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6"/>
  </p:notesMasterIdLst>
  <p:handoutMasterIdLst>
    <p:handoutMasterId r:id="rId27"/>
  </p:handoutMasterIdLst>
  <p:sldIdLst>
    <p:sldId id="3288" r:id="rId2"/>
    <p:sldId id="3341" r:id="rId3"/>
    <p:sldId id="3342" r:id="rId4"/>
    <p:sldId id="3447" r:id="rId5"/>
    <p:sldId id="3449" r:id="rId6"/>
    <p:sldId id="3450" r:id="rId7"/>
    <p:sldId id="3451" r:id="rId8"/>
    <p:sldId id="3407" r:id="rId9"/>
    <p:sldId id="3446" r:id="rId10"/>
    <p:sldId id="3448" r:id="rId11"/>
    <p:sldId id="3452" r:id="rId12"/>
    <p:sldId id="3459" r:id="rId13"/>
    <p:sldId id="3456" r:id="rId14"/>
    <p:sldId id="3408" r:id="rId15"/>
    <p:sldId id="3453" r:id="rId16"/>
    <p:sldId id="3454" r:id="rId17"/>
    <p:sldId id="3455" r:id="rId18"/>
    <p:sldId id="3457" r:id="rId19"/>
    <p:sldId id="3409" r:id="rId20"/>
    <p:sldId id="3460" r:id="rId21"/>
    <p:sldId id="3461" r:id="rId22"/>
    <p:sldId id="3462" r:id="rId23"/>
    <p:sldId id="3458" r:id="rId24"/>
    <p:sldId id="3445" r:id="rId25"/>
  </p:sldIdLst>
  <p:sldSz cx="9145588" cy="5145088"/>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4999" indent="-129839"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256" indent="-2619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514" indent="-394032"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771" indent="-52612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803"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96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612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285"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guide id="9" orient="horz" pos="233">
          <p15:clr>
            <a:srgbClr val="A4A3A4"/>
          </p15:clr>
        </p15:guide>
        <p15:guide id="10" orient="horz" pos="2976">
          <p15:clr>
            <a:srgbClr val="A4A3A4"/>
          </p15:clr>
        </p15:guide>
        <p15:guide id="11" pos="2881">
          <p15:clr>
            <a:srgbClr val="A4A3A4"/>
          </p15:clr>
        </p15:guide>
        <p15:guide id="12" pos="5397">
          <p15:clr>
            <a:srgbClr val="A4A3A4"/>
          </p15:clr>
        </p15:guide>
        <p15:guide id="13" pos="267">
          <p15:clr>
            <a:srgbClr val="A4A3A4"/>
          </p15:clr>
        </p15:guide>
        <p15:guide id="14" pos="9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54" autoAdjust="0"/>
    <p:restoredTop sz="92986" autoAdjust="0"/>
  </p:normalViewPr>
  <p:slideViewPr>
    <p:cSldViewPr>
      <p:cViewPr varScale="1">
        <p:scale>
          <a:sx n="64" d="100"/>
          <a:sy n="64" d="100"/>
        </p:scale>
        <p:origin x="114" y="72"/>
      </p:cViewPr>
      <p:guideLst>
        <p:guide orient="horz" pos="328"/>
        <p:guide pos="4050"/>
        <p:guide orient="horz" pos="4183"/>
        <p:guide pos="7588"/>
        <p:guide pos="376"/>
        <p:guide pos="1350"/>
        <p:guide orient="horz" pos="233"/>
        <p:guide orient="horz" pos="2976"/>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r>
              <a:rPr lang="en-US" altLang="zh-CN" dirty="0"/>
              <a:t>TITLE HERE</a:t>
            </a:r>
            <a:endParaRPr lang="zh-CN" altLang="en-US" dirty="0"/>
          </a:p>
        </c:rich>
      </c:tx>
      <c:layout>
        <c:manualLayout>
          <c:xMode val="edge"/>
          <c:yMode val="edge"/>
          <c:x val="0.16358208955223927"/>
          <c:y val="6.1761666430264803E-2"/>
        </c:manualLayout>
      </c:layout>
      <c:overlay val="0"/>
      <c:spPr>
        <a:noFill/>
        <a:ln>
          <a:noFill/>
        </a:ln>
        <a:effectLst/>
      </c:spPr>
    </c:title>
    <c:autoTitleDeleted val="0"/>
    <c:plotArea>
      <c:layout/>
      <c:barChart>
        <c:barDir val="bar"/>
        <c:grouping val="clustered"/>
        <c:varyColors val="0"/>
        <c:ser>
          <c:idx val="0"/>
          <c:order val="0"/>
          <c:tx>
            <c:strRef>
              <c:f>Sheet1!$B$1</c:f>
              <c:strCache>
                <c:ptCount val="1"/>
                <c:pt idx="0">
                  <c:v>TEXT1</c:v>
                </c:pt>
              </c:strCache>
            </c:strRef>
          </c:tx>
          <c:spPr>
            <a:solidFill>
              <a:schemeClr val="accent2"/>
            </a:solidFill>
            <a:ln>
              <a:noFill/>
            </a:ln>
            <a:effectLst/>
          </c:spPr>
          <c:invertIfNegative val="0"/>
          <c:cat>
            <c:strRef>
              <c:f>Sheet1!$A$2:$A$4</c:f>
              <c:strCache>
                <c:ptCount val="3"/>
                <c:pt idx="0">
                  <c:v>NO.1</c:v>
                </c:pt>
                <c:pt idx="1">
                  <c:v>NO.2</c:v>
                </c:pt>
                <c:pt idx="2">
                  <c:v>NO.3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4625-4891-9E43-8F8A668596D2}"/>
            </c:ext>
          </c:extLst>
        </c:ser>
        <c:ser>
          <c:idx val="1"/>
          <c:order val="1"/>
          <c:tx>
            <c:strRef>
              <c:f>Sheet1!$C$1</c:f>
              <c:strCache>
                <c:ptCount val="1"/>
                <c:pt idx="0">
                  <c:v>TEXT2</c:v>
                </c:pt>
              </c:strCache>
            </c:strRef>
          </c:tx>
          <c:spPr>
            <a:solidFill>
              <a:srgbClr val="E1E1E1"/>
            </a:solidFill>
            <a:ln>
              <a:noFill/>
            </a:ln>
            <a:effectLst/>
          </c:spPr>
          <c:invertIfNegative val="0"/>
          <c:cat>
            <c:strRef>
              <c:f>Sheet1!$A$2:$A$4</c:f>
              <c:strCache>
                <c:ptCount val="3"/>
                <c:pt idx="0">
                  <c:v>NO.1</c:v>
                </c:pt>
                <c:pt idx="1">
                  <c:v>NO.2</c:v>
                </c:pt>
                <c:pt idx="2">
                  <c:v>NO.3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4625-4891-9E43-8F8A668596D2}"/>
            </c:ext>
          </c:extLst>
        </c:ser>
        <c:ser>
          <c:idx val="2"/>
          <c:order val="2"/>
          <c:tx>
            <c:strRef>
              <c:f>Sheet1!$D$1</c:f>
              <c:strCache>
                <c:ptCount val="1"/>
                <c:pt idx="0">
                  <c:v>TEXT3</c:v>
                </c:pt>
              </c:strCache>
            </c:strRef>
          </c:tx>
          <c:spPr>
            <a:solidFill>
              <a:schemeClr val="accent3"/>
            </a:solidFill>
            <a:ln>
              <a:noFill/>
            </a:ln>
            <a:effectLst/>
          </c:spPr>
          <c:invertIfNegative val="0"/>
          <c:cat>
            <c:strRef>
              <c:f>Sheet1!$A$2:$A$4</c:f>
              <c:strCache>
                <c:ptCount val="3"/>
                <c:pt idx="0">
                  <c:v>NO.1</c:v>
                </c:pt>
                <c:pt idx="1">
                  <c:v>NO.2</c:v>
                </c:pt>
                <c:pt idx="2">
                  <c:v>NO.3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4625-4891-9E43-8F8A668596D2}"/>
            </c:ext>
          </c:extLst>
        </c:ser>
        <c:dLbls>
          <c:showLegendKey val="0"/>
          <c:showVal val="0"/>
          <c:showCatName val="0"/>
          <c:showSerName val="0"/>
          <c:showPercent val="0"/>
          <c:showBubbleSize val="0"/>
        </c:dLbls>
        <c:gapWidth val="79"/>
        <c:overlap val="10"/>
        <c:axId val="900309760"/>
        <c:axId val="900311680"/>
      </c:barChart>
      <c:catAx>
        <c:axId val="900309760"/>
        <c:scaling>
          <c:orientation val="minMax"/>
        </c:scaling>
        <c:delete val="0"/>
        <c:axPos val="l"/>
        <c:title>
          <c:overlay val="0"/>
          <c:spPr>
            <a:noFill/>
            <a:ln>
              <a:noFill/>
            </a:ln>
            <a:effectLst/>
          </c:spPr>
          <c:txPr>
            <a:bodyPr rot="-540000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3A3A3A"/>
                </a:solidFill>
                <a:latin typeface="+mn-lt"/>
                <a:ea typeface="+mn-ea"/>
                <a:cs typeface="+mn-cs"/>
              </a:defRPr>
            </a:pPr>
            <a:endParaRPr lang="zh-CN"/>
          </a:p>
        </c:txPr>
        <c:crossAx val="900311680"/>
        <c:crosses val="autoZero"/>
        <c:auto val="1"/>
        <c:lblAlgn val="ctr"/>
        <c:lblOffset val="100"/>
        <c:noMultiLvlLbl val="0"/>
      </c:catAx>
      <c:valAx>
        <c:axId val="900311680"/>
        <c:scaling>
          <c:orientation val="minMax"/>
        </c:scaling>
        <c:delete val="1"/>
        <c:axPos val="b"/>
        <c:title>
          <c:overlay val="0"/>
          <c:spPr>
            <a:noFill/>
            <a:ln>
              <a:noFill/>
            </a:ln>
            <a:effectLst/>
          </c:spPr>
          <c:txPr>
            <a:bodyPr rot="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one"/>
        <c:crossAx val="900309760"/>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rgbClr val="3A3A3A"/>
          </a:solidFill>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2018/3/22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2018/3/22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4032" algn="l" rtl="0" eaLnBrk="0" fontAlgn="base" hangingPunct="0">
      <a:spcBef>
        <a:spcPct val="30000"/>
      </a:spcBef>
      <a:spcAft>
        <a:spcPct val="0"/>
      </a:spcAft>
      <a:defRPr sz="900" kern="1200">
        <a:solidFill>
          <a:schemeClr val="tx1"/>
        </a:solidFill>
        <a:latin typeface="+mn-lt"/>
        <a:ea typeface="+mn-ea"/>
        <a:cs typeface="+mn-cs"/>
      </a:defRPr>
    </a:lvl2pPr>
    <a:lvl3pPr marL="649193" algn="l" rtl="0" eaLnBrk="0" fontAlgn="base" hangingPunct="0">
      <a:spcBef>
        <a:spcPct val="30000"/>
      </a:spcBef>
      <a:spcAft>
        <a:spcPct val="0"/>
      </a:spcAft>
      <a:defRPr sz="900" kern="1200">
        <a:solidFill>
          <a:schemeClr val="tx1"/>
        </a:solidFill>
        <a:latin typeface="+mn-lt"/>
        <a:ea typeface="+mn-ea"/>
        <a:cs typeface="+mn-cs"/>
      </a:defRPr>
    </a:lvl3pPr>
    <a:lvl4pPr marL="974353" algn="l" rtl="0" eaLnBrk="0" fontAlgn="base" hangingPunct="0">
      <a:spcBef>
        <a:spcPct val="30000"/>
      </a:spcBef>
      <a:spcAft>
        <a:spcPct val="0"/>
      </a:spcAft>
      <a:defRPr sz="900" kern="1200">
        <a:solidFill>
          <a:schemeClr val="tx1"/>
        </a:solidFill>
        <a:latin typeface="+mn-lt"/>
        <a:ea typeface="+mn-ea"/>
        <a:cs typeface="+mn-cs"/>
      </a:defRPr>
    </a:lvl4pPr>
    <a:lvl5pPr marL="1299514" algn="l" rtl="0" eaLnBrk="0" fontAlgn="base" hangingPunct="0">
      <a:spcBef>
        <a:spcPct val="30000"/>
      </a:spcBef>
      <a:spcAft>
        <a:spcPct val="0"/>
      </a:spcAft>
      <a:defRPr sz="900" kern="1200">
        <a:solidFill>
          <a:schemeClr val="tx1"/>
        </a:solidFill>
        <a:latin typeface="+mn-lt"/>
        <a:ea typeface="+mn-ea"/>
        <a:cs typeface="+mn-cs"/>
      </a:defRPr>
    </a:lvl5pPr>
    <a:lvl6pPr marL="1625443" algn="l" defTabSz="650177" rtl="0" eaLnBrk="1" latinLnBrk="0" hangingPunct="1">
      <a:defRPr sz="900" kern="1200">
        <a:solidFill>
          <a:schemeClr val="tx1"/>
        </a:solidFill>
        <a:latin typeface="+mn-lt"/>
        <a:ea typeface="+mn-ea"/>
        <a:cs typeface="+mn-cs"/>
      </a:defRPr>
    </a:lvl6pPr>
    <a:lvl7pPr marL="1950531" algn="l" defTabSz="650177" rtl="0" eaLnBrk="1" latinLnBrk="0" hangingPunct="1">
      <a:defRPr sz="900" kern="1200">
        <a:solidFill>
          <a:schemeClr val="tx1"/>
        </a:solidFill>
        <a:latin typeface="+mn-lt"/>
        <a:ea typeface="+mn-ea"/>
        <a:cs typeface="+mn-cs"/>
      </a:defRPr>
    </a:lvl7pPr>
    <a:lvl8pPr marL="2275621" algn="l" defTabSz="650177" rtl="0" eaLnBrk="1" latinLnBrk="0" hangingPunct="1">
      <a:defRPr sz="900" kern="1200">
        <a:solidFill>
          <a:schemeClr val="tx1"/>
        </a:solidFill>
        <a:latin typeface="+mn-lt"/>
        <a:ea typeface="+mn-ea"/>
        <a:cs typeface="+mn-cs"/>
      </a:defRPr>
    </a:lvl8pPr>
    <a:lvl9pPr marL="2600708" algn="l" defTabSz="65017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211981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7EFFEE-2121-4C4A-AA6A-67396F874B34}" type="slidenum">
              <a:rPr lang="zh-CN" altLang="en-US" smtClean="0"/>
              <a:pPr/>
              <a:t>2</a:t>
            </a:fld>
            <a:endParaRPr lang="zh-CN" altLang="en-US"/>
          </a:p>
        </p:txBody>
      </p:sp>
    </p:spTree>
    <p:extLst>
      <p:ext uri="{BB962C8B-B14F-4D97-AF65-F5344CB8AC3E}">
        <p14:creationId xmlns:p14="http://schemas.microsoft.com/office/powerpoint/2010/main" val="673099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395689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pPr/>
              <a:t>5</a:t>
            </a:fld>
            <a:endParaRPr lang="zh-CN" altLang="en-US"/>
          </a:p>
        </p:txBody>
      </p:sp>
    </p:spTree>
    <p:extLst>
      <p:ext uri="{BB962C8B-B14F-4D97-AF65-F5344CB8AC3E}">
        <p14:creationId xmlns:p14="http://schemas.microsoft.com/office/powerpoint/2010/main" val="1278659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4175572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733197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9</a:t>
            </a:fld>
            <a:endParaRPr lang="en-US"/>
          </a:p>
        </p:txBody>
      </p:sp>
    </p:spTree>
    <p:extLst>
      <p:ext uri="{BB962C8B-B14F-4D97-AF65-F5344CB8AC3E}">
        <p14:creationId xmlns:p14="http://schemas.microsoft.com/office/powerpoint/2010/main" val="4089427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3745C0-043C-4C06-AF87-28F8DF3EDFBB}" type="slidenum">
              <a:rPr lang="en-US" smtClean="0"/>
              <a:pPr/>
              <a:t>10</a:t>
            </a:fld>
            <a:endParaRPr lang="en-US"/>
          </a:p>
        </p:txBody>
      </p:sp>
    </p:spTree>
    <p:extLst>
      <p:ext uri="{BB962C8B-B14F-4D97-AF65-F5344CB8AC3E}">
        <p14:creationId xmlns:p14="http://schemas.microsoft.com/office/powerpoint/2010/main" val="3758980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35843" name="备注占位符 2"/>
          <p:cNvSpPr>
            <a:spLocks noGrp="1" noChangeArrowheads="1"/>
          </p:cNvSpPr>
          <p:nvPr>
            <p:ph type="body" idx="4294967295"/>
          </p:nvPr>
        </p:nvSpPr>
        <p:spPr/>
        <p:txBody>
          <a:bodyPr/>
          <a:lstStyle/>
          <a:p>
            <a:endParaRPr lang="zh-CN" altLang="en-US"/>
          </a:p>
        </p:txBody>
      </p:sp>
      <p:sp>
        <p:nvSpPr>
          <p:cNvPr id="35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912F663-DB0F-4E3C-9FC8-1AC94C39FE5A}" type="slidenum">
              <a:rPr altLang="en-US"/>
              <a:pPr/>
              <a:t>11</a:t>
            </a:fld>
            <a:endParaRPr lang="zh-CN" altLang="en-US"/>
          </a:p>
        </p:txBody>
      </p:sp>
    </p:spTree>
    <p:extLst>
      <p:ext uri="{BB962C8B-B14F-4D97-AF65-F5344CB8AC3E}">
        <p14:creationId xmlns:p14="http://schemas.microsoft.com/office/powerpoint/2010/main" val="1454322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13</a:t>
            </a:fld>
            <a:endParaRPr lang="zh-CN" altLang="en-US"/>
          </a:p>
        </p:txBody>
      </p:sp>
    </p:spTree>
    <p:extLst>
      <p:ext uri="{BB962C8B-B14F-4D97-AF65-F5344CB8AC3E}">
        <p14:creationId xmlns:p14="http://schemas.microsoft.com/office/powerpoint/2010/main" val="740086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990093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15</a:t>
            </a:fld>
            <a:endParaRPr lang="en-GB"/>
          </a:p>
        </p:txBody>
      </p:sp>
    </p:spTree>
    <p:extLst>
      <p:ext uri="{BB962C8B-B14F-4D97-AF65-F5344CB8AC3E}">
        <p14:creationId xmlns:p14="http://schemas.microsoft.com/office/powerpoint/2010/main" val="3083048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val="1316047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17</a:t>
            </a:fld>
            <a:endParaRPr lang="zh-CN" altLang="en-US"/>
          </a:p>
        </p:txBody>
      </p:sp>
    </p:spTree>
    <p:extLst>
      <p:ext uri="{BB962C8B-B14F-4D97-AF65-F5344CB8AC3E}">
        <p14:creationId xmlns:p14="http://schemas.microsoft.com/office/powerpoint/2010/main" val="915102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18</a:t>
            </a:fld>
            <a:endParaRPr lang="zh-CN" altLang="en-US"/>
          </a:p>
        </p:txBody>
      </p:sp>
    </p:spTree>
    <p:extLst>
      <p:ext uri="{BB962C8B-B14F-4D97-AF65-F5344CB8AC3E}">
        <p14:creationId xmlns:p14="http://schemas.microsoft.com/office/powerpoint/2010/main" val="1429583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793466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20</a:t>
            </a:fld>
            <a:endParaRPr lang="en-US" dirty="0"/>
          </a:p>
        </p:txBody>
      </p:sp>
    </p:spTree>
    <p:extLst>
      <p:ext uri="{BB962C8B-B14F-4D97-AF65-F5344CB8AC3E}">
        <p14:creationId xmlns:p14="http://schemas.microsoft.com/office/powerpoint/2010/main" val="3272075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674758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964529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7DE43C7-BEB6-426A-BE16-2C91E01EB2DC}" type="slidenum">
              <a:rPr lang="zh-CN" altLang="en-US" smtClean="0"/>
              <a:pPr/>
              <a:t>23</a:t>
            </a:fld>
            <a:endParaRPr lang="zh-CN" altLang="en-US"/>
          </a:p>
        </p:txBody>
      </p:sp>
    </p:spTree>
    <p:extLst>
      <p:ext uri="{BB962C8B-B14F-4D97-AF65-F5344CB8AC3E}">
        <p14:creationId xmlns:p14="http://schemas.microsoft.com/office/powerpoint/2010/main" val="3901855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1368932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文本框 37"/>
          <p:cNvSpPr txBox="1"/>
          <p:nvPr userDrawn="1"/>
        </p:nvSpPr>
        <p:spPr>
          <a:xfrm>
            <a:off x="324322" y="196280"/>
            <a:ext cx="2503076" cy="374375"/>
          </a:xfrm>
          <a:prstGeom prst="rect">
            <a:avLst/>
          </a:prstGeom>
          <a:noFill/>
        </p:spPr>
        <p:txBody>
          <a:bodyPr wrap="none" lIns="96434" tIns="48217" rIns="96434" bIns="48217" rtlCol="0">
            <a:spAutoFit/>
          </a:bodyPr>
          <a:lstStyle/>
          <a:p>
            <a:pPr defTabSz="964278"/>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 name="文本框 38"/>
          <p:cNvSpPr txBox="1"/>
          <p:nvPr userDrawn="1"/>
        </p:nvSpPr>
        <p:spPr>
          <a:xfrm>
            <a:off x="324322" y="489012"/>
            <a:ext cx="1939524" cy="282042"/>
          </a:xfrm>
          <a:prstGeom prst="rect">
            <a:avLst/>
          </a:prstGeom>
          <a:noFill/>
        </p:spPr>
        <p:txBody>
          <a:bodyPr wrap="none" lIns="96434" tIns="48217" rIns="96434" bIns="48217" rtlCol="0">
            <a:spAutoFit/>
          </a:bodyPr>
          <a:lstStyle/>
          <a:p>
            <a:pPr defTabSz="964278"/>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606381876"/>
      </p:ext>
    </p:extLst>
  </p:cSld>
  <p:clrMapOvr>
    <a:masterClrMapping/>
  </p:clrMapOvr>
  <p:transition spd="med" advClick="0" advTm="0">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79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年度工作概述</a:t>
            </a:r>
          </a:p>
        </p:txBody>
      </p:sp>
      <p:sp>
        <p:nvSpPr>
          <p:cNvPr id="4" name="文本框 33"/>
          <p:cNvSpPr txBox="1"/>
          <p:nvPr userDrawn="1"/>
        </p:nvSpPr>
        <p:spPr>
          <a:xfrm>
            <a:off x="265159" y="465139"/>
            <a:ext cx="1196489" cy="207753"/>
          </a:xfrm>
          <a:prstGeom prst="rect">
            <a:avLst/>
          </a:prstGeom>
          <a:noFill/>
        </p:spPr>
        <p:txBody>
          <a:bodyPr wrap="none" lIns="68584" tIns="34292" rIns="68584" bIns="34292">
            <a:spAutoFit/>
          </a:bodyPr>
          <a:lstStyle/>
          <a:p>
            <a:pPr defTabSz="685795">
              <a:defRPr/>
            </a:pPr>
            <a:r>
              <a:rPr lang="en-US" altLang="zh-CN" sz="900" dirty="0">
                <a:solidFill>
                  <a:schemeClr val="tx1">
                    <a:lumMod val="50000"/>
                    <a:lumOff val="50000"/>
                  </a:schemeClr>
                </a:solidFill>
                <a:cs typeface="+mn-ea"/>
                <a:sym typeface="+mn-lt"/>
              </a:rPr>
              <a:t>Annual work summary</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2018/3/22</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Tree>
  </p:cSld>
  <p:clrMapOvr>
    <a:masterClrMapping/>
  </p:clrMapOvr>
  <p:transition spd="med" advClick="0" advTm="0">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79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工作完成情况</a:t>
            </a:r>
          </a:p>
        </p:txBody>
      </p:sp>
      <p:sp>
        <p:nvSpPr>
          <p:cNvPr id="4" name="文本框 33"/>
          <p:cNvSpPr txBox="1"/>
          <p:nvPr userDrawn="1"/>
        </p:nvSpPr>
        <p:spPr>
          <a:xfrm>
            <a:off x="265159" y="465139"/>
            <a:ext cx="858256" cy="207753"/>
          </a:xfrm>
          <a:prstGeom prst="rect">
            <a:avLst/>
          </a:prstGeom>
          <a:noFill/>
        </p:spPr>
        <p:txBody>
          <a:bodyPr wrap="none" lIns="68584" tIns="34292" rIns="68584" bIns="34292">
            <a:spAutoFit/>
          </a:bodyPr>
          <a:lstStyle/>
          <a:p>
            <a:pPr defTabSz="685795">
              <a:defRPr/>
            </a:pPr>
            <a:r>
              <a:rPr lang="en-US" altLang="zh-CN" sz="900" dirty="0">
                <a:solidFill>
                  <a:schemeClr val="tx1">
                    <a:lumMod val="50000"/>
                    <a:lumOff val="50000"/>
                  </a:schemeClr>
                </a:solidFill>
                <a:cs typeface="+mn-ea"/>
                <a:sym typeface="+mn-lt"/>
              </a:rPr>
              <a:t>Job completion</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2018/3/22</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Tree>
  </p:cSld>
  <p:clrMapOvr>
    <a:masterClrMapping/>
  </p:clrMapOvr>
  <p:transition spd="med" advClick="0" advTm="0">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79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成功项目展示</a:t>
            </a:r>
          </a:p>
        </p:txBody>
      </p:sp>
      <p:sp>
        <p:nvSpPr>
          <p:cNvPr id="4" name="文本框 33"/>
          <p:cNvSpPr txBox="1"/>
          <p:nvPr userDrawn="1"/>
        </p:nvSpPr>
        <p:spPr>
          <a:xfrm>
            <a:off x="265159" y="465139"/>
            <a:ext cx="1606858" cy="207753"/>
          </a:xfrm>
          <a:prstGeom prst="rect">
            <a:avLst/>
          </a:prstGeom>
          <a:noFill/>
        </p:spPr>
        <p:txBody>
          <a:bodyPr wrap="none" lIns="68584" tIns="34292" rIns="68584" bIns="34292">
            <a:spAutoFit/>
          </a:bodyPr>
          <a:lstStyle/>
          <a:p>
            <a:pPr defTabSz="685795">
              <a:defRPr/>
            </a:pPr>
            <a:r>
              <a:rPr lang="en-US" altLang="zh-CN" sz="900" dirty="0">
                <a:solidFill>
                  <a:schemeClr val="tx1">
                    <a:lumMod val="50000"/>
                    <a:lumOff val="50000"/>
                  </a:schemeClr>
                </a:solidFill>
                <a:cs typeface="+mn-ea"/>
                <a:sym typeface="+mn-lt"/>
              </a:rPr>
              <a:t>Successful project presentation</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2018/3/22</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Tree>
  </p:cSld>
  <p:clrMapOvr>
    <a:masterClrMapping/>
  </p:clrMapOvr>
  <p:transition spd="med" advClick="0" advTm="0">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3" name="文本框 32"/>
          <p:cNvSpPr txBox="1"/>
          <p:nvPr userDrawn="1"/>
        </p:nvSpPr>
        <p:spPr>
          <a:xfrm>
            <a:off x="265159" y="257176"/>
            <a:ext cx="1138979" cy="269309"/>
          </a:xfrm>
          <a:prstGeom prst="rect">
            <a:avLst/>
          </a:prstGeom>
          <a:noFill/>
        </p:spPr>
        <p:txBody>
          <a:bodyPr wrap="none" lIns="68584" tIns="34292" rIns="68584" bIns="34292">
            <a:spAutoFit/>
          </a:bodyPr>
          <a:lstStyle/>
          <a:p>
            <a:pPr defTabSz="68579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明年工作计划</a:t>
            </a:r>
          </a:p>
        </p:txBody>
      </p:sp>
      <p:sp>
        <p:nvSpPr>
          <p:cNvPr id="4" name="文本框 33"/>
          <p:cNvSpPr txBox="1"/>
          <p:nvPr userDrawn="1"/>
        </p:nvSpPr>
        <p:spPr>
          <a:xfrm>
            <a:off x="265159" y="465139"/>
            <a:ext cx="1209313" cy="207753"/>
          </a:xfrm>
          <a:prstGeom prst="rect">
            <a:avLst/>
          </a:prstGeom>
          <a:noFill/>
        </p:spPr>
        <p:txBody>
          <a:bodyPr wrap="none" lIns="68584" tIns="34292" rIns="68584" bIns="34292">
            <a:spAutoFit/>
          </a:bodyPr>
          <a:lstStyle/>
          <a:p>
            <a:pPr defTabSz="685795">
              <a:defRPr/>
            </a:pPr>
            <a:r>
              <a:rPr lang="en-US" altLang="zh-CN" sz="900" dirty="0">
                <a:solidFill>
                  <a:schemeClr val="tx1">
                    <a:lumMod val="50000"/>
                    <a:lumOff val="50000"/>
                  </a:schemeClr>
                </a:solidFill>
                <a:cs typeface="+mn-ea"/>
                <a:sym typeface="+mn-lt"/>
              </a:rPr>
              <a:t>Work plan for next yea</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176"/>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2018/3/22</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Tree>
  </p:cSld>
  <p:clrMapOvr>
    <a:masterClrMapping/>
  </p:clrMapOvr>
  <p:transition spd="med" advClick="0" advTm="0">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6981" y="205683"/>
            <a:ext cx="8231627"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6981" y="1200823"/>
            <a:ext cx="8231627" cy="33952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2018/3/22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Tree>
    <p:extLst>
      <p:ext uri="{BB962C8B-B14F-4D97-AF65-F5344CB8AC3E}">
        <p14:creationId xmlns:p14="http://schemas.microsoft.com/office/powerpoint/2010/main" val="1933288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5087" cy="5145088"/>
          </a:xfrm>
          <a:prstGeom prst="rect">
            <a:avLst/>
          </a:prstGeom>
        </p:spPr>
      </p:pic>
      <p:grpSp>
        <p:nvGrpSpPr>
          <p:cNvPr id="2" name="组合 3"/>
          <p:cNvGrpSpPr/>
          <p:nvPr userDrawn="1"/>
        </p:nvGrpSpPr>
        <p:grpSpPr bwMode="auto">
          <a:xfrm flipH="1">
            <a:off x="-1" y="248094"/>
            <a:ext cx="1797478" cy="507363"/>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410"/>
            <a:ext cx="1796402" cy="61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pPr/>
              <a:t>2018/3/22</a:t>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pPr/>
              <a:t>‹#›</a:t>
            </a:fld>
            <a:endParaRPr lang="zh-CN" altLang="en-US"/>
          </a:p>
        </p:txBody>
      </p:sp>
      <p:pic>
        <p:nvPicPr>
          <p:cNvPr id="8" name="图片 7">
            <a:extLst>
              <a:ext uri="{FF2B5EF4-FFF2-40B4-BE49-F238E27FC236}">
                <a16:creationId xmlns:a16="http://schemas.microsoft.com/office/drawing/2014/main" id="{37F29381-573C-4DF5-B23D-7BF13A08008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78" r:id="rId1"/>
    <p:sldLayoutId id="2147483983" r:id="rId2"/>
    <p:sldLayoutId id="2147483984" r:id="rId3"/>
    <p:sldLayoutId id="2147483985" r:id="rId4"/>
    <p:sldLayoutId id="2147483986" r:id="rId5"/>
    <p:sldLayoutId id="2147483980" r:id="rId6"/>
    <p:sldLayoutId id="2147483981" r:id="rId7"/>
    <p:sldLayoutId id="2147483987" r:id="rId8"/>
  </p:sldLayoutIdLst>
  <p:transition spd="med" advClick="0" advTm="0">
    <p:push dir="r"/>
  </p:transition>
  <p:txStyles>
    <p:titleStyle>
      <a:lvl1pPr algn="l" defTabSz="650321"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80" indent="-162580" algn="l" defTabSz="650321" rtl="0" eaLnBrk="1" latinLnBrk="0" hangingPunct="1">
        <a:lnSpc>
          <a:spcPct val="90000"/>
        </a:lnSpc>
        <a:spcBef>
          <a:spcPts val="711"/>
        </a:spcBef>
        <a:buFont typeface="Arial" panose="020B0604020202020204" pitchFamily="34" charset="0"/>
        <a:buChar char="•"/>
        <a:defRPr sz="2000" kern="1200">
          <a:solidFill>
            <a:schemeClr val="tx1"/>
          </a:solidFill>
          <a:latin typeface="+mn-lt"/>
          <a:ea typeface="+mn-ea"/>
          <a:cs typeface="+mn-cs"/>
        </a:defRPr>
      </a:lvl1pPr>
      <a:lvl2pPr marL="487741" indent="-162580" algn="l" defTabSz="650321" rtl="0" eaLnBrk="1" latinLnBrk="0" hangingPunct="1">
        <a:lnSpc>
          <a:spcPct val="90000"/>
        </a:lnSpc>
        <a:spcBef>
          <a:spcPts val="356"/>
        </a:spcBef>
        <a:buFont typeface="Arial" panose="020B0604020202020204" pitchFamily="34" charset="0"/>
        <a:buChar char="•"/>
        <a:defRPr sz="1700" kern="1200">
          <a:solidFill>
            <a:schemeClr val="tx1"/>
          </a:solidFill>
          <a:latin typeface="+mn-lt"/>
          <a:ea typeface="+mn-ea"/>
          <a:cs typeface="+mn-cs"/>
        </a:defRPr>
      </a:lvl2pPr>
      <a:lvl3pPr marL="812902" indent="-162580" algn="l" defTabSz="650321" rtl="0" eaLnBrk="1" latinLnBrk="0" hangingPunct="1">
        <a:lnSpc>
          <a:spcPct val="90000"/>
        </a:lnSpc>
        <a:spcBef>
          <a:spcPts val="356"/>
        </a:spcBef>
        <a:buFont typeface="Arial" panose="020B0604020202020204" pitchFamily="34" charset="0"/>
        <a:buChar char="•"/>
        <a:defRPr sz="1400" kern="1200">
          <a:solidFill>
            <a:schemeClr val="tx1"/>
          </a:solidFill>
          <a:latin typeface="+mn-lt"/>
          <a:ea typeface="+mn-ea"/>
          <a:cs typeface="+mn-cs"/>
        </a:defRPr>
      </a:lvl3pPr>
      <a:lvl4pPr marL="1138062"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4pPr>
      <a:lvl5pPr marL="1463223"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5pPr>
      <a:lvl6pPr marL="178838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6pPr>
      <a:lvl7pPr marL="211354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7pPr>
      <a:lvl8pPr marL="243870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8pPr>
      <a:lvl9pPr marL="276386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321" rtl="0" eaLnBrk="1" latinLnBrk="0" hangingPunct="1">
        <a:defRPr sz="1300" kern="1200">
          <a:solidFill>
            <a:schemeClr val="tx1"/>
          </a:solidFill>
          <a:latin typeface="+mn-lt"/>
          <a:ea typeface="+mn-ea"/>
          <a:cs typeface="+mn-cs"/>
        </a:defRPr>
      </a:lvl1pPr>
      <a:lvl2pPr marL="325161" algn="l" defTabSz="650321" rtl="0" eaLnBrk="1" latinLnBrk="0" hangingPunct="1">
        <a:defRPr sz="1300" kern="1200">
          <a:solidFill>
            <a:schemeClr val="tx1"/>
          </a:solidFill>
          <a:latin typeface="+mn-lt"/>
          <a:ea typeface="+mn-ea"/>
          <a:cs typeface="+mn-cs"/>
        </a:defRPr>
      </a:lvl2pPr>
      <a:lvl3pPr marL="650321" algn="l" defTabSz="650321" rtl="0" eaLnBrk="1" latinLnBrk="0" hangingPunct="1">
        <a:defRPr sz="1300" kern="1200">
          <a:solidFill>
            <a:schemeClr val="tx1"/>
          </a:solidFill>
          <a:latin typeface="+mn-lt"/>
          <a:ea typeface="+mn-ea"/>
          <a:cs typeface="+mn-cs"/>
        </a:defRPr>
      </a:lvl3pPr>
      <a:lvl4pPr marL="975482" algn="l" defTabSz="650321" rtl="0" eaLnBrk="1" latinLnBrk="0" hangingPunct="1">
        <a:defRPr sz="1300" kern="1200">
          <a:solidFill>
            <a:schemeClr val="tx1"/>
          </a:solidFill>
          <a:latin typeface="+mn-lt"/>
          <a:ea typeface="+mn-ea"/>
          <a:cs typeface="+mn-cs"/>
        </a:defRPr>
      </a:lvl4pPr>
      <a:lvl5pPr marL="1300643" algn="l" defTabSz="650321" rtl="0" eaLnBrk="1" latinLnBrk="0" hangingPunct="1">
        <a:defRPr sz="1300" kern="1200">
          <a:solidFill>
            <a:schemeClr val="tx1"/>
          </a:solidFill>
          <a:latin typeface="+mn-lt"/>
          <a:ea typeface="+mn-ea"/>
          <a:cs typeface="+mn-cs"/>
        </a:defRPr>
      </a:lvl5pPr>
      <a:lvl6pPr marL="1625803" algn="l" defTabSz="650321" rtl="0" eaLnBrk="1" latinLnBrk="0" hangingPunct="1">
        <a:defRPr sz="1300" kern="1200">
          <a:solidFill>
            <a:schemeClr val="tx1"/>
          </a:solidFill>
          <a:latin typeface="+mn-lt"/>
          <a:ea typeface="+mn-ea"/>
          <a:cs typeface="+mn-cs"/>
        </a:defRPr>
      </a:lvl6pPr>
      <a:lvl7pPr marL="1950964" algn="l" defTabSz="650321" rtl="0" eaLnBrk="1" latinLnBrk="0" hangingPunct="1">
        <a:defRPr sz="1300" kern="1200">
          <a:solidFill>
            <a:schemeClr val="tx1"/>
          </a:solidFill>
          <a:latin typeface="+mn-lt"/>
          <a:ea typeface="+mn-ea"/>
          <a:cs typeface="+mn-cs"/>
        </a:defRPr>
      </a:lvl7pPr>
      <a:lvl8pPr marL="2276124" algn="l" defTabSz="650321" rtl="0" eaLnBrk="1" latinLnBrk="0" hangingPunct="1">
        <a:defRPr sz="1300" kern="1200">
          <a:solidFill>
            <a:schemeClr val="tx1"/>
          </a:solidFill>
          <a:latin typeface="+mn-lt"/>
          <a:ea typeface="+mn-ea"/>
          <a:cs typeface="+mn-cs"/>
        </a:defRPr>
      </a:lvl8pPr>
      <a:lvl9pPr marL="2601285" algn="l" defTabSz="650321"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AF5E1CD-0D70-4BC3-8046-26C67DA43B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pic>
        <p:nvPicPr>
          <p:cNvPr id="4" name="tears - 泪花">
            <a:hlinkClick r:id="" action="ppaction://media"/>
            <a:extLst>
              <a:ext uri="{FF2B5EF4-FFF2-40B4-BE49-F238E27FC236}">
                <a16:creationId xmlns:a16="http://schemas.microsoft.com/office/drawing/2014/main" id="{6D5EAED5-DD65-4A14-91D8-D25B76A77BE0}"/>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1081649" y="16903"/>
            <a:ext cx="609600" cy="609600"/>
          </a:xfrm>
          <a:prstGeom prst="rect">
            <a:avLst/>
          </a:prstGeom>
        </p:spPr>
      </p:pic>
      <p:sp>
        <p:nvSpPr>
          <p:cNvPr id="12" name="TextBox 26">
            <a:extLst>
              <a:ext uri="{FF2B5EF4-FFF2-40B4-BE49-F238E27FC236}">
                <a16:creationId xmlns:a16="http://schemas.microsoft.com/office/drawing/2014/main" id="{6A633D63-F2C1-43CB-8748-07F034402AE8}"/>
              </a:ext>
            </a:extLst>
          </p:cNvPr>
          <p:cNvSpPr txBox="1"/>
          <p:nvPr/>
        </p:nvSpPr>
        <p:spPr>
          <a:xfrm>
            <a:off x="796465" y="2196248"/>
            <a:ext cx="4256293"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itchFamily="34" charset="-122"/>
                <a:ea typeface="微软雅黑" pitchFamily="34" charset="-122"/>
              </a:rPr>
              <a:t>有机果蔬</a:t>
            </a:r>
            <a:r>
              <a:rPr lang="en-US" altLang="zh-CN" sz="4000" b="1" dirty="0">
                <a:solidFill>
                  <a:schemeClr val="tx1">
                    <a:lumMod val="65000"/>
                    <a:lumOff val="35000"/>
                  </a:schemeClr>
                </a:solidFill>
                <a:latin typeface="微软雅黑" pitchFamily="34" charset="-122"/>
                <a:ea typeface="微软雅黑" pitchFamily="34" charset="-122"/>
              </a:rPr>
              <a:t>PPT</a:t>
            </a:r>
            <a:r>
              <a:rPr lang="zh-CN" altLang="en-US" sz="4000" b="1" dirty="0">
                <a:solidFill>
                  <a:schemeClr val="tx1">
                    <a:lumMod val="65000"/>
                    <a:lumOff val="35000"/>
                  </a:schemeClr>
                </a:solidFill>
                <a:latin typeface="微软雅黑" pitchFamily="34" charset="-122"/>
                <a:ea typeface="微软雅黑" pitchFamily="34" charset="-122"/>
              </a:rPr>
              <a:t>模版</a:t>
            </a:r>
          </a:p>
        </p:txBody>
      </p:sp>
      <p:sp>
        <p:nvSpPr>
          <p:cNvPr id="13" name="TextBox 32">
            <a:extLst>
              <a:ext uri="{FF2B5EF4-FFF2-40B4-BE49-F238E27FC236}">
                <a16:creationId xmlns:a16="http://schemas.microsoft.com/office/drawing/2014/main" id="{DE36C971-E469-4394-9757-9C747DA2AFD8}"/>
              </a:ext>
            </a:extLst>
          </p:cNvPr>
          <p:cNvSpPr txBox="1"/>
          <p:nvPr/>
        </p:nvSpPr>
        <p:spPr>
          <a:xfrm>
            <a:off x="1397178" y="2902386"/>
            <a:ext cx="3031600" cy="307777"/>
          </a:xfrm>
          <a:prstGeom prst="rect">
            <a:avLst/>
          </a:prstGeom>
          <a:noFill/>
        </p:spPr>
        <p:txBody>
          <a:bodyPr wrap="none" rtlCol="0">
            <a:spAutoFit/>
          </a:bodyPr>
          <a:lstStyle/>
          <a:p>
            <a:pPr algn="ctr" eaLnBrk="1" hangingPunct="1">
              <a:buFont typeface="Arial" pitchFamily="34" charset="0"/>
              <a:buNone/>
            </a:pP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工作计划</a:t>
            </a:r>
          </a:p>
        </p:txBody>
      </p:sp>
      <p:sp>
        <p:nvSpPr>
          <p:cNvPr id="14" name="TextBox 33">
            <a:extLst>
              <a:ext uri="{FF2B5EF4-FFF2-40B4-BE49-F238E27FC236}">
                <a16:creationId xmlns:a16="http://schemas.microsoft.com/office/drawing/2014/main" id="{D9326439-9CF9-4E36-9E3A-5D2A317F0D98}"/>
              </a:ext>
            </a:extLst>
          </p:cNvPr>
          <p:cNvSpPr txBox="1"/>
          <p:nvPr/>
        </p:nvSpPr>
        <p:spPr>
          <a:xfrm>
            <a:off x="468338" y="3279850"/>
            <a:ext cx="4752528" cy="276999"/>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汇报人</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时间：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日</a:t>
            </a:r>
          </a:p>
        </p:txBody>
      </p:sp>
      <p:sp>
        <p:nvSpPr>
          <p:cNvPr id="15" name="TextBox 12">
            <a:extLst>
              <a:ext uri="{FF2B5EF4-FFF2-40B4-BE49-F238E27FC236}">
                <a16:creationId xmlns:a16="http://schemas.microsoft.com/office/drawing/2014/main" id="{4171C10D-2938-49C4-AD9B-7472CF217297}"/>
              </a:ext>
            </a:extLst>
          </p:cNvPr>
          <p:cNvSpPr txBox="1"/>
          <p:nvPr/>
        </p:nvSpPr>
        <p:spPr>
          <a:xfrm>
            <a:off x="1116410" y="1060376"/>
            <a:ext cx="3384376" cy="1323439"/>
          </a:xfrm>
          <a:prstGeom prst="rect">
            <a:avLst/>
          </a:prstGeom>
          <a:noFill/>
        </p:spPr>
        <p:txBody>
          <a:bodyPr wrap="square" rtlCol="0">
            <a:spAutoFit/>
          </a:bodyPr>
          <a:lstStyle/>
          <a:p>
            <a:r>
              <a:rPr lang="en-US" altLang="zh-CN" sz="8000" b="1" spc="-300" dirty="0">
                <a:solidFill>
                  <a:schemeClr val="accent1"/>
                </a:solidFill>
                <a:latin typeface="Agency FB" pitchFamily="34" charset="0"/>
              </a:rPr>
              <a:t>2 0 </a:t>
            </a:r>
            <a:r>
              <a:rPr lang="en-US" altLang="zh-CN" sz="8000" b="1" spc="-300">
                <a:solidFill>
                  <a:schemeClr val="accent1"/>
                </a:solidFill>
                <a:latin typeface="Agency FB" pitchFamily="34" charset="0"/>
              </a:rPr>
              <a:t>1 </a:t>
            </a:r>
            <a:r>
              <a:rPr lang="en-US" altLang="zh-CN" sz="8000" b="1" spc="-300" smtClean="0">
                <a:solidFill>
                  <a:schemeClr val="accent1"/>
                </a:solidFill>
                <a:latin typeface="Agency FB" pitchFamily="34" charset="0"/>
              </a:rPr>
              <a:t>8</a:t>
            </a:r>
            <a:endParaRPr lang="zh-CN" altLang="en-US" sz="8000" b="1" spc="-300" dirty="0">
              <a:solidFill>
                <a:schemeClr val="accent1"/>
              </a:solidFill>
              <a:latin typeface="Agency FB" pitchFamily="34" charset="0"/>
            </a:endParaRPr>
          </a:p>
        </p:txBody>
      </p:sp>
    </p:spTree>
    <p:extLst>
      <p:ext uri="{BB962C8B-B14F-4D97-AF65-F5344CB8AC3E}">
        <p14:creationId xmlns:p14="http://schemas.microsoft.com/office/powerpoint/2010/main" val="1266612953"/>
      </p:ext>
    </p:extLst>
  </p:cSld>
  <p:clrMapOvr>
    <a:masterClrMapping/>
  </p:clrMapOvr>
  <p:transition spd="slow" advClick="0" advTm="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strVal val="#ppt_w+.3"/>
                                          </p:val>
                                        </p:tav>
                                        <p:tav tm="100000">
                                          <p:val>
                                            <p:strVal val="#ppt_w"/>
                                          </p:val>
                                        </p:tav>
                                      </p:tavLst>
                                    </p:anim>
                                    <p:anim calcmode="lin" valueType="num">
                                      <p:cBhvr>
                                        <p:cTn id="12" dur="1000" fill="hold"/>
                                        <p:tgtEl>
                                          <p:spTgt spid="5"/>
                                        </p:tgtEl>
                                        <p:attrNameLst>
                                          <p:attrName>ppt_h</p:attrName>
                                        </p:attrNameLst>
                                      </p:cBhvr>
                                      <p:tavLst>
                                        <p:tav tm="0">
                                          <p:val>
                                            <p:strVal val="#ppt_h"/>
                                          </p:val>
                                        </p:tav>
                                        <p:tav tm="100000">
                                          <p:val>
                                            <p:strVal val="#ppt_h"/>
                                          </p:val>
                                        </p:tav>
                                      </p:tavLst>
                                    </p:anim>
                                    <p:animEffect transition="in" filter="fade">
                                      <p:cBhvr>
                                        <p:cTn id="13" dur="1000"/>
                                        <p:tgtEl>
                                          <p:spTgt spid="5"/>
                                        </p:tgtEl>
                                      </p:cBhvr>
                                    </p:animEffect>
                                  </p:childTnLst>
                                </p:cTn>
                              </p:par>
                            </p:childTnLst>
                          </p:cTn>
                        </p:par>
                        <p:par>
                          <p:cTn id="14" fill="hold">
                            <p:stCondLst>
                              <p:cond delay="1000"/>
                            </p:stCondLst>
                            <p:childTnLst>
                              <p:par>
                                <p:cTn id="15" presetID="45" presetClass="entr" presetSubtype="0" fill="hold" grpId="0" nodeType="after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ppt_w</p:attrName>
                                        </p:attrNameLst>
                                      </p:cBhvr>
                                      <p:tavLst>
                                        <p:tav tm="0" fmla="#ppt_w*sin(2.5*pi*$)">
                                          <p:val>
                                            <p:fltVal val="0"/>
                                          </p:val>
                                        </p:tav>
                                        <p:tav tm="100000">
                                          <p:val>
                                            <p:fltVal val="1"/>
                                          </p:val>
                                        </p:tav>
                                      </p:tavLst>
                                    </p:anim>
                                    <p:anim calcmode="lin" valueType="num">
                                      <p:cBhvr>
                                        <p:cTn id="19" dur="1000" fill="hold"/>
                                        <p:tgtEl>
                                          <p:spTgt spid="15"/>
                                        </p:tgtEl>
                                        <p:attrNameLst>
                                          <p:attrName>ppt_h</p:attrName>
                                        </p:attrNameLst>
                                      </p:cBhvr>
                                      <p:tavLst>
                                        <p:tav tm="0">
                                          <p:val>
                                            <p:strVal val="#ppt_h"/>
                                          </p:val>
                                        </p:tav>
                                        <p:tav tm="100000">
                                          <p:val>
                                            <p:strVal val="#ppt_h"/>
                                          </p:val>
                                        </p:tav>
                                      </p:tavLst>
                                    </p:anim>
                                  </p:childTnLst>
                                </p:cTn>
                              </p:par>
                            </p:childTnLst>
                          </p:cTn>
                        </p:par>
                        <p:par>
                          <p:cTn id="20" fill="hold">
                            <p:stCondLst>
                              <p:cond delay="23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12"/>
                                        </p:tgtEl>
                                        <p:attrNameLst>
                                          <p:attrName>style.visibility</p:attrName>
                                        </p:attrNameLst>
                                      </p:cBhvr>
                                      <p:to>
                                        <p:strVal val="visible"/>
                                      </p:to>
                                    </p:set>
                                    <p:anim by="(-#ppt_w*2)" calcmode="lin" valueType="num">
                                      <p:cBhvr rctx="PPT">
                                        <p:cTn id="23" dur="500" autoRev="1" fill="hold">
                                          <p:stCondLst>
                                            <p:cond delay="0"/>
                                          </p:stCondLst>
                                        </p:cTn>
                                        <p:tgtEl>
                                          <p:spTgt spid="12"/>
                                        </p:tgtEl>
                                        <p:attrNameLst>
                                          <p:attrName>ppt_w</p:attrName>
                                        </p:attrNameLst>
                                      </p:cBhvr>
                                    </p:anim>
                                    <p:anim by="(#ppt_w*0.50)" calcmode="lin" valueType="num">
                                      <p:cBhvr>
                                        <p:cTn id="24" dur="500" decel="50000" autoRev="1" fill="hold">
                                          <p:stCondLst>
                                            <p:cond delay="0"/>
                                          </p:stCondLst>
                                        </p:cTn>
                                        <p:tgtEl>
                                          <p:spTgt spid="12"/>
                                        </p:tgtEl>
                                        <p:attrNameLst>
                                          <p:attrName>ppt_x</p:attrName>
                                        </p:attrNameLst>
                                      </p:cBhvr>
                                    </p:anim>
                                    <p:anim from="(-#ppt_h/2)" to="(#ppt_y)" calcmode="lin" valueType="num">
                                      <p:cBhvr>
                                        <p:cTn id="25" dur="1000" fill="hold">
                                          <p:stCondLst>
                                            <p:cond delay="0"/>
                                          </p:stCondLst>
                                        </p:cTn>
                                        <p:tgtEl>
                                          <p:spTgt spid="12"/>
                                        </p:tgtEl>
                                        <p:attrNameLst>
                                          <p:attrName>ppt_y</p:attrName>
                                        </p:attrNameLst>
                                      </p:cBhvr>
                                    </p:anim>
                                    <p:animRot by="21600000">
                                      <p:cBhvr>
                                        <p:cTn id="26" dur="1000" fill="hold">
                                          <p:stCondLst>
                                            <p:cond delay="0"/>
                                          </p:stCondLst>
                                        </p:cTn>
                                        <p:tgtEl>
                                          <p:spTgt spid="12"/>
                                        </p:tgtEl>
                                        <p:attrNameLst>
                                          <p:attrName>r</p:attrName>
                                        </p:attrNameLst>
                                      </p:cBhvr>
                                    </p:animRot>
                                  </p:childTnLst>
                                </p:cTn>
                              </p:par>
                            </p:childTnLst>
                          </p:cTn>
                        </p:par>
                        <p:par>
                          <p:cTn id="27" fill="hold">
                            <p:stCondLst>
                              <p:cond delay="4100"/>
                            </p:stCondLst>
                            <p:childTnLst>
                              <p:par>
                                <p:cTn id="28" presetID="40" presetClass="entr" presetSubtype="0" fill="hold" grpId="0" nodeType="afterEffect">
                                  <p:stCondLst>
                                    <p:cond delay="0"/>
                                  </p:stCondLst>
                                  <p:iterate type="lt">
                                    <p:tmPct val="10000"/>
                                  </p:iterate>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1"/>
                                          </p:val>
                                        </p:tav>
                                        <p:tav tm="100000">
                                          <p:val>
                                            <p:strVal val="#ppt_x"/>
                                          </p:val>
                                        </p:tav>
                                      </p:tavLst>
                                    </p:anim>
                                    <p:anim calcmode="lin" valueType="num">
                                      <p:cBhvr>
                                        <p:cTn id="32" dur="10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670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hold" display="0">
                  <p:stCondLst>
                    <p:cond delay="indefinite"/>
                  </p:stCondLst>
                  <p:endCondLst>
                    <p:cond evt="onStopAudio" delay="0">
                      <p:tgtEl>
                        <p:sldTgt/>
                      </p:tgtEl>
                    </p:cond>
                  </p:endCondLst>
                </p:cTn>
                <p:tgtEl>
                  <p:spTgt spid="4"/>
                </p:tgtEl>
              </p:cMediaNode>
            </p:audio>
          </p:childTnLst>
        </p:cTn>
      </p:par>
    </p:tnLst>
    <p:bldLst>
      <p:bldP spid="12" grpId="0"/>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9"/>
          <p:cNvSpPr txBox="1">
            <a:spLocks/>
          </p:cNvSpPr>
          <p:nvPr/>
        </p:nvSpPr>
        <p:spPr>
          <a:xfrm>
            <a:off x="481596" y="374396"/>
            <a:ext cx="1022070" cy="5230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auto">
              <a:spcAft>
                <a:spcPts val="0"/>
              </a:spcAft>
            </a:pPr>
            <a:r>
              <a:rPr lang="zh-CN" altLang="en-US" sz="3129" dirty="0">
                <a:solidFill>
                  <a:schemeClr val="bg1">
                    <a:lumMod val="50000"/>
                  </a:schemeClr>
                </a:solidFill>
                <a:latin typeface="微软雅黑" panose="020B0503020204020204" pitchFamily="34" charset="-122"/>
                <a:ea typeface="微软雅黑" panose="020B0503020204020204" pitchFamily="34" charset="-122"/>
                <a:cs typeface="+mn-ea"/>
                <a:sym typeface="+mn-lt"/>
              </a:rPr>
              <a:t>目录</a:t>
            </a:r>
            <a:endParaRPr lang="en-AU" sz="3129"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 name="Subtitle 10"/>
          <p:cNvSpPr txBox="1">
            <a:spLocks/>
          </p:cNvSpPr>
          <p:nvPr/>
        </p:nvSpPr>
        <p:spPr>
          <a:xfrm>
            <a:off x="491454" y="803847"/>
            <a:ext cx="1002356" cy="2806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sz="1991" dirty="0">
                <a:solidFill>
                  <a:schemeClr val="bg1">
                    <a:lumMod val="50000"/>
                  </a:schemeClr>
                </a:solidFill>
                <a:latin typeface="Agency FB" panose="020B0503020202020204" pitchFamily="34" charset="0"/>
                <a:ea typeface="微软雅黑" panose="020B0503020204020204" pitchFamily="34" charset="-122"/>
              </a:rPr>
              <a:t>CONTENTS</a:t>
            </a:r>
          </a:p>
        </p:txBody>
      </p:sp>
      <p:sp>
        <p:nvSpPr>
          <p:cNvPr id="15" name="Oval 25"/>
          <p:cNvSpPr/>
          <p:nvPr/>
        </p:nvSpPr>
        <p:spPr>
          <a:xfrm>
            <a:off x="921636" y="1980794"/>
            <a:ext cx="1164056" cy="11640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129" dirty="0">
                <a:latin typeface="Arial" panose="020B0604020202020204" pitchFamily="34" charset="0"/>
                <a:cs typeface="Arial" panose="020B0604020202020204" pitchFamily="34" charset="0"/>
                <a:sym typeface="+mn-lt"/>
              </a:rPr>
              <a:t>01</a:t>
            </a:r>
          </a:p>
        </p:txBody>
      </p:sp>
      <p:grpSp>
        <p:nvGrpSpPr>
          <p:cNvPr id="2" name="Group 42"/>
          <p:cNvGrpSpPr/>
          <p:nvPr/>
        </p:nvGrpSpPr>
        <p:grpSpPr>
          <a:xfrm>
            <a:off x="2968223" y="1980794"/>
            <a:ext cx="1164056" cy="1164056"/>
            <a:chOff x="3956297" y="2639898"/>
            <a:chExt cx="1552274" cy="1552274"/>
          </a:xfrm>
          <a:solidFill>
            <a:srgbClr val="1CB7F1"/>
          </a:solidFill>
        </p:grpSpPr>
        <p:sp>
          <p:nvSpPr>
            <p:cNvPr id="18" name="Oval 26"/>
            <p:cNvSpPr/>
            <p:nvPr/>
          </p:nvSpPr>
          <p:spPr>
            <a:xfrm>
              <a:off x="3956297" y="2639898"/>
              <a:ext cx="1552274" cy="15522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129" dirty="0">
                  <a:latin typeface="Arial" panose="020B0604020202020204" pitchFamily="34" charset="0"/>
                  <a:cs typeface="Arial" panose="020B0604020202020204" pitchFamily="34" charset="0"/>
                  <a:sym typeface="+mn-lt"/>
                </a:rPr>
                <a:t>02</a:t>
              </a:r>
            </a:p>
          </p:txBody>
        </p:sp>
        <p:sp>
          <p:nvSpPr>
            <p:cNvPr id="21" name="Freeform 6"/>
            <p:cNvSpPr>
              <a:spLocks/>
            </p:cNvSpPr>
            <p:nvPr/>
          </p:nvSpPr>
          <p:spPr bwMode="auto">
            <a:xfrm>
              <a:off x="4874627" y="3277303"/>
              <a:ext cx="48760" cy="100230"/>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8" tIns="45714" rIns="91428" bIns="45714" numCol="1" anchor="t" anchorCtr="0" compatLnSpc="1">
              <a:prstTxWarp prst="textNoShape">
                <a:avLst/>
              </a:prstTxWarp>
            </a:bodyPr>
            <a:lstStyle/>
            <a:p>
              <a:endParaRPr lang="en-US" sz="3129">
                <a:latin typeface="Arial" panose="020B0604020202020204" pitchFamily="34" charset="0"/>
                <a:cs typeface="Arial" panose="020B0604020202020204" pitchFamily="34" charset="0"/>
                <a:sym typeface="+mn-lt"/>
              </a:endParaRPr>
            </a:p>
          </p:txBody>
        </p:sp>
      </p:grpSp>
      <p:sp>
        <p:nvSpPr>
          <p:cNvPr id="24" name="Oval 27"/>
          <p:cNvSpPr/>
          <p:nvPr/>
        </p:nvSpPr>
        <p:spPr>
          <a:xfrm>
            <a:off x="5014809" y="1990516"/>
            <a:ext cx="1164056" cy="11640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129" dirty="0">
                <a:latin typeface="Arial" panose="020B0604020202020204" pitchFamily="34" charset="0"/>
                <a:cs typeface="Arial" panose="020B0604020202020204" pitchFamily="34" charset="0"/>
                <a:sym typeface="+mn-lt"/>
              </a:rPr>
              <a:t>03</a:t>
            </a:r>
          </a:p>
        </p:txBody>
      </p:sp>
      <p:sp>
        <p:nvSpPr>
          <p:cNvPr id="27" name="Oval 28"/>
          <p:cNvSpPr/>
          <p:nvPr/>
        </p:nvSpPr>
        <p:spPr>
          <a:xfrm>
            <a:off x="7061396" y="1990516"/>
            <a:ext cx="1164056" cy="11640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129" dirty="0">
                <a:latin typeface="Arial" panose="020B0604020202020204" pitchFamily="34" charset="0"/>
                <a:cs typeface="Arial" panose="020B0604020202020204" pitchFamily="34" charset="0"/>
                <a:sym typeface="+mn-lt"/>
              </a:rPr>
              <a:t>04</a:t>
            </a:r>
          </a:p>
        </p:txBody>
      </p:sp>
      <p:sp>
        <p:nvSpPr>
          <p:cNvPr id="19" name="MH_Entry_1">
            <a:extLst>
              <a:ext uri="{FF2B5EF4-FFF2-40B4-BE49-F238E27FC236}">
                <a16:creationId xmlns:a16="http://schemas.microsoft.com/office/drawing/2014/main" id="{2CADD32D-D54C-463B-A2EC-5424B6A10556}"/>
              </a:ext>
            </a:extLst>
          </p:cNvPr>
          <p:cNvSpPr>
            <a:spLocks noChangeArrowheads="1"/>
          </p:cNvSpPr>
          <p:nvPr>
            <p:custDataLst>
              <p:tags r:id="rId1"/>
            </p:custDataLst>
          </p:nvPr>
        </p:nvSpPr>
        <p:spPr bwMode="auto">
          <a:xfrm>
            <a:off x="756370" y="3275333"/>
            <a:ext cx="2093471"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itchFamily="34" charset="-122"/>
                <a:ea typeface="微软雅黑" pitchFamily="34" charset="-122"/>
              </a:rPr>
              <a:t>年度工作概述</a:t>
            </a:r>
          </a:p>
          <a:p>
            <a:pPr defTabSz="685795">
              <a:defRPr/>
            </a:pPr>
            <a:r>
              <a:rPr lang="en-US" altLang="zh-CN" sz="1200" dirty="0">
                <a:solidFill>
                  <a:schemeClr val="bg1">
                    <a:lumMod val="50000"/>
                  </a:schemeClr>
                </a:solidFill>
                <a:cs typeface="+mn-ea"/>
                <a:sym typeface="+mn-lt"/>
              </a:rPr>
              <a:t>Annual work summary</a:t>
            </a:r>
            <a:endParaRPr lang="zh-CN" altLang="en-US" sz="1200" dirty="0">
              <a:solidFill>
                <a:schemeClr val="bg1">
                  <a:lumMod val="50000"/>
                </a:schemeClr>
              </a:solidFill>
              <a:cs typeface="+mn-ea"/>
              <a:sym typeface="+mn-lt"/>
            </a:endParaRPr>
          </a:p>
        </p:txBody>
      </p:sp>
      <p:sp>
        <p:nvSpPr>
          <p:cNvPr id="20" name="MH_Entry_2">
            <a:extLst>
              <a:ext uri="{FF2B5EF4-FFF2-40B4-BE49-F238E27FC236}">
                <a16:creationId xmlns:a16="http://schemas.microsoft.com/office/drawing/2014/main" id="{58699FA5-15C2-4D38-AA45-ACBB11FDAFF5}"/>
              </a:ext>
            </a:extLst>
          </p:cNvPr>
          <p:cNvSpPr>
            <a:spLocks noChangeArrowheads="1"/>
          </p:cNvSpPr>
          <p:nvPr>
            <p:custDataLst>
              <p:tags r:id="rId2"/>
            </p:custDataLst>
          </p:nvPr>
        </p:nvSpPr>
        <p:spPr bwMode="auto">
          <a:xfrm>
            <a:off x="2772594" y="3275333"/>
            <a:ext cx="2037807"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itchFamily="34" charset="-122"/>
                <a:ea typeface="微软雅黑" pitchFamily="34" charset="-122"/>
              </a:rPr>
              <a:t>工作完成情况</a:t>
            </a:r>
          </a:p>
          <a:p>
            <a:pPr defTabSz="685795">
              <a:defRPr/>
            </a:pPr>
            <a:r>
              <a:rPr lang="en-US" altLang="zh-CN" sz="1200" dirty="0">
                <a:solidFill>
                  <a:schemeClr val="bg1">
                    <a:lumMod val="50000"/>
                  </a:schemeClr>
                </a:solidFill>
                <a:cs typeface="+mn-ea"/>
                <a:sym typeface="+mn-lt"/>
              </a:rPr>
              <a:t>Job completion</a:t>
            </a:r>
            <a:endParaRPr lang="zh-CN" altLang="en-US" sz="1200" dirty="0">
              <a:solidFill>
                <a:schemeClr val="bg1">
                  <a:lumMod val="50000"/>
                </a:schemeClr>
              </a:solidFill>
              <a:cs typeface="+mn-ea"/>
              <a:sym typeface="+mn-lt"/>
            </a:endParaRPr>
          </a:p>
        </p:txBody>
      </p:sp>
      <p:sp>
        <p:nvSpPr>
          <p:cNvPr id="22" name="MH_Entry_3">
            <a:extLst>
              <a:ext uri="{FF2B5EF4-FFF2-40B4-BE49-F238E27FC236}">
                <a16:creationId xmlns:a16="http://schemas.microsoft.com/office/drawing/2014/main" id="{D169140E-FDEE-49B8-B322-63558496E255}"/>
              </a:ext>
            </a:extLst>
          </p:cNvPr>
          <p:cNvSpPr>
            <a:spLocks noChangeArrowheads="1"/>
          </p:cNvSpPr>
          <p:nvPr>
            <p:custDataLst>
              <p:tags r:id="rId3"/>
            </p:custDataLst>
          </p:nvPr>
        </p:nvSpPr>
        <p:spPr bwMode="auto">
          <a:xfrm>
            <a:off x="6949058" y="3275333"/>
            <a:ext cx="2093471"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itchFamily="34" charset="-122"/>
                <a:ea typeface="微软雅黑" pitchFamily="34" charset="-122"/>
              </a:rPr>
              <a:t>成功项目展示</a:t>
            </a:r>
          </a:p>
          <a:p>
            <a:pPr defTabSz="685795">
              <a:defRPr/>
            </a:pPr>
            <a:r>
              <a:rPr lang="en-US" altLang="zh-CN" sz="1200" dirty="0">
                <a:solidFill>
                  <a:schemeClr val="bg1">
                    <a:lumMod val="50000"/>
                  </a:schemeClr>
                </a:solidFill>
                <a:cs typeface="+mn-ea"/>
                <a:sym typeface="+mn-lt"/>
              </a:rPr>
              <a:t>Successful project presentation</a:t>
            </a:r>
            <a:endParaRPr lang="zh-CN" altLang="en-US" sz="1200" dirty="0">
              <a:solidFill>
                <a:schemeClr val="bg1">
                  <a:lumMod val="50000"/>
                </a:schemeClr>
              </a:solidFill>
              <a:cs typeface="+mn-ea"/>
              <a:sym typeface="+mn-lt"/>
            </a:endParaRPr>
          </a:p>
        </p:txBody>
      </p:sp>
      <p:sp>
        <p:nvSpPr>
          <p:cNvPr id="23" name="MH_Entry_4">
            <a:extLst>
              <a:ext uri="{FF2B5EF4-FFF2-40B4-BE49-F238E27FC236}">
                <a16:creationId xmlns:a16="http://schemas.microsoft.com/office/drawing/2014/main" id="{CFED64B2-F4BE-4CF1-A2C7-C6346A9FC4CA}"/>
              </a:ext>
            </a:extLst>
          </p:cNvPr>
          <p:cNvSpPr>
            <a:spLocks noChangeArrowheads="1"/>
          </p:cNvSpPr>
          <p:nvPr>
            <p:custDataLst>
              <p:tags r:id="rId4"/>
            </p:custDataLst>
          </p:nvPr>
        </p:nvSpPr>
        <p:spPr bwMode="auto">
          <a:xfrm>
            <a:off x="4877302" y="3275333"/>
            <a:ext cx="2037807" cy="54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zh-CN" sz="2000" b="1" dirty="0">
                <a:solidFill>
                  <a:schemeClr val="bg1">
                    <a:lumMod val="50000"/>
                  </a:schemeClr>
                </a:solidFill>
                <a:latin typeface="微软雅黑" pitchFamily="34" charset="-122"/>
                <a:ea typeface="微软雅黑" pitchFamily="34" charset="-122"/>
              </a:rPr>
              <a:t>明年工作计划</a:t>
            </a:r>
          </a:p>
          <a:p>
            <a:pPr defTabSz="685795">
              <a:defRPr/>
            </a:pPr>
            <a:r>
              <a:rPr lang="en-US" altLang="zh-CN" sz="1200" dirty="0">
                <a:solidFill>
                  <a:schemeClr val="bg1">
                    <a:lumMod val="50000"/>
                  </a:schemeClr>
                </a:solidFill>
                <a:cs typeface="+mn-ea"/>
                <a:sym typeface="+mn-lt"/>
              </a:rPr>
              <a:t>Work plan for next yea</a:t>
            </a:r>
            <a:endParaRPr lang="zh-CN" altLang="en-US" sz="1200" dirty="0">
              <a:solidFill>
                <a:schemeClr val="bg1">
                  <a:lumMod val="50000"/>
                </a:schemeClr>
              </a:solidFill>
              <a:cs typeface="+mn-ea"/>
              <a:sym typeface="+mn-lt"/>
            </a:endParaRPr>
          </a:p>
        </p:txBody>
      </p:sp>
    </p:spTree>
    <p:extLst>
      <p:ext uri="{BB962C8B-B14F-4D97-AF65-F5344CB8AC3E}">
        <p14:creationId xmlns:p14="http://schemas.microsoft.com/office/powerpoint/2010/main" val="4211160792"/>
      </p:ext>
    </p:extLst>
  </p:cSld>
  <p:clrMapOvr>
    <a:masterClrMapping/>
  </p:clrMapOvr>
  <p:transition spd="slow" advClick="0" advTm="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animEffect transition="in" filter="fade">
                                      <p:cBhvr>
                                        <p:cTn id="11" dur="500"/>
                                        <p:tgtEl>
                                          <p:spTgt spid="7">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 calcmode="lin" valueType="num">
                                      <p:cBhvr>
                                        <p:cTn id="18" dur="1000" fill="hold"/>
                                        <p:tgtEl>
                                          <p:spTgt spid="2"/>
                                        </p:tgtEl>
                                        <p:attrNameLst>
                                          <p:attrName>style.rotation</p:attrName>
                                        </p:attrNameLst>
                                      </p:cBhvr>
                                      <p:tavLst>
                                        <p:tav tm="0">
                                          <p:val>
                                            <p:fltVal val="90"/>
                                          </p:val>
                                        </p:tav>
                                        <p:tav tm="100000">
                                          <p:val>
                                            <p:fltVal val="0"/>
                                          </p:val>
                                        </p:tav>
                                      </p:tavLst>
                                    </p:anim>
                                    <p:animEffect transition="in" filter="fade">
                                      <p:cBhvr>
                                        <p:cTn id="19" dur="1000"/>
                                        <p:tgtEl>
                                          <p:spTgt spid="2"/>
                                        </p:tgtEl>
                                      </p:cBhvr>
                                    </p:animEffect>
                                  </p:childTnLst>
                                </p:cTn>
                              </p:par>
                              <p:par>
                                <p:cTn id="20" presetID="31"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fltVal val="0"/>
                                          </p:val>
                                        </p:tav>
                                        <p:tav tm="100000">
                                          <p:val>
                                            <p:strVal val="#ppt_w"/>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style.rotation</p:attrName>
                                        </p:attrNameLst>
                                      </p:cBhvr>
                                      <p:tavLst>
                                        <p:tav tm="0">
                                          <p:val>
                                            <p:fltVal val="90"/>
                                          </p:val>
                                        </p:tav>
                                        <p:tav tm="100000">
                                          <p:val>
                                            <p:fltVal val="0"/>
                                          </p:val>
                                        </p:tav>
                                      </p:tavLst>
                                    </p:anim>
                                    <p:animEffect transition="in" filter="fade">
                                      <p:cBhvr>
                                        <p:cTn id="25" dur="1000"/>
                                        <p:tgtEl>
                                          <p:spTgt spid="15"/>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1000" fill="hold"/>
                                        <p:tgtEl>
                                          <p:spTgt spid="24"/>
                                        </p:tgtEl>
                                        <p:attrNameLst>
                                          <p:attrName>ppt_w</p:attrName>
                                        </p:attrNameLst>
                                      </p:cBhvr>
                                      <p:tavLst>
                                        <p:tav tm="0">
                                          <p:val>
                                            <p:fltVal val="0"/>
                                          </p:val>
                                        </p:tav>
                                        <p:tav tm="100000">
                                          <p:val>
                                            <p:strVal val="#ppt_w"/>
                                          </p:val>
                                        </p:tav>
                                      </p:tavLst>
                                    </p:anim>
                                    <p:anim calcmode="lin" valueType="num">
                                      <p:cBhvr>
                                        <p:cTn id="29" dur="1000" fill="hold"/>
                                        <p:tgtEl>
                                          <p:spTgt spid="24"/>
                                        </p:tgtEl>
                                        <p:attrNameLst>
                                          <p:attrName>ppt_h</p:attrName>
                                        </p:attrNameLst>
                                      </p:cBhvr>
                                      <p:tavLst>
                                        <p:tav tm="0">
                                          <p:val>
                                            <p:fltVal val="0"/>
                                          </p:val>
                                        </p:tav>
                                        <p:tav tm="100000">
                                          <p:val>
                                            <p:strVal val="#ppt_h"/>
                                          </p:val>
                                        </p:tav>
                                      </p:tavLst>
                                    </p:anim>
                                    <p:anim calcmode="lin" valueType="num">
                                      <p:cBhvr>
                                        <p:cTn id="30" dur="1000" fill="hold"/>
                                        <p:tgtEl>
                                          <p:spTgt spid="24"/>
                                        </p:tgtEl>
                                        <p:attrNameLst>
                                          <p:attrName>style.rotation</p:attrName>
                                        </p:attrNameLst>
                                      </p:cBhvr>
                                      <p:tavLst>
                                        <p:tav tm="0">
                                          <p:val>
                                            <p:fltVal val="90"/>
                                          </p:val>
                                        </p:tav>
                                        <p:tav tm="100000">
                                          <p:val>
                                            <p:fltVal val="0"/>
                                          </p:val>
                                        </p:tav>
                                      </p:tavLst>
                                    </p:anim>
                                    <p:animEffect transition="in" filter="fade">
                                      <p:cBhvr>
                                        <p:cTn id="31" dur="1000"/>
                                        <p:tgtEl>
                                          <p:spTgt spid="24"/>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ppt_w</p:attrName>
                                        </p:attrNameLst>
                                      </p:cBhvr>
                                      <p:tavLst>
                                        <p:tav tm="0">
                                          <p:val>
                                            <p:fltVal val="0"/>
                                          </p:val>
                                        </p:tav>
                                        <p:tav tm="100000">
                                          <p:val>
                                            <p:strVal val="#ppt_w"/>
                                          </p:val>
                                        </p:tav>
                                      </p:tavLst>
                                    </p:anim>
                                    <p:anim calcmode="lin" valueType="num">
                                      <p:cBhvr>
                                        <p:cTn id="35" dur="1000" fill="hold"/>
                                        <p:tgtEl>
                                          <p:spTgt spid="27"/>
                                        </p:tgtEl>
                                        <p:attrNameLst>
                                          <p:attrName>ppt_h</p:attrName>
                                        </p:attrNameLst>
                                      </p:cBhvr>
                                      <p:tavLst>
                                        <p:tav tm="0">
                                          <p:val>
                                            <p:fltVal val="0"/>
                                          </p:val>
                                        </p:tav>
                                        <p:tav tm="100000">
                                          <p:val>
                                            <p:strVal val="#ppt_h"/>
                                          </p:val>
                                        </p:tav>
                                      </p:tavLst>
                                    </p:anim>
                                    <p:anim calcmode="lin" valueType="num">
                                      <p:cBhvr>
                                        <p:cTn id="36" dur="1000" fill="hold"/>
                                        <p:tgtEl>
                                          <p:spTgt spid="27"/>
                                        </p:tgtEl>
                                        <p:attrNameLst>
                                          <p:attrName>style.rotation</p:attrName>
                                        </p:attrNameLst>
                                      </p:cBhvr>
                                      <p:tavLst>
                                        <p:tav tm="0">
                                          <p:val>
                                            <p:fltVal val="90"/>
                                          </p:val>
                                        </p:tav>
                                        <p:tav tm="100000">
                                          <p:val>
                                            <p:fltVal val="0"/>
                                          </p:val>
                                        </p:tav>
                                      </p:tavLst>
                                    </p:anim>
                                    <p:animEffect transition="in" filter="fade">
                                      <p:cBhvr>
                                        <p:cTn id="37" dur="1000"/>
                                        <p:tgtEl>
                                          <p:spTgt spid="27"/>
                                        </p:tgtEl>
                                      </p:cBhvr>
                                    </p:animEffect>
                                  </p:childTnLst>
                                </p:cTn>
                              </p:par>
                            </p:childTnLst>
                          </p:cTn>
                        </p:par>
                        <p:par>
                          <p:cTn id="38" fill="hold">
                            <p:stCondLst>
                              <p:cond delay="1000"/>
                            </p:stCondLst>
                            <p:childTnLst>
                              <p:par>
                                <p:cTn id="39" presetID="2" presetClass="entr" presetSubtype="2"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1+#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1500"/>
                            </p:stCondLst>
                            <p:childTnLst>
                              <p:par>
                                <p:cTn id="44" presetID="2" presetClass="entr" presetSubtype="8"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0-#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2000"/>
                            </p:stCondLst>
                            <p:childTnLst>
                              <p:par>
                                <p:cTn id="49" presetID="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0-#ppt_w/2"/>
                                          </p:val>
                                        </p:tav>
                                        <p:tav tm="100000">
                                          <p:val>
                                            <p:strVal val="#ppt_x"/>
                                          </p:val>
                                        </p:tav>
                                      </p:tavLst>
                                    </p:anim>
                                    <p:anim calcmode="lin" valueType="num">
                                      <p:cBhvr additive="base">
                                        <p:cTn id="52" dur="500" fill="hold"/>
                                        <p:tgtEl>
                                          <p:spTgt spid="23"/>
                                        </p:tgtEl>
                                        <p:attrNameLst>
                                          <p:attrName>ppt_y</p:attrName>
                                        </p:attrNameLst>
                                      </p:cBhvr>
                                      <p:tavLst>
                                        <p:tav tm="0">
                                          <p:val>
                                            <p:strVal val="#ppt_y"/>
                                          </p:val>
                                        </p:tav>
                                        <p:tav tm="100000">
                                          <p:val>
                                            <p:strVal val="#ppt_y"/>
                                          </p:val>
                                        </p:tav>
                                      </p:tavLst>
                                    </p:anim>
                                  </p:childTnLst>
                                </p:cTn>
                              </p:par>
                            </p:childTnLst>
                          </p:cTn>
                        </p:par>
                        <p:par>
                          <p:cTn id="53" fill="hold">
                            <p:stCondLst>
                              <p:cond delay="2500"/>
                            </p:stCondLst>
                            <p:childTnLst>
                              <p:par>
                                <p:cTn id="54" presetID="2" presetClass="entr" presetSubtype="2"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500" fill="hold"/>
                                        <p:tgtEl>
                                          <p:spTgt spid="22"/>
                                        </p:tgtEl>
                                        <p:attrNameLst>
                                          <p:attrName>ppt_x</p:attrName>
                                        </p:attrNameLst>
                                      </p:cBhvr>
                                      <p:tavLst>
                                        <p:tav tm="0">
                                          <p:val>
                                            <p:strVal val="1+#ppt_w/2"/>
                                          </p:val>
                                        </p:tav>
                                        <p:tav tm="100000">
                                          <p:val>
                                            <p:strVal val="#ppt_x"/>
                                          </p:val>
                                        </p:tav>
                                      </p:tavLst>
                                    </p:anim>
                                    <p:anim calcmode="lin" valueType="num">
                                      <p:cBhvr additive="base">
                                        <p:cTn id="57"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P spid="15" grpId="0" animBg="1"/>
      <p:bldP spid="24" grpId="0" animBg="1"/>
      <p:bldP spid="27" grpId="0" animBg="1"/>
      <p:bldP spid="19" grpId="0"/>
      <p:bldP spid="20"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051746EB-AFA8-48CC-9439-DBE3B1E6C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8" y="0"/>
            <a:ext cx="9138700" cy="5145088"/>
          </a:xfrm>
          <a:prstGeom prst="rect">
            <a:avLst/>
          </a:prstGeom>
        </p:spPr>
      </p:pic>
      <p:sp>
        <p:nvSpPr>
          <p:cNvPr id="6146" name="椭圆 3079"/>
          <p:cNvSpPr>
            <a:spLocks noChangeArrowheads="1"/>
          </p:cNvSpPr>
          <p:nvPr/>
        </p:nvSpPr>
        <p:spPr bwMode="auto">
          <a:xfrm>
            <a:off x="756370" y="1465299"/>
            <a:ext cx="1581034" cy="1581034"/>
          </a:xfrm>
          <a:prstGeom prst="ellipse">
            <a:avLst/>
          </a:prstGeom>
          <a:solidFill>
            <a:schemeClr val="accent1"/>
          </a:solidFill>
          <a:ln>
            <a:noFill/>
          </a:ln>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6148" name="文本框 3080"/>
          <p:cNvSpPr txBox="1">
            <a:spLocks noChangeArrowheads="1"/>
          </p:cNvSpPr>
          <p:nvPr/>
        </p:nvSpPr>
        <p:spPr bwMode="auto">
          <a:xfrm>
            <a:off x="2337403" y="1901615"/>
            <a:ext cx="12524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6153" name="椭圆 3087"/>
          <p:cNvSpPr>
            <a:spLocks noChangeArrowheads="1"/>
          </p:cNvSpPr>
          <p:nvPr/>
        </p:nvSpPr>
        <p:spPr bwMode="auto">
          <a:xfrm>
            <a:off x="2470745" y="1276400"/>
            <a:ext cx="342874" cy="342874"/>
          </a:xfrm>
          <a:prstGeom prst="ellipse">
            <a:avLst/>
          </a:prstGeom>
          <a:solidFill>
            <a:schemeClr val="accent2"/>
          </a:solidFill>
          <a:ln>
            <a:noFill/>
          </a:ln>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3402322" y="2017116"/>
            <a:ext cx="2030590" cy="276999"/>
          </a:xfrm>
          <a:prstGeom prst="rect">
            <a:avLst/>
          </a:prstGeom>
        </p:spPr>
        <p:txBody>
          <a:bodyPr wrap="square" lIns="0" tIns="0" rIns="0" bIns="0">
            <a:spAutoFit/>
          </a:bodyPr>
          <a:lstStyle/>
          <a:p>
            <a:pPr lvl="0">
              <a:buNone/>
            </a:pPr>
            <a:r>
              <a:rPr lang="zh-CN" altLang="zh-CN" b="1" dirty="0">
                <a:solidFill>
                  <a:schemeClr val="bg1">
                    <a:lumMod val="50000"/>
                  </a:schemeClr>
                </a:solidFill>
                <a:latin typeface="微软雅黑" pitchFamily="34" charset="-122"/>
                <a:ea typeface="微软雅黑" pitchFamily="34" charset="-122"/>
              </a:rPr>
              <a:t>年度工作概述</a:t>
            </a:r>
          </a:p>
        </p:txBody>
      </p:sp>
      <p:sp>
        <p:nvSpPr>
          <p:cNvPr id="10" name="文本框 9"/>
          <p:cNvSpPr txBox="1"/>
          <p:nvPr/>
        </p:nvSpPr>
        <p:spPr>
          <a:xfrm>
            <a:off x="3402323" y="2409266"/>
            <a:ext cx="1530512" cy="308674"/>
          </a:xfrm>
          <a:prstGeom prst="rect">
            <a:avLst/>
          </a:prstGeom>
          <a:noFill/>
        </p:spPr>
        <p:txBody>
          <a:bodyPr wrap="square" lIns="0" tIns="0" rIns="0" bIns="0" rtlCol="0">
            <a:spAutoFit/>
          </a:bodyPr>
          <a:lstStyle/>
          <a:p>
            <a:pPr algn="just">
              <a:lnSpc>
                <a:spcPct val="15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p>
        </p:txBody>
      </p:sp>
    </p:spTree>
    <p:extLst>
      <p:ext uri="{BB962C8B-B14F-4D97-AF65-F5344CB8AC3E}">
        <p14:creationId xmlns:p14="http://schemas.microsoft.com/office/powerpoint/2010/main" val="1880431617"/>
      </p:ext>
    </p:extLst>
  </p:cSld>
  <p:clrMapOvr>
    <a:masterClrMapping/>
  </p:clrMapOvr>
  <p:transition spd="slow" advClick="0" advTm="0">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p:cTn id="13" dur="750" fill="hold"/>
                                        <p:tgtEl>
                                          <p:spTgt spid="6146"/>
                                        </p:tgtEl>
                                        <p:attrNameLst>
                                          <p:attrName>ppt_w</p:attrName>
                                        </p:attrNameLst>
                                      </p:cBhvr>
                                      <p:tavLst>
                                        <p:tav tm="0">
                                          <p:val>
                                            <p:fltVal val="0"/>
                                          </p:val>
                                        </p:tav>
                                        <p:tav tm="100000">
                                          <p:val>
                                            <p:strVal val="#ppt_w"/>
                                          </p:val>
                                        </p:tav>
                                      </p:tavLst>
                                    </p:anim>
                                    <p:anim calcmode="lin" valueType="num">
                                      <p:cBhvr>
                                        <p:cTn id="14" dur="750" fill="hold"/>
                                        <p:tgtEl>
                                          <p:spTgt spid="6146"/>
                                        </p:tgtEl>
                                        <p:attrNameLst>
                                          <p:attrName>ppt_h</p:attrName>
                                        </p:attrNameLst>
                                      </p:cBhvr>
                                      <p:tavLst>
                                        <p:tav tm="0">
                                          <p:val>
                                            <p:fltVal val="0"/>
                                          </p:val>
                                        </p:tav>
                                        <p:tav tm="100000">
                                          <p:val>
                                            <p:strVal val="#ppt_h"/>
                                          </p:val>
                                        </p:tav>
                                      </p:tavLst>
                                    </p:anim>
                                    <p:animEffect transition="in" filter="fade">
                                      <p:cBhvr>
                                        <p:cTn id="15" dur="750"/>
                                        <p:tgtEl>
                                          <p:spTgt spid="6146"/>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6153"/>
                                        </p:tgtEl>
                                        <p:attrNameLst>
                                          <p:attrName>style.visibility</p:attrName>
                                        </p:attrNameLst>
                                      </p:cBhvr>
                                      <p:to>
                                        <p:strVal val="visible"/>
                                      </p:to>
                                    </p:set>
                                    <p:anim calcmode="lin" valueType="num">
                                      <p:cBhvr>
                                        <p:cTn id="18" dur="750" fill="hold"/>
                                        <p:tgtEl>
                                          <p:spTgt spid="6153"/>
                                        </p:tgtEl>
                                        <p:attrNameLst>
                                          <p:attrName>ppt_w</p:attrName>
                                        </p:attrNameLst>
                                      </p:cBhvr>
                                      <p:tavLst>
                                        <p:tav tm="0">
                                          <p:val>
                                            <p:fltVal val="0"/>
                                          </p:val>
                                        </p:tav>
                                        <p:tav tm="100000">
                                          <p:val>
                                            <p:strVal val="#ppt_w"/>
                                          </p:val>
                                        </p:tav>
                                      </p:tavLst>
                                    </p:anim>
                                    <p:anim calcmode="lin" valueType="num">
                                      <p:cBhvr>
                                        <p:cTn id="19" dur="750" fill="hold"/>
                                        <p:tgtEl>
                                          <p:spTgt spid="6153"/>
                                        </p:tgtEl>
                                        <p:attrNameLst>
                                          <p:attrName>ppt_h</p:attrName>
                                        </p:attrNameLst>
                                      </p:cBhvr>
                                      <p:tavLst>
                                        <p:tav tm="0">
                                          <p:val>
                                            <p:fltVal val="0"/>
                                          </p:val>
                                        </p:tav>
                                        <p:tav tm="100000">
                                          <p:val>
                                            <p:strVal val="#ppt_h"/>
                                          </p:val>
                                        </p:tav>
                                      </p:tavLst>
                                    </p:anim>
                                    <p:animEffect transition="in" filter="fade">
                                      <p:cBhvr>
                                        <p:cTn id="20" dur="750"/>
                                        <p:tgtEl>
                                          <p:spTgt spid="6153"/>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6148"/>
                                        </p:tgtEl>
                                        <p:attrNameLst>
                                          <p:attrName>style.visibility</p:attrName>
                                        </p:attrNameLst>
                                      </p:cBhvr>
                                      <p:to>
                                        <p:strVal val="visible"/>
                                      </p:to>
                                    </p:set>
                                    <p:anim calcmode="lin" valueType="num">
                                      <p:cBhvr>
                                        <p:cTn id="24" dur="500" fill="hold"/>
                                        <p:tgtEl>
                                          <p:spTgt spid="6148"/>
                                        </p:tgtEl>
                                        <p:attrNameLst>
                                          <p:attrName>ppt_w</p:attrName>
                                        </p:attrNameLst>
                                      </p:cBhvr>
                                      <p:tavLst>
                                        <p:tav tm="0">
                                          <p:val>
                                            <p:fltVal val="0"/>
                                          </p:val>
                                        </p:tav>
                                        <p:tav tm="100000">
                                          <p:val>
                                            <p:strVal val="#ppt_w"/>
                                          </p:val>
                                        </p:tav>
                                      </p:tavLst>
                                    </p:anim>
                                    <p:anim calcmode="lin" valueType="num">
                                      <p:cBhvr>
                                        <p:cTn id="25" dur="500" fill="hold"/>
                                        <p:tgtEl>
                                          <p:spTgt spid="6148"/>
                                        </p:tgtEl>
                                        <p:attrNameLst>
                                          <p:attrName>ppt_h</p:attrName>
                                        </p:attrNameLst>
                                      </p:cBhvr>
                                      <p:tavLst>
                                        <p:tav tm="0">
                                          <p:val>
                                            <p:fltVal val="0"/>
                                          </p:val>
                                        </p:tav>
                                        <p:tav tm="100000">
                                          <p:val>
                                            <p:strVal val="#ppt_h"/>
                                          </p:val>
                                        </p:tav>
                                      </p:tavLst>
                                    </p:anim>
                                    <p:animEffect transition="in" filter="fade">
                                      <p:cBhvr>
                                        <p:cTn id="26" dur="500"/>
                                        <p:tgtEl>
                                          <p:spTgt spid="6148"/>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strVal val="4*#ppt_w"/>
                                          </p:val>
                                        </p:tav>
                                        <p:tav tm="100000">
                                          <p:val>
                                            <p:strVal val="#ppt_w"/>
                                          </p:val>
                                        </p:tav>
                                      </p:tavLst>
                                    </p:anim>
                                    <p:anim calcmode="lin" valueType="num">
                                      <p:cBhvr>
                                        <p:cTn id="32" dur="500" fill="hold"/>
                                        <p:tgtEl>
                                          <p:spTgt spid="9"/>
                                        </p:tgtEl>
                                        <p:attrNameLst>
                                          <p:attrName>ppt_h</p:attrName>
                                        </p:attrNameLst>
                                      </p:cBhvr>
                                      <p:tavLst>
                                        <p:tav tm="0">
                                          <p:val>
                                            <p:strVal val="4*#ppt_h"/>
                                          </p:val>
                                        </p:tav>
                                        <p:tav tm="100000">
                                          <p:val>
                                            <p:strVal val="#ppt_h"/>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p:bldP spid="6153" grpId="0" animBg="1"/>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flipH="1">
            <a:off x="5883148" y="1553940"/>
            <a:ext cx="2612115" cy="678556"/>
          </a:xfrm>
          <a:prstGeom prst="rect">
            <a:avLst/>
          </a:prstGeom>
        </p:spPr>
        <p:txBody>
          <a:bodyPr wrap="square" lIns="68592" tIns="34296" rIns="68592" bIns="34296">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在此录入图表的综合描述说明，在此录入图表的综合描述说明，在此录入图表的综合描述说明。</a:t>
            </a:r>
          </a:p>
        </p:txBody>
      </p:sp>
      <p:sp>
        <p:nvSpPr>
          <p:cNvPr id="23" name="矩形 22"/>
          <p:cNvSpPr/>
          <p:nvPr/>
        </p:nvSpPr>
        <p:spPr>
          <a:xfrm flipH="1">
            <a:off x="5883148" y="3366226"/>
            <a:ext cx="2612115" cy="678556"/>
          </a:xfrm>
          <a:prstGeom prst="rect">
            <a:avLst/>
          </a:prstGeom>
        </p:spPr>
        <p:txBody>
          <a:bodyPr wrap="square" lIns="68592" tIns="34296" rIns="68592" bIns="34296">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在此录入图表的综合描述说明，在此录入图表的综合描述说明，在此录入图表的综合描述说明。</a:t>
            </a:r>
          </a:p>
        </p:txBody>
      </p:sp>
      <p:sp>
        <p:nvSpPr>
          <p:cNvPr id="24" name="矩形 23"/>
          <p:cNvSpPr/>
          <p:nvPr/>
        </p:nvSpPr>
        <p:spPr>
          <a:xfrm flipH="1">
            <a:off x="709338" y="1553940"/>
            <a:ext cx="2612115" cy="678556"/>
          </a:xfrm>
          <a:prstGeom prst="rect">
            <a:avLst/>
          </a:prstGeom>
        </p:spPr>
        <p:txBody>
          <a:bodyPr wrap="square" lIns="68592" tIns="34296" rIns="68592" bIns="34296">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在此录入图表的综合描述说明，在此录入图表的综合描述说明，在此录入图表的综合描述说明。</a:t>
            </a:r>
          </a:p>
        </p:txBody>
      </p:sp>
      <p:sp>
        <p:nvSpPr>
          <p:cNvPr id="25" name="矩形 24"/>
          <p:cNvSpPr/>
          <p:nvPr/>
        </p:nvSpPr>
        <p:spPr>
          <a:xfrm flipH="1">
            <a:off x="714951" y="3366226"/>
            <a:ext cx="2612115" cy="678556"/>
          </a:xfrm>
          <a:prstGeom prst="rect">
            <a:avLst/>
          </a:prstGeom>
        </p:spPr>
        <p:txBody>
          <a:bodyPr wrap="square" lIns="68592" tIns="34296" rIns="68592" bIns="34296">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在此录入图表的综合描述说明，在此录入图表的综合描述说明，在此录入图表的综合描述说明。</a:t>
            </a:r>
          </a:p>
        </p:txBody>
      </p:sp>
      <p:grpSp>
        <p:nvGrpSpPr>
          <p:cNvPr id="2" name="组合 25"/>
          <p:cNvGrpSpPr/>
          <p:nvPr/>
        </p:nvGrpSpPr>
        <p:grpSpPr>
          <a:xfrm>
            <a:off x="2981416" y="1866365"/>
            <a:ext cx="1464405" cy="1394594"/>
            <a:chOff x="3974526" y="2345091"/>
            <a:chExt cx="1952201" cy="1859135"/>
          </a:xfrm>
        </p:grpSpPr>
        <p:sp>
          <p:nvSpPr>
            <p:cNvPr id="27" name="任意多边形 26"/>
            <p:cNvSpPr/>
            <p:nvPr/>
          </p:nvSpPr>
          <p:spPr>
            <a:xfrm>
              <a:off x="4114372" y="2345091"/>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3"/>
            <p:cNvSpPr txBox="1"/>
            <p:nvPr/>
          </p:nvSpPr>
          <p:spPr>
            <a:xfrm>
              <a:off x="3974526" y="3711935"/>
              <a:ext cx="781735" cy="492291"/>
            </a:xfrm>
            <a:prstGeom prst="rect">
              <a:avLst/>
            </a:prstGeom>
            <a:noFill/>
          </p:spPr>
          <p:txBody>
            <a:bodyPr wrap="square" rtlCol="0">
              <a:spAutoFit/>
            </a:bodyPr>
            <a:lstStyle/>
            <a:p>
              <a:pPr algn="ctr"/>
              <a:r>
                <a:rPr lang="en-US" altLang="zh-CN" b="1" dirty="0">
                  <a:solidFill>
                    <a:schemeClr val="bg1"/>
                  </a:solidFill>
                  <a:latin typeface="Agency FB" panose="020B0503020202020204" pitchFamily="34" charset="0"/>
                </a:rPr>
                <a:t>04</a:t>
              </a:r>
              <a:endParaRPr lang="zh-CN" altLang="en-US" b="1" dirty="0">
                <a:solidFill>
                  <a:schemeClr val="bg1"/>
                </a:solidFill>
                <a:latin typeface="Agency FB" panose="020B0503020202020204" pitchFamily="34" charset="0"/>
              </a:endParaRPr>
            </a:p>
          </p:txBody>
        </p:sp>
        <p:grpSp>
          <p:nvGrpSpPr>
            <p:cNvPr id="3" name="组合 28"/>
            <p:cNvGrpSpPr/>
            <p:nvPr/>
          </p:nvGrpSpPr>
          <p:grpSpPr>
            <a:xfrm>
              <a:off x="5060163" y="2665369"/>
              <a:ext cx="515988" cy="517780"/>
              <a:chOff x="6085222" y="4249476"/>
              <a:chExt cx="649178" cy="651434"/>
            </a:xfrm>
          </p:grpSpPr>
          <p:sp>
            <p:nvSpPr>
              <p:cNvPr id="30" name="Freeform 116"/>
              <p:cNvSpPr>
                <a:spLocks noEditPoints="1"/>
              </p:cNvSpPr>
              <p:nvPr/>
            </p:nvSpPr>
            <p:spPr bwMode="auto">
              <a:xfrm>
                <a:off x="6085222" y="4249476"/>
                <a:ext cx="649178" cy="651434"/>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29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7 w 122"/>
                  <a:gd name="T51" fmla="*/ 21 h 122"/>
                  <a:gd name="T52" fmla="*/ 90 w 122"/>
                  <a:gd name="T53" fmla="*/ 23 h 122"/>
                  <a:gd name="T54" fmla="*/ 91 w 122"/>
                  <a:gd name="T55" fmla="*/ 24 h 122"/>
                  <a:gd name="T56" fmla="*/ 93 w 122"/>
                  <a:gd name="T57" fmla="*/ 25 h 122"/>
                  <a:gd name="T58" fmla="*/ 95 w 122"/>
                  <a:gd name="T59" fmla="*/ 27 h 122"/>
                  <a:gd name="T60" fmla="*/ 96 w 122"/>
                  <a:gd name="T61" fmla="*/ 28 h 122"/>
                  <a:gd name="T62" fmla="*/ 98 w 122"/>
                  <a:gd name="T63" fmla="*/ 30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4"/>
                      <a:pt x="27" y="122"/>
                      <a:pt x="61" y="122"/>
                    </a:cubicBezTo>
                    <a:cubicBezTo>
                      <a:pt x="95" y="122"/>
                      <a:pt x="122" y="94"/>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29" y="97"/>
                    </a:cubicBezTo>
                    <a:cubicBezTo>
                      <a:pt x="29" y="97"/>
                      <a:pt x="29" y="97"/>
                      <a:pt x="29" y="97"/>
                    </a:cubicBezTo>
                    <a:cubicBezTo>
                      <a:pt x="28" y="96"/>
                      <a:pt x="28" y="95"/>
                      <a:pt x="27" y="95"/>
                    </a:cubicBezTo>
                    <a:cubicBezTo>
                      <a:pt x="26" y="94"/>
                      <a:pt x="26" y="94"/>
                      <a:pt x="25" y="93"/>
                    </a:cubicBezTo>
                    <a:cubicBezTo>
                      <a:pt x="25" y="92"/>
                      <a:pt x="25" y="92"/>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1"/>
                      <a:pt x="87" y="21"/>
                      <a:pt x="87" y="21"/>
                    </a:cubicBezTo>
                    <a:cubicBezTo>
                      <a:pt x="88" y="21"/>
                      <a:pt x="89" y="22"/>
                      <a:pt x="90" y="23"/>
                    </a:cubicBezTo>
                    <a:cubicBezTo>
                      <a:pt x="91" y="23"/>
                      <a:pt x="91" y="23"/>
                      <a:pt x="91" y="24"/>
                    </a:cubicBezTo>
                    <a:cubicBezTo>
                      <a:pt x="92" y="24"/>
                      <a:pt x="93" y="25"/>
                      <a:pt x="93" y="25"/>
                    </a:cubicBezTo>
                    <a:cubicBezTo>
                      <a:pt x="94" y="26"/>
                      <a:pt x="94" y="26"/>
                      <a:pt x="95" y="27"/>
                    </a:cubicBezTo>
                    <a:cubicBezTo>
                      <a:pt x="95" y="27"/>
                      <a:pt x="96" y="28"/>
                      <a:pt x="96" y="28"/>
                    </a:cubicBezTo>
                    <a:cubicBezTo>
                      <a:pt x="97" y="29"/>
                      <a:pt x="98" y="30"/>
                      <a:pt x="98" y="30"/>
                    </a:cubicBezTo>
                    <a:cubicBezTo>
                      <a:pt x="99" y="31"/>
                      <a:pt x="99" y="31"/>
                      <a:pt x="99" y="32"/>
                    </a:cubicBezTo>
                    <a:cubicBezTo>
                      <a:pt x="100" y="33"/>
                      <a:pt x="100" y="33"/>
                      <a:pt x="101" y="34"/>
                    </a:cubicBezTo>
                    <a:cubicBezTo>
                      <a:pt x="102"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31" name="Freeform 117"/>
              <p:cNvSpPr>
                <a:spLocks noEditPoints="1"/>
              </p:cNvSpPr>
              <p:nvPr/>
            </p:nvSpPr>
            <p:spPr bwMode="auto">
              <a:xfrm>
                <a:off x="6330918" y="4409518"/>
                <a:ext cx="191598" cy="284016"/>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1"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grpSp>
      </p:grpSp>
      <p:grpSp>
        <p:nvGrpSpPr>
          <p:cNvPr id="4" name="组合 31"/>
          <p:cNvGrpSpPr/>
          <p:nvPr/>
        </p:nvGrpSpPr>
        <p:grpSpPr>
          <a:xfrm>
            <a:off x="3954368" y="1390243"/>
            <a:ext cx="1454453" cy="1359502"/>
            <a:chOff x="5271570" y="1710372"/>
            <a:chExt cx="1938935" cy="1812355"/>
          </a:xfrm>
        </p:grpSpPr>
        <p:sp>
          <p:nvSpPr>
            <p:cNvPr id="33" name="任意多边形 32"/>
            <p:cNvSpPr/>
            <p:nvPr/>
          </p:nvSpPr>
          <p:spPr>
            <a:xfrm rot="5400000">
              <a:off x="5400540" y="1712762"/>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
            <p:cNvSpPr txBox="1"/>
            <p:nvPr/>
          </p:nvSpPr>
          <p:spPr>
            <a:xfrm>
              <a:off x="5271570" y="1796400"/>
              <a:ext cx="781735" cy="492291"/>
            </a:xfrm>
            <a:prstGeom prst="rect">
              <a:avLst/>
            </a:prstGeom>
            <a:noFill/>
          </p:spPr>
          <p:txBody>
            <a:bodyPr wrap="square" rtlCol="0">
              <a:spAutoFit/>
            </a:bodyPr>
            <a:lstStyle/>
            <a:p>
              <a:pPr algn="ctr"/>
              <a:r>
                <a:rPr lang="en-US" altLang="zh-CN" b="1" dirty="0">
                  <a:solidFill>
                    <a:schemeClr val="bg1"/>
                  </a:solidFill>
                  <a:latin typeface="Agency FB" panose="020B0503020202020204" pitchFamily="34" charset="0"/>
                </a:rPr>
                <a:t>01</a:t>
              </a:r>
              <a:endParaRPr lang="zh-CN" altLang="en-US" b="1" dirty="0">
                <a:solidFill>
                  <a:schemeClr val="bg1"/>
                </a:solidFill>
                <a:latin typeface="Agency FB" panose="020B0503020202020204" pitchFamily="34" charset="0"/>
              </a:endParaRPr>
            </a:p>
          </p:txBody>
        </p:sp>
        <p:grpSp>
          <p:nvGrpSpPr>
            <p:cNvPr id="5" name="组合 34"/>
            <p:cNvGrpSpPr/>
            <p:nvPr/>
          </p:nvGrpSpPr>
          <p:grpSpPr>
            <a:xfrm>
              <a:off x="6429175" y="2637381"/>
              <a:ext cx="381828" cy="576638"/>
              <a:chOff x="6570541" y="1509591"/>
              <a:chExt cx="311150" cy="469900"/>
            </a:xfrm>
          </p:grpSpPr>
          <p:sp>
            <p:nvSpPr>
              <p:cNvPr id="36" name="Freeform 1355"/>
              <p:cNvSpPr>
                <a:spLocks noEditPoints="1"/>
              </p:cNvSpPr>
              <p:nvPr/>
            </p:nvSpPr>
            <p:spPr bwMode="auto">
              <a:xfrm>
                <a:off x="6570541" y="1509591"/>
                <a:ext cx="311150" cy="357188"/>
              </a:xfrm>
              <a:custGeom>
                <a:avLst/>
                <a:gdLst>
                  <a:gd name="T0" fmla="*/ 83 w 83"/>
                  <a:gd name="T1" fmla="*/ 42 h 95"/>
                  <a:gd name="T2" fmla="*/ 41 w 83"/>
                  <a:gd name="T3" fmla="*/ 0 h 95"/>
                  <a:gd name="T4" fmla="*/ 0 w 83"/>
                  <a:gd name="T5" fmla="*/ 42 h 95"/>
                  <a:gd name="T6" fmla="*/ 27 w 83"/>
                  <a:gd name="T7" fmla="*/ 81 h 95"/>
                  <a:gd name="T8" fmla="*/ 24 w 83"/>
                  <a:gd name="T9" fmla="*/ 81 h 95"/>
                  <a:gd name="T10" fmla="*/ 24 w 83"/>
                  <a:gd name="T11" fmla="*/ 95 h 95"/>
                  <a:gd name="T12" fmla="*/ 59 w 83"/>
                  <a:gd name="T13" fmla="*/ 95 h 95"/>
                  <a:gd name="T14" fmla="*/ 59 w 83"/>
                  <a:gd name="T15" fmla="*/ 81 h 95"/>
                  <a:gd name="T16" fmla="*/ 56 w 83"/>
                  <a:gd name="T17" fmla="*/ 81 h 95"/>
                  <a:gd name="T18" fmla="*/ 83 w 83"/>
                  <a:gd name="T19" fmla="*/ 42 h 95"/>
                  <a:gd name="T20" fmla="*/ 41 w 83"/>
                  <a:gd name="T21" fmla="*/ 77 h 95"/>
                  <a:gd name="T22" fmla="*/ 7 w 83"/>
                  <a:gd name="T23" fmla="*/ 42 h 95"/>
                  <a:gd name="T24" fmla="*/ 41 w 83"/>
                  <a:gd name="T25" fmla="*/ 7 h 95"/>
                  <a:gd name="T26" fmla="*/ 76 w 83"/>
                  <a:gd name="T27" fmla="*/ 42 h 95"/>
                  <a:gd name="T28" fmla="*/ 41 w 83"/>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95">
                    <a:moveTo>
                      <a:pt x="83" y="42"/>
                    </a:moveTo>
                    <a:cubicBezTo>
                      <a:pt x="83" y="19"/>
                      <a:pt x="65" y="0"/>
                      <a:pt x="41" y="0"/>
                    </a:cubicBezTo>
                    <a:cubicBezTo>
                      <a:pt x="18" y="0"/>
                      <a:pt x="0" y="19"/>
                      <a:pt x="0" y="42"/>
                    </a:cubicBezTo>
                    <a:cubicBezTo>
                      <a:pt x="0" y="60"/>
                      <a:pt x="11" y="75"/>
                      <a:pt x="27" y="81"/>
                    </a:cubicBezTo>
                    <a:cubicBezTo>
                      <a:pt x="24" y="81"/>
                      <a:pt x="24" y="81"/>
                      <a:pt x="24" y="81"/>
                    </a:cubicBezTo>
                    <a:cubicBezTo>
                      <a:pt x="24" y="95"/>
                      <a:pt x="24" y="95"/>
                      <a:pt x="24" y="95"/>
                    </a:cubicBezTo>
                    <a:cubicBezTo>
                      <a:pt x="59" y="95"/>
                      <a:pt x="59" y="95"/>
                      <a:pt x="59" y="95"/>
                    </a:cubicBezTo>
                    <a:cubicBezTo>
                      <a:pt x="59" y="81"/>
                      <a:pt x="59" y="81"/>
                      <a:pt x="59" y="81"/>
                    </a:cubicBezTo>
                    <a:cubicBezTo>
                      <a:pt x="56" y="81"/>
                      <a:pt x="56" y="81"/>
                      <a:pt x="56" y="81"/>
                    </a:cubicBezTo>
                    <a:cubicBezTo>
                      <a:pt x="72" y="75"/>
                      <a:pt x="83" y="60"/>
                      <a:pt x="83" y="42"/>
                    </a:cubicBezTo>
                    <a:close/>
                    <a:moveTo>
                      <a:pt x="41" y="77"/>
                    </a:moveTo>
                    <a:cubicBezTo>
                      <a:pt x="22" y="77"/>
                      <a:pt x="7" y="61"/>
                      <a:pt x="7" y="42"/>
                    </a:cubicBezTo>
                    <a:cubicBezTo>
                      <a:pt x="7" y="23"/>
                      <a:pt x="22" y="7"/>
                      <a:pt x="41" y="7"/>
                    </a:cubicBezTo>
                    <a:cubicBezTo>
                      <a:pt x="61" y="7"/>
                      <a:pt x="76" y="23"/>
                      <a:pt x="76" y="42"/>
                    </a:cubicBezTo>
                    <a:cubicBezTo>
                      <a:pt x="76" y="61"/>
                      <a:pt x="61" y="77"/>
                      <a:pt x="41"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37" name="Rectangle 1356"/>
              <p:cNvSpPr>
                <a:spLocks noChangeArrowheads="1"/>
              </p:cNvSpPr>
              <p:nvPr/>
            </p:nvSpPr>
            <p:spPr bwMode="auto">
              <a:xfrm>
                <a:off x="6659441" y="1877891"/>
                <a:ext cx="131763"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38" name="Freeform 1357"/>
              <p:cNvSpPr>
                <a:spLocks/>
              </p:cNvSpPr>
              <p:nvPr/>
            </p:nvSpPr>
            <p:spPr bwMode="auto">
              <a:xfrm>
                <a:off x="6659441" y="1941391"/>
                <a:ext cx="131763" cy="38100"/>
              </a:xfrm>
              <a:custGeom>
                <a:avLst/>
                <a:gdLst>
                  <a:gd name="T0" fmla="*/ 0 w 83"/>
                  <a:gd name="T1" fmla="*/ 14 h 24"/>
                  <a:gd name="T2" fmla="*/ 29 w 83"/>
                  <a:gd name="T3" fmla="*/ 14 h 24"/>
                  <a:gd name="T4" fmla="*/ 29 w 83"/>
                  <a:gd name="T5" fmla="*/ 24 h 24"/>
                  <a:gd name="T6" fmla="*/ 55 w 83"/>
                  <a:gd name="T7" fmla="*/ 24 h 24"/>
                  <a:gd name="T8" fmla="*/ 55 w 83"/>
                  <a:gd name="T9" fmla="*/ 14 h 24"/>
                  <a:gd name="T10" fmla="*/ 83 w 83"/>
                  <a:gd name="T11" fmla="*/ 14 h 24"/>
                  <a:gd name="T12" fmla="*/ 83 w 83"/>
                  <a:gd name="T13" fmla="*/ 0 h 24"/>
                  <a:gd name="T14" fmla="*/ 0 w 83"/>
                  <a:gd name="T15" fmla="*/ 0 h 24"/>
                  <a:gd name="T16" fmla="*/ 0 w 83"/>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24">
                    <a:moveTo>
                      <a:pt x="0" y="14"/>
                    </a:moveTo>
                    <a:lnTo>
                      <a:pt x="29" y="14"/>
                    </a:lnTo>
                    <a:lnTo>
                      <a:pt x="29" y="24"/>
                    </a:lnTo>
                    <a:lnTo>
                      <a:pt x="55" y="24"/>
                    </a:lnTo>
                    <a:lnTo>
                      <a:pt x="55" y="14"/>
                    </a:lnTo>
                    <a:lnTo>
                      <a:pt x="83" y="14"/>
                    </a:lnTo>
                    <a:lnTo>
                      <a:pt x="83" y="0"/>
                    </a:lnTo>
                    <a:lnTo>
                      <a:pt x="0" y="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39" name="Freeform 1358"/>
              <p:cNvSpPr>
                <a:spLocks noEditPoints="1"/>
              </p:cNvSpPr>
              <p:nvPr/>
            </p:nvSpPr>
            <p:spPr bwMode="auto">
              <a:xfrm>
                <a:off x="6678491" y="1611191"/>
                <a:ext cx="93663" cy="187325"/>
              </a:xfrm>
              <a:custGeom>
                <a:avLst/>
                <a:gdLst>
                  <a:gd name="T0" fmla="*/ 57 w 59"/>
                  <a:gd name="T1" fmla="*/ 5 h 118"/>
                  <a:gd name="T2" fmla="*/ 52 w 59"/>
                  <a:gd name="T3" fmla="*/ 0 h 118"/>
                  <a:gd name="T4" fmla="*/ 29 w 59"/>
                  <a:gd name="T5" fmla="*/ 10 h 118"/>
                  <a:gd name="T6" fmla="*/ 7 w 59"/>
                  <a:gd name="T7" fmla="*/ 0 h 118"/>
                  <a:gd name="T8" fmla="*/ 0 w 59"/>
                  <a:gd name="T9" fmla="*/ 5 h 118"/>
                  <a:gd name="T10" fmla="*/ 0 w 59"/>
                  <a:gd name="T11" fmla="*/ 5 h 118"/>
                  <a:gd name="T12" fmla="*/ 0 w 59"/>
                  <a:gd name="T13" fmla="*/ 5 h 118"/>
                  <a:gd name="T14" fmla="*/ 26 w 59"/>
                  <a:gd name="T15" fmla="*/ 118 h 118"/>
                  <a:gd name="T16" fmla="*/ 33 w 59"/>
                  <a:gd name="T17" fmla="*/ 118 h 118"/>
                  <a:gd name="T18" fmla="*/ 59 w 59"/>
                  <a:gd name="T19" fmla="*/ 5 h 118"/>
                  <a:gd name="T20" fmla="*/ 59 w 59"/>
                  <a:gd name="T21" fmla="*/ 5 h 118"/>
                  <a:gd name="T22" fmla="*/ 59 w 59"/>
                  <a:gd name="T23" fmla="*/ 5 h 118"/>
                  <a:gd name="T24" fmla="*/ 59 w 59"/>
                  <a:gd name="T25" fmla="*/ 5 h 118"/>
                  <a:gd name="T26" fmla="*/ 57 w 59"/>
                  <a:gd name="T27" fmla="*/ 5 h 118"/>
                  <a:gd name="T28" fmla="*/ 29 w 59"/>
                  <a:gd name="T29" fmla="*/ 102 h 118"/>
                  <a:gd name="T30" fmla="*/ 7 w 59"/>
                  <a:gd name="T31" fmla="*/ 7 h 118"/>
                  <a:gd name="T32" fmla="*/ 29 w 59"/>
                  <a:gd name="T33" fmla="*/ 14 h 118"/>
                  <a:gd name="T34" fmla="*/ 52 w 59"/>
                  <a:gd name="T35" fmla="*/ 7 h 118"/>
                  <a:gd name="T36" fmla="*/ 29 w 59"/>
                  <a:gd name="T37" fmla="*/ 10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18">
                    <a:moveTo>
                      <a:pt x="57" y="5"/>
                    </a:moveTo>
                    <a:lnTo>
                      <a:pt x="52" y="0"/>
                    </a:lnTo>
                    <a:lnTo>
                      <a:pt x="29" y="10"/>
                    </a:lnTo>
                    <a:lnTo>
                      <a:pt x="7" y="0"/>
                    </a:lnTo>
                    <a:lnTo>
                      <a:pt x="0" y="5"/>
                    </a:lnTo>
                    <a:lnTo>
                      <a:pt x="0" y="5"/>
                    </a:lnTo>
                    <a:lnTo>
                      <a:pt x="0" y="5"/>
                    </a:lnTo>
                    <a:lnTo>
                      <a:pt x="26" y="118"/>
                    </a:lnTo>
                    <a:lnTo>
                      <a:pt x="33" y="118"/>
                    </a:lnTo>
                    <a:lnTo>
                      <a:pt x="59" y="5"/>
                    </a:lnTo>
                    <a:lnTo>
                      <a:pt x="59" y="5"/>
                    </a:lnTo>
                    <a:lnTo>
                      <a:pt x="59" y="5"/>
                    </a:lnTo>
                    <a:lnTo>
                      <a:pt x="59" y="5"/>
                    </a:lnTo>
                    <a:lnTo>
                      <a:pt x="57" y="5"/>
                    </a:lnTo>
                    <a:close/>
                    <a:moveTo>
                      <a:pt x="29" y="102"/>
                    </a:moveTo>
                    <a:lnTo>
                      <a:pt x="7" y="7"/>
                    </a:lnTo>
                    <a:lnTo>
                      <a:pt x="29" y="14"/>
                    </a:lnTo>
                    <a:lnTo>
                      <a:pt x="52" y="7"/>
                    </a:lnTo>
                    <a:lnTo>
                      <a:pt x="29" y="1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grpSp>
      </p:grpSp>
      <p:grpSp>
        <p:nvGrpSpPr>
          <p:cNvPr id="6" name="组合 39"/>
          <p:cNvGrpSpPr/>
          <p:nvPr/>
        </p:nvGrpSpPr>
        <p:grpSpPr>
          <a:xfrm>
            <a:off x="3567815" y="2810592"/>
            <a:ext cx="1443775" cy="1399600"/>
            <a:chOff x="4756261" y="3603839"/>
            <a:chExt cx="1924698" cy="1865809"/>
          </a:xfrm>
        </p:grpSpPr>
        <p:sp>
          <p:nvSpPr>
            <p:cNvPr id="41" name="任意多边形 40"/>
            <p:cNvSpPr/>
            <p:nvPr/>
          </p:nvSpPr>
          <p:spPr>
            <a:xfrm flipH="1">
              <a:off x="4756261" y="3603839"/>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22"/>
            <p:cNvSpPr txBox="1"/>
            <p:nvPr/>
          </p:nvSpPr>
          <p:spPr>
            <a:xfrm>
              <a:off x="5899225" y="4977357"/>
              <a:ext cx="781734" cy="492291"/>
            </a:xfrm>
            <a:prstGeom prst="rect">
              <a:avLst/>
            </a:prstGeom>
            <a:noFill/>
          </p:spPr>
          <p:txBody>
            <a:bodyPr wrap="square" rtlCol="0">
              <a:spAutoFit/>
            </a:bodyPr>
            <a:lstStyle/>
            <a:p>
              <a:pPr algn="ctr"/>
              <a:r>
                <a:rPr lang="en-US" altLang="zh-CN" b="1" dirty="0">
                  <a:solidFill>
                    <a:schemeClr val="bg1"/>
                  </a:solidFill>
                  <a:latin typeface="Agency FB" panose="020B0503020202020204" pitchFamily="34" charset="0"/>
                </a:rPr>
                <a:t>03</a:t>
              </a:r>
              <a:endParaRPr lang="zh-CN" altLang="en-US" b="1" dirty="0">
                <a:solidFill>
                  <a:schemeClr val="bg1"/>
                </a:solidFill>
                <a:latin typeface="Agency FB" panose="020B0503020202020204" pitchFamily="34" charset="0"/>
              </a:endParaRPr>
            </a:p>
          </p:txBody>
        </p:sp>
        <p:grpSp>
          <p:nvGrpSpPr>
            <p:cNvPr id="7" name="组合 42"/>
            <p:cNvGrpSpPr/>
            <p:nvPr/>
          </p:nvGrpSpPr>
          <p:grpSpPr>
            <a:xfrm>
              <a:off x="5053221" y="3941026"/>
              <a:ext cx="574676" cy="465140"/>
              <a:chOff x="2177375" y="247894"/>
              <a:chExt cx="574676" cy="465140"/>
            </a:xfrm>
          </p:grpSpPr>
          <p:sp>
            <p:nvSpPr>
              <p:cNvPr id="44" name="Freeform 5"/>
              <p:cNvSpPr>
                <a:spLocks noEditPoints="1"/>
              </p:cNvSpPr>
              <p:nvPr/>
            </p:nvSpPr>
            <p:spPr bwMode="auto">
              <a:xfrm>
                <a:off x="2177375" y="247894"/>
                <a:ext cx="574676" cy="465140"/>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45" name="Freeform 6"/>
              <p:cNvSpPr>
                <a:spLocks/>
              </p:cNvSpPr>
              <p:nvPr/>
            </p:nvSpPr>
            <p:spPr bwMode="auto">
              <a:xfrm>
                <a:off x="2628226" y="303457"/>
                <a:ext cx="55563" cy="115888"/>
              </a:xfrm>
              <a:custGeom>
                <a:avLst/>
                <a:gdLst>
                  <a:gd name="T0" fmla="*/ 35 w 35"/>
                  <a:gd name="T1" fmla="*/ 73 h 73"/>
                  <a:gd name="T2" fmla="*/ 35 w 35"/>
                  <a:gd name="T3" fmla="*/ 0 h 73"/>
                  <a:gd name="T4" fmla="*/ 0 w 35"/>
                  <a:gd name="T5" fmla="*/ 0 h 73"/>
                  <a:gd name="T6" fmla="*/ 0 w 35"/>
                  <a:gd name="T7" fmla="*/ 42 h 73"/>
                  <a:gd name="T8" fmla="*/ 35 w 35"/>
                  <a:gd name="T9" fmla="*/ 73 h 73"/>
                </a:gdLst>
                <a:ahLst/>
                <a:cxnLst>
                  <a:cxn ang="0">
                    <a:pos x="T0" y="T1"/>
                  </a:cxn>
                  <a:cxn ang="0">
                    <a:pos x="T2" y="T3"/>
                  </a:cxn>
                  <a:cxn ang="0">
                    <a:pos x="T4" y="T5"/>
                  </a:cxn>
                  <a:cxn ang="0">
                    <a:pos x="T6" y="T7"/>
                  </a:cxn>
                  <a:cxn ang="0">
                    <a:pos x="T8" y="T9"/>
                  </a:cxn>
                </a:cxnLst>
                <a:rect l="0" t="0" r="r" b="b"/>
                <a:pathLst>
                  <a:path w="35" h="73">
                    <a:moveTo>
                      <a:pt x="35" y="73"/>
                    </a:moveTo>
                    <a:lnTo>
                      <a:pt x="35" y="0"/>
                    </a:lnTo>
                    <a:lnTo>
                      <a:pt x="0" y="0"/>
                    </a:lnTo>
                    <a:lnTo>
                      <a:pt x="0" y="42"/>
                    </a:lnTo>
                    <a:lnTo>
                      <a:pt x="35" y="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46" name="Oval 7"/>
              <p:cNvSpPr>
                <a:spLocks noChangeArrowheads="1"/>
              </p:cNvSpPr>
              <p:nvPr/>
            </p:nvSpPr>
            <p:spPr bwMode="auto">
              <a:xfrm>
                <a:off x="2432963" y="438395"/>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grpSp>
      </p:grpSp>
      <p:grpSp>
        <p:nvGrpSpPr>
          <p:cNvPr id="8" name="组合 46"/>
          <p:cNvGrpSpPr/>
          <p:nvPr/>
        </p:nvGrpSpPr>
        <p:grpSpPr>
          <a:xfrm>
            <a:off x="4527233" y="2350450"/>
            <a:ext cx="1439463" cy="1359502"/>
            <a:chOff x="6035259" y="2990425"/>
            <a:chExt cx="1918951" cy="1812355"/>
          </a:xfrm>
        </p:grpSpPr>
        <p:sp>
          <p:nvSpPr>
            <p:cNvPr id="48" name="任意多边形 47"/>
            <p:cNvSpPr/>
            <p:nvPr/>
          </p:nvSpPr>
          <p:spPr>
            <a:xfrm rot="16200000" flipH="1">
              <a:off x="6032869" y="2992815"/>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18"/>
            <p:cNvSpPr txBox="1"/>
            <p:nvPr/>
          </p:nvSpPr>
          <p:spPr>
            <a:xfrm>
              <a:off x="7172475" y="3064212"/>
              <a:ext cx="781735" cy="492291"/>
            </a:xfrm>
            <a:prstGeom prst="rect">
              <a:avLst/>
            </a:prstGeom>
            <a:noFill/>
          </p:spPr>
          <p:txBody>
            <a:bodyPr wrap="square" rtlCol="0">
              <a:spAutoFit/>
            </a:bodyPr>
            <a:lstStyle/>
            <a:p>
              <a:pPr algn="ctr"/>
              <a:r>
                <a:rPr lang="en-US" altLang="zh-CN" b="1" dirty="0">
                  <a:solidFill>
                    <a:schemeClr val="bg1"/>
                  </a:solidFill>
                  <a:latin typeface="Agency FB" panose="020B0503020202020204" pitchFamily="34" charset="0"/>
                </a:rPr>
                <a:t>02</a:t>
              </a:r>
              <a:endParaRPr lang="zh-CN" altLang="en-US" b="1" dirty="0">
                <a:solidFill>
                  <a:schemeClr val="bg1"/>
                </a:solidFill>
                <a:latin typeface="Agency FB" panose="020B0503020202020204" pitchFamily="34" charset="0"/>
              </a:endParaRPr>
            </a:p>
          </p:txBody>
        </p:sp>
        <p:grpSp>
          <p:nvGrpSpPr>
            <p:cNvPr id="9" name="组合 49"/>
            <p:cNvGrpSpPr/>
            <p:nvPr/>
          </p:nvGrpSpPr>
          <p:grpSpPr>
            <a:xfrm>
              <a:off x="6434265" y="3961773"/>
              <a:ext cx="353333" cy="460157"/>
              <a:chOff x="2966364" y="3551501"/>
              <a:chExt cx="409575" cy="533403"/>
            </a:xfrm>
          </p:grpSpPr>
          <p:sp>
            <p:nvSpPr>
              <p:cNvPr id="51" name="Freeform 128"/>
              <p:cNvSpPr>
                <a:spLocks noEditPoints="1"/>
              </p:cNvSpPr>
              <p:nvPr/>
            </p:nvSpPr>
            <p:spPr bwMode="auto">
              <a:xfrm>
                <a:off x="2966364" y="3551501"/>
                <a:ext cx="409575" cy="533403"/>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52" name="Freeform 129"/>
              <p:cNvSpPr>
                <a:spLocks/>
              </p:cNvSpPr>
              <p:nvPr/>
            </p:nvSpPr>
            <p:spPr bwMode="auto">
              <a:xfrm>
                <a:off x="3145751" y="3915041"/>
                <a:ext cx="49213" cy="120651"/>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838259486"/>
      </p:ext>
    </p:extLst>
  </p:cSld>
  <p:clrMapOvr>
    <a:masterClrMapping/>
  </p:clrMapOvr>
  <p:transition spd="slow" advClick="0" advTm="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4"/>
                                        </p:tgtEl>
                                      </p:cBhvr>
                                    </p:animEffect>
                                    <p:animScale>
                                      <p:cBhvr>
                                        <p:cTn id="25" dur="250" autoRev="1" fill="hold"/>
                                        <p:tgtEl>
                                          <p:spTgt spid="4"/>
                                        </p:tgtEl>
                                      </p:cBhvr>
                                      <p:by x="105000" y="105000"/>
                                    </p:animScale>
                                  </p:childTnLst>
                                </p:cTn>
                              </p:par>
                            </p:childTnLst>
                          </p:cTn>
                        </p:par>
                        <p:par>
                          <p:cTn id="26" fill="hold">
                            <p:stCondLst>
                              <p:cond delay="500"/>
                            </p:stCondLst>
                            <p:childTnLst>
                              <p:par>
                                <p:cTn id="27" presetID="17" presetClass="entr" presetSubtype="10" fill="hold" grpId="0" nodeType="afterEffect">
                                  <p:stCondLst>
                                    <p:cond delay="0"/>
                                  </p:stCondLst>
                                  <p:iterate type="lt">
                                    <p:tmPct val="3000"/>
                                  </p:iterate>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nodeType="clickEffect">
                                  <p:stCondLst>
                                    <p:cond delay="0"/>
                                  </p:stCondLst>
                                  <p:childTnLst>
                                    <p:animEffect transition="out" filter="fade">
                                      <p:cBhvr>
                                        <p:cTn id="34" dur="500" tmFilter="0, 0; .2, .5; .8, .5; 1, 0"/>
                                        <p:tgtEl>
                                          <p:spTgt spid="8"/>
                                        </p:tgtEl>
                                      </p:cBhvr>
                                    </p:animEffect>
                                    <p:animScale>
                                      <p:cBhvr>
                                        <p:cTn id="35" dur="250" autoRev="1" fill="hold"/>
                                        <p:tgtEl>
                                          <p:spTgt spid="8"/>
                                        </p:tgtEl>
                                      </p:cBhvr>
                                      <p:by x="105000" y="105000"/>
                                    </p:animScale>
                                  </p:childTnLst>
                                </p:cTn>
                              </p:par>
                            </p:childTnLst>
                          </p:cTn>
                        </p:par>
                        <p:par>
                          <p:cTn id="36" fill="hold">
                            <p:stCondLst>
                              <p:cond delay="500"/>
                            </p:stCondLst>
                            <p:childTnLst>
                              <p:par>
                                <p:cTn id="37" presetID="17" presetClass="entr" presetSubtype="10" fill="hold" grpId="0" nodeType="afterEffect">
                                  <p:stCondLst>
                                    <p:cond delay="0"/>
                                  </p:stCondLst>
                                  <p:iterate type="lt">
                                    <p:tmPct val="3000"/>
                                  </p:iterate>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500" tmFilter="0, 0; .2, .5; .8, .5; 1, 0"/>
                                        <p:tgtEl>
                                          <p:spTgt spid="6"/>
                                        </p:tgtEl>
                                      </p:cBhvr>
                                    </p:animEffect>
                                    <p:animScale>
                                      <p:cBhvr>
                                        <p:cTn id="45" dur="250" autoRev="1" fill="hold"/>
                                        <p:tgtEl>
                                          <p:spTgt spid="6"/>
                                        </p:tgtEl>
                                      </p:cBhvr>
                                      <p:by x="105000" y="105000"/>
                                    </p:animScale>
                                  </p:childTnLst>
                                </p:cTn>
                              </p:par>
                            </p:childTnLst>
                          </p:cTn>
                        </p:par>
                        <p:par>
                          <p:cTn id="46" fill="hold">
                            <p:stCondLst>
                              <p:cond delay="500"/>
                            </p:stCondLst>
                            <p:childTnLst>
                              <p:par>
                                <p:cTn id="47" presetID="17" presetClass="entr" presetSubtype="10" fill="hold" grpId="0" nodeType="afterEffect">
                                  <p:stCondLst>
                                    <p:cond delay="0"/>
                                  </p:stCondLst>
                                  <p:iterate type="lt">
                                    <p:tmPct val="3000"/>
                                  </p:iterate>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2"/>
                                        </p:tgtEl>
                                      </p:cBhvr>
                                    </p:animEffect>
                                    <p:animScale>
                                      <p:cBhvr>
                                        <p:cTn id="55" dur="250" autoRev="1" fill="hold"/>
                                        <p:tgtEl>
                                          <p:spTgt spid="2"/>
                                        </p:tgtEl>
                                      </p:cBhvr>
                                      <p:by x="105000" y="105000"/>
                                    </p:animScale>
                                  </p:childTnLst>
                                </p:cTn>
                              </p:par>
                            </p:childTnLst>
                          </p:cTn>
                        </p:par>
                        <p:par>
                          <p:cTn id="56" fill="hold">
                            <p:stCondLst>
                              <p:cond delay="500"/>
                            </p:stCondLst>
                            <p:childTnLst>
                              <p:par>
                                <p:cTn id="57" presetID="17" presetClass="entr" presetSubtype="10" fill="hold" grpId="0" nodeType="afterEffect">
                                  <p:stCondLst>
                                    <p:cond delay="0"/>
                                  </p:stCondLst>
                                  <p:iterate type="lt">
                                    <p:tmPct val="3000"/>
                                  </p:iterate>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ppt_w</p:attrName>
                                        </p:attrNameLst>
                                      </p:cBhvr>
                                      <p:tavLst>
                                        <p:tav tm="0">
                                          <p:val>
                                            <p:fltVal val="0"/>
                                          </p:val>
                                        </p:tav>
                                        <p:tav tm="100000">
                                          <p:val>
                                            <p:strVal val="#ppt_w"/>
                                          </p:val>
                                        </p:tav>
                                      </p:tavLst>
                                    </p:anim>
                                    <p:anim calcmode="lin" valueType="num">
                                      <p:cBhvr>
                                        <p:cTn id="60" dur="500" fill="hold"/>
                                        <p:tgtEl>
                                          <p:spTgt spid="2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5643" y="1408553"/>
            <a:ext cx="396331" cy="815390"/>
            <a:chOff x="2300055" y="1877282"/>
            <a:chExt cx="528257" cy="1086998"/>
          </a:xfrm>
        </p:grpSpPr>
        <p:sp>
          <p:nvSpPr>
            <p:cNvPr id="3" name="矩形 2"/>
            <p:cNvSpPr/>
            <p:nvPr/>
          </p:nvSpPr>
          <p:spPr>
            <a:xfrm>
              <a:off x="2316384" y="1877282"/>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4" name="文本框 43"/>
            <p:cNvSpPr txBox="1"/>
            <p:nvPr/>
          </p:nvSpPr>
          <p:spPr>
            <a:xfrm>
              <a:off x="2300055" y="2191613"/>
              <a:ext cx="528257"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01</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5" name="组合 4"/>
          <p:cNvGrpSpPr/>
          <p:nvPr/>
        </p:nvGrpSpPr>
        <p:grpSpPr>
          <a:xfrm>
            <a:off x="1714644" y="2223943"/>
            <a:ext cx="396331" cy="815390"/>
            <a:chOff x="2285394" y="2964280"/>
            <a:chExt cx="528256" cy="1086998"/>
          </a:xfrm>
        </p:grpSpPr>
        <p:sp>
          <p:nvSpPr>
            <p:cNvPr id="6" name="矩形 5"/>
            <p:cNvSpPr/>
            <p:nvPr/>
          </p:nvSpPr>
          <p:spPr>
            <a:xfrm>
              <a:off x="2316384" y="2964280"/>
              <a:ext cx="432000" cy="1086998"/>
            </a:xfrm>
            <a:prstGeom prst="rect">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文本框 44"/>
            <p:cNvSpPr txBox="1"/>
            <p:nvPr/>
          </p:nvSpPr>
          <p:spPr>
            <a:xfrm>
              <a:off x="2285394" y="3272292"/>
              <a:ext cx="528256"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02</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8" name="组合 7"/>
          <p:cNvGrpSpPr/>
          <p:nvPr/>
        </p:nvGrpSpPr>
        <p:grpSpPr>
          <a:xfrm>
            <a:off x="1715269" y="3039334"/>
            <a:ext cx="396331" cy="815390"/>
            <a:chOff x="2286228" y="4051278"/>
            <a:chExt cx="528257" cy="1086998"/>
          </a:xfrm>
        </p:grpSpPr>
        <p:sp>
          <p:nvSpPr>
            <p:cNvPr id="9" name="矩形 8"/>
            <p:cNvSpPr/>
            <p:nvPr/>
          </p:nvSpPr>
          <p:spPr>
            <a:xfrm>
              <a:off x="2316384" y="4051278"/>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10" name="文本框 45"/>
            <p:cNvSpPr txBox="1"/>
            <p:nvPr/>
          </p:nvSpPr>
          <p:spPr>
            <a:xfrm>
              <a:off x="2286228" y="4359884"/>
              <a:ext cx="528257"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03</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11" name="组合 10"/>
          <p:cNvGrpSpPr/>
          <p:nvPr/>
        </p:nvGrpSpPr>
        <p:grpSpPr>
          <a:xfrm>
            <a:off x="1714644" y="3847071"/>
            <a:ext cx="396331" cy="815390"/>
            <a:chOff x="2285392" y="5128074"/>
            <a:chExt cx="528257" cy="1086998"/>
          </a:xfrm>
        </p:grpSpPr>
        <p:sp>
          <p:nvSpPr>
            <p:cNvPr id="12" name="矩形 11"/>
            <p:cNvSpPr/>
            <p:nvPr/>
          </p:nvSpPr>
          <p:spPr>
            <a:xfrm>
              <a:off x="2316384" y="5128074"/>
              <a:ext cx="432000" cy="1086998"/>
            </a:xfrm>
            <a:prstGeom prst="rect">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itchFamily="34" charset="-122"/>
                <a:ea typeface="微软雅黑" pitchFamily="34" charset="-122"/>
              </a:endParaRPr>
            </a:p>
          </p:txBody>
        </p:sp>
        <p:sp>
          <p:nvSpPr>
            <p:cNvPr id="13" name="文本框 46"/>
            <p:cNvSpPr txBox="1"/>
            <p:nvPr/>
          </p:nvSpPr>
          <p:spPr>
            <a:xfrm>
              <a:off x="2285392" y="5440740"/>
              <a:ext cx="528257"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itchFamily="34" charset="-122"/>
                  <a:ea typeface="微软雅黑" pitchFamily="34" charset="-122"/>
                </a:rPr>
                <a:t>04</a:t>
              </a:r>
              <a:endParaRPr lang="zh-CN" altLang="en-US" sz="1400" dirty="0">
                <a:solidFill>
                  <a:schemeClr val="tx1">
                    <a:lumMod val="75000"/>
                    <a:lumOff val="25000"/>
                  </a:schemeClr>
                </a:solidFill>
                <a:latin typeface="微软雅黑" pitchFamily="34" charset="-122"/>
                <a:ea typeface="微软雅黑" pitchFamily="34" charset="-122"/>
              </a:endParaRPr>
            </a:p>
          </p:txBody>
        </p:sp>
      </p:grpSp>
      <p:grpSp>
        <p:nvGrpSpPr>
          <p:cNvPr id="14" name="组合 13"/>
          <p:cNvGrpSpPr>
            <a:grpSpLocks noChangeAspect="1"/>
          </p:cNvGrpSpPr>
          <p:nvPr/>
        </p:nvGrpSpPr>
        <p:grpSpPr>
          <a:xfrm>
            <a:off x="2376558" y="1655647"/>
            <a:ext cx="287269" cy="321206"/>
            <a:chOff x="5999255" y="3275006"/>
            <a:chExt cx="402656" cy="450303"/>
          </a:xfrm>
          <a:gradFill>
            <a:gsLst>
              <a:gs pos="0">
                <a:srgbClr val="FDFA75"/>
              </a:gs>
              <a:gs pos="100000">
                <a:srgbClr val="D79E11"/>
              </a:gs>
            </a:gsLst>
            <a:lin ang="2700000" scaled="1"/>
          </a:gradFill>
        </p:grpSpPr>
        <p:sp>
          <p:nvSpPr>
            <p:cNvPr id="1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1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1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1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chemeClr val="accent1"/>
            </a:solidFill>
            <a:ln>
              <a:solidFill>
                <a:schemeClr val="accent1"/>
              </a:solidFill>
            </a:ln>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1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0" name="组合 19"/>
          <p:cNvGrpSpPr/>
          <p:nvPr/>
        </p:nvGrpSpPr>
        <p:grpSpPr>
          <a:xfrm>
            <a:off x="2385106" y="3338899"/>
            <a:ext cx="263474" cy="260712"/>
            <a:chOff x="6967126" y="4092464"/>
            <a:chExt cx="453105" cy="448433"/>
          </a:xfrm>
          <a:solidFill>
            <a:schemeClr val="accent3"/>
          </a:solidFill>
        </p:grpSpPr>
        <p:sp>
          <p:nvSpPr>
            <p:cNvPr id="21"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2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3" name="组合 22"/>
          <p:cNvGrpSpPr/>
          <p:nvPr/>
        </p:nvGrpSpPr>
        <p:grpSpPr>
          <a:xfrm>
            <a:off x="2431966" y="4179946"/>
            <a:ext cx="274433" cy="295280"/>
            <a:chOff x="7005429" y="4859473"/>
            <a:chExt cx="466184" cy="501686"/>
          </a:xfrm>
          <a:solidFill>
            <a:schemeClr val="accent4"/>
          </a:solidFill>
        </p:grpSpPr>
        <p:sp>
          <p:nvSpPr>
            <p:cNvPr id="24"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25"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26"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27"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28"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29" name="组合 28"/>
          <p:cNvGrpSpPr/>
          <p:nvPr/>
        </p:nvGrpSpPr>
        <p:grpSpPr>
          <a:xfrm>
            <a:off x="2394158" y="2505079"/>
            <a:ext cx="246070" cy="314640"/>
            <a:chOff x="1605186" y="572440"/>
            <a:chExt cx="563562" cy="720725"/>
          </a:xfrm>
          <a:solidFill>
            <a:schemeClr val="accent2"/>
          </a:solidFill>
        </p:grpSpPr>
        <p:sp>
          <p:nvSpPr>
            <p:cNvPr id="30"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31"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sp>
          <p:nvSpPr>
            <p:cNvPr id="32"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tx1">
                    <a:lumMod val="75000"/>
                    <a:lumOff val="25000"/>
                  </a:schemeClr>
                </a:solidFill>
              </a:endParaRPr>
            </a:p>
          </p:txBody>
        </p:sp>
      </p:grpSp>
      <p:sp>
        <p:nvSpPr>
          <p:cNvPr id="33" name="文本框 66"/>
          <p:cNvSpPr txBox="1"/>
          <p:nvPr/>
        </p:nvSpPr>
        <p:spPr>
          <a:xfrm>
            <a:off x="3060367" y="1600567"/>
            <a:ext cx="1870086" cy="484692"/>
          </a:xfrm>
          <a:prstGeom prst="rect">
            <a:avLst/>
          </a:prstGeom>
          <a:noFill/>
          <a:effectLst/>
        </p:spPr>
        <p:txBody>
          <a:bodyPr wrap="none" lIns="68601" tIns="34301" rIns="68601" bIns="34301"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34" name="组合 33"/>
          <p:cNvGrpSpPr/>
          <p:nvPr/>
        </p:nvGrpSpPr>
        <p:grpSpPr>
          <a:xfrm>
            <a:off x="5682666" y="1541192"/>
            <a:ext cx="1821445" cy="551276"/>
            <a:chOff x="7574252" y="2054104"/>
            <a:chExt cx="2427751" cy="734906"/>
          </a:xfrm>
        </p:grpSpPr>
        <p:sp>
          <p:nvSpPr>
            <p:cNvPr id="35" name="任意多边形 34"/>
            <p:cNvSpPr/>
            <p:nvPr/>
          </p:nvSpPr>
          <p:spPr>
            <a:xfrm rot="5400000">
              <a:off x="8420675" y="1207681"/>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36" name="文本框 67"/>
            <p:cNvSpPr txBox="1"/>
            <p:nvPr/>
          </p:nvSpPr>
          <p:spPr>
            <a:xfrm>
              <a:off x="7658557" y="2266951"/>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grpSp>
      <p:grpSp>
        <p:nvGrpSpPr>
          <p:cNvPr id="37" name="组合 36"/>
          <p:cNvGrpSpPr/>
          <p:nvPr/>
        </p:nvGrpSpPr>
        <p:grpSpPr>
          <a:xfrm>
            <a:off x="5682667" y="2366684"/>
            <a:ext cx="1821445" cy="551276"/>
            <a:chOff x="7574253" y="3154569"/>
            <a:chExt cx="2427751" cy="734906"/>
          </a:xfrm>
        </p:grpSpPr>
        <p:sp>
          <p:nvSpPr>
            <p:cNvPr id="38" name="任意多边形 37"/>
            <p:cNvSpPr/>
            <p:nvPr/>
          </p:nvSpPr>
          <p:spPr>
            <a:xfrm rot="5400000">
              <a:off x="8420676" y="2308146"/>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39" name="文本框 68"/>
            <p:cNvSpPr txBox="1"/>
            <p:nvPr/>
          </p:nvSpPr>
          <p:spPr>
            <a:xfrm>
              <a:off x="7691215" y="3356492"/>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grpSp>
      <p:grpSp>
        <p:nvGrpSpPr>
          <p:cNvPr id="40" name="组合 39"/>
          <p:cNvGrpSpPr/>
          <p:nvPr/>
        </p:nvGrpSpPr>
        <p:grpSpPr>
          <a:xfrm>
            <a:off x="5682668" y="3171391"/>
            <a:ext cx="1821445" cy="551276"/>
            <a:chOff x="7574254" y="4227325"/>
            <a:chExt cx="2427751" cy="734906"/>
          </a:xfrm>
        </p:grpSpPr>
        <p:sp>
          <p:nvSpPr>
            <p:cNvPr id="41" name="任意多边形 40"/>
            <p:cNvSpPr/>
            <p:nvPr/>
          </p:nvSpPr>
          <p:spPr>
            <a:xfrm rot="5400000">
              <a:off x="8420677" y="3380902"/>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42" name="文本框 69"/>
            <p:cNvSpPr txBox="1"/>
            <p:nvPr/>
          </p:nvSpPr>
          <p:spPr>
            <a:xfrm>
              <a:off x="7682459" y="4446069"/>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grpSp>
      <p:grpSp>
        <p:nvGrpSpPr>
          <p:cNvPr id="43" name="组合 42"/>
          <p:cNvGrpSpPr/>
          <p:nvPr/>
        </p:nvGrpSpPr>
        <p:grpSpPr>
          <a:xfrm>
            <a:off x="5682665" y="3996883"/>
            <a:ext cx="1821445" cy="551276"/>
            <a:chOff x="7574251" y="5327790"/>
            <a:chExt cx="2427751" cy="734906"/>
          </a:xfrm>
          <a:solidFill>
            <a:schemeClr val="accent4"/>
          </a:solidFill>
        </p:grpSpPr>
        <p:sp>
          <p:nvSpPr>
            <p:cNvPr id="44" name="任意多边形 43"/>
            <p:cNvSpPr/>
            <p:nvPr/>
          </p:nvSpPr>
          <p:spPr>
            <a:xfrm rot="5400000">
              <a:off x="8420674" y="4481367"/>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45" name="文本框 70"/>
            <p:cNvSpPr txBox="1"/>
            <p:nvPr/>
          </p:nvSpPr>
          <p:spPr>
            <a:xfrm>
              <a:off x="7708686" y="5542891"/>
              <a:ext cx="1477072" cy="369218"/>
            </a:xfrm>
            <a:prstGeom prst="rect">
              <a:avLst/>
            </a:prstGeom>
            <a:grpFill/>
            <a:effectLst/>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grpSp>
      <p:sp>
        <p:nvSpPr>
          <p:cNvPr id="46" name="文本框 71"/>
          <p:cNvSpPr txBox="1"/>
          <p:nvPr/>
        </p:nvSpPr>
        <p:spPr>
          <a:xfrm>
            <a:off x="3071287" y="2485010"/>
            <a:ext cx="1870086" cy="484692"/>
          </a:xfrm>
          <a:prstGeom prst="rect">
            <a:avLst/>
          </a:prstGeom>
          <a:noFill/>
          <a:effectLst/>
        </p:spPr>
        <p:txBody>
          <a:bodyPr wrap="none" lIns="68601" tIns="34301" rIns="68601" bIns="34301"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7" name="文本框 72"/>
          <p:cNvSpPr txBox="1"/>
          <p:nvPr/>
        </p:nvSpPr>
        <p:spPr>
          <a:xfrm>
            <a:off x="3071287" y="3274026"/>
            <a:ext cx="1870086" cy="484692"/>
          </a:xfrm>
          <a:prstGeom prst="rect">
            <a:avLst/>
          </a:prstGeom>
          <a:noFill/>
          <a:effectLst/>
        </p:spPr>
        <p:txBody>
          <a:bodyPr wrap="none" lIns="68601" tIns="34301" rIns="68601" bIns="34301"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48" name="文本框 73"/>
          <p:cNvSpPr txBox="1"/>
          <p:nvPr/>
        </p:nvSpPr>
        <p:spPr>
          <a:xfrm>
            <a:off x="3078563" y="4131343"/>
            <a:ext cx="1870086" cy="484692"/>
          </a:xfrm>
          <a:prstGeom prst="rect">
            <a:avLst/>
          </a:prstGeom>
          <a:noFill/>
          <a:effectLst/>
        </p:spPr>
        <p:txBody>
          <a:bodyPr wrap="none" lIns="68601" tIns="34301" rIns="68601" bIns="34301"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您的文本后，在此框中选择粘贴，</a:t>
            </a:r>
            <a:endParaRPr lang="en-US" altLang="zh-CN" sz="900" dirty="0">
              <a:solidFill>
                <a:schemeClr val="tx1">
                  <a:lumMod val="50000"/>
                  <a:lumOff val="50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并选择只保留文字。</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540939242"/>
      </p:ext>
    </p:extLst>
  </p:cSld>
  <p:clrMapOvr>
    <a:masterClrMapping/>
  </p:clrMapOvr>
  <p:transition spd="slow" advClick="0" advTm="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6" presetClass="entr" presetSubtype="37"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arn(outVertical)">
                                      <p:cBhvr>
                                        <p:cTn id="20" dur="500"/>
                                        <p:tgtEl>
                                          <p:spTgt spid="3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16" presetClass="entr" presetSubtype="37"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arn(outVertical)">
                                      <p:cBhvr>
                                        <p:cTn id="37" dur="500"/>
                                        <p:tgtEl>
                                          <p:spTgt spid="46"/>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5000"/>
                            </p:stCondLst>
                            <p:childTnLst>
                              <p:par>
                                <p:cTn id="47" presetID="2" presetClass="entr" presetSubtype="8"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0-#ppt_w/2"/>
                                          </p:val>
                                        </p:tav>
                                        <p:tav tm="100000">
                                          <p:val>
                                            <p:strVal val="#ppt_x"/>
                                          </p:val>
                                        </p:tav>
                                      </p:tavLst>
                                    </p:anim>
                                    <p:anim calcmode="lin" valueType="num">
                                      <p:cBhvr additive="base">
                                        <p:cTn id="50" dur="500" fill="hold"/>
                                        <p:tgtEl>
                                          <p:spTgt spid="4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6" presetClass="entr" presetSubtype="37"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barn(outVertical)">
                                      <p:cBhvr>
                                        <p:cTn id="54" dur="500"/>
                                        <p:tgtEl>
                                          <p:spTgt spid="47"/>
                                        </p:tgtEl>
                                      </p:cBhvr>
                                    </p:animEffect>
                                  </p:childTnLst>
                                </p:cTn>
                              </p:par>
                            </p:childTnLst>
                          </p:cTn>
                        </p:par>
                        <p:par>
                          <p:cTn id="55" fill="hold">
                            <p:stCondLst>
                              <p:cond delay="6000"/>
                            </p:stCondLst>
                            <p:childTnLst>
                              <p:par>
                                <p:cTn id="56" presetID="22" presetClass="entr" presetSubtype="1"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par>
                          <p:cTn id="63" fill="hold">
                            <p:stCondLst>
                              <p:cond delay="7000"/>
                            </p:stCondLst>
                            <p:childTnLst>
                              <p:par>
                                <p:cTn id="64" presetID="2" presetClass="entr" presetSubtype="8"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fill="hold"/>
                                        <p:tgtEl>
                                          <p:spTgt spid="43"/>
                                        </p:tgtEl>
                                        <p:attrNameLst>
                                          <p:attrName>ppt_x</p:attrName>
                                        </p:attrNameLst>
                                      </p:cBhvr>
                                      <p:tavLst>
                                        <p:tav tm="0">
                                          <p:val>
                                            <p:strVal val="0-#ppt_w/2"/>
                                          </p:val>
                                        </p:tav>
                                        <p:tav tm="100000">
                                          <p:val>
                                            <p:strVal val="#ppt_x"/>
                                          </p:val>
                                        </p:tav>
                                      </p:tavLst>
                                    </p:anim>
                                    <p:anim calcmode="lin" valueType="num">
                                      <p:cBhvr additive="base">
                                        <p:cTn id="67" dur="500" fill="hold"/>
                                        <p:tgtEl>
                                          <p:spTgt spid="43"/>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16" presetClass="entr" presetSubtype="37"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barn(outVertical)">
                                      <p:cBhvr>
                                        <p:cTn id="7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6" grpId="0"/>
      <p:bldP spid="47" grpId="0"/>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9274" y="1087121"/>
            <a:ext cx="1812086" cy="2036785"/>
            <a:chOff x="569175" y="1086585"/>
            <a:chExt cx="1811771" cy="2036431"/>
          </a:xfrm>
        </p:grpSpPr>
        <p:grpSp>
          <p:nvGrpSpPr>
            <p:cNvPr id="3" name="Group 65"/>
            <p:cNvGrpSpPr/>
            <p:nvPr/>
          </p:nvGrpSpPr>
          <p:grpSpPr>
            <a:xfrm>
              <a:off x="569176" y="1386252"/>
              <a:ext cx="1811770" cy="950282"/>
              <a:chOff x="3433260" y="1508627"/>
              <a:chExt cx="2237290" cy="1173470"/>
            </a:xfrm>
            <a:effectLst/>
          </p:grpSpPr>
          <p:sp>
            <p:nvSpPr>
              <p:cNvPr id="49" name="Freeform: Shape 66"/>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4">
                  <a:lumMod val="75000"/>
                </a:schemeClr>
              </a:solidFill>
              <a:ln w="3175">
                <a:noFill/>
              </a:ln>
              <a:extLst/>
            </p:spPr>
            <p:txBody>
              <a:bodyPr anchor="ctr"/>
              <a:lstStyle/>
              <a:p>
                <a:pPr algn="ctr"/>
                <a:endParaRPr>
                  <a:solidFill>
                    <a:schemeClr val="bg1">
                      <a:lumMod val="50000"/>
                    </a:schemeClr>
                  </a:solidFill>
                </a:endParaRPr>
              </a:p>
            </p:txBody>
          </p:sp>
          <p:sp>
            <p:nvSpPr>
              <p:cNvPr id="50" name="Freeform: Shape 67"/>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4">
                  <a:lumMod val="60000"/>
                  <a:lumOff val="40000"/>
                </a:schemeClr>
              </a:solidFill>
              <a:ln w="3175">
                <a:noFill/>
              </a:ln>
              <a:extLst/>
            </p:spPr>
            <p:txBody>
              <a:bodyPr anchor="ctr"/>
              <a:lstStyle/>
              <a:p>
                <a:pPr algn="ctr"/>
                <a:endParaRPr>
                  <a:solidFill>
                    <a:schemeClr val="bg1">
                      <a:lumMod val="50000"/>
                    </a:schemeClr>
                  </a:solidFill>
                </a:endParaRPr>
              </a:p>
            </p:txBody>
          </p:sp>
          <p:sp>
            <p:nvSpPr>
              <p:cNvPr id="51" name="Freeform: Shape 68"/>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4"/>
              </a:solidFill>
              <a:ln w="3175">
                <a:noFill/>
              </a:ln>
              <a:extLst/>
            </p:spPr>
            <p:txBody>
              <a:bodyPr anchor="ctr"/>
              <a:lstStyle/>
              <a:p>
                <a:pPr algn="ctr"/>
                <a:endParaRPr>
                  <a:solidFill>
                    <a:schemeClr val="bg1">
                      <a:lumMod val="50000"/>
                    </a:schemeClr>
                  </a:solidFill>
                </a:endParaRPr>
              </a:p>
            </p:txBody>
          </p:sp>
        </p:grpSp>
        <p:grpSp>
          <p:nvGrpSpPr>
            <p:cNvPr id="4" name="Group 81"/>
            <p:cNvGrpSpPr/>
            <p:nvPr/>
          </p:nvGrpSpPr>
          <p:grpSpPr>
            <a:xfrm>
              <a:off x="1211354" y="1086585"/>
              <a:ext cx="527413" cy="731240"/>
              <a:chOff x="1943061" y="1860330"/>
              <a:chExt cx="651753" cy="903633"/>
            </a:xfrm>
          </p:grpSpPr>
          <p:sp>
            <p:nvSpPr>
              <p:cNvPr id="37" name="Oval 82"/>
              <p:cNvSpPr/>
              <p:nvPr/>
            </p:nvSpPr>
            <p:spPr>
              <a:xfrm>
                <a:off x="1943061" y="1860330"/>
                <a:ext cx="651753" cy="651753"/>
              </a:xfrm>
              <a:prstGeom prst="ellipse">
                <a:avLst/>
              </a:prstGeom>
              <a:solidFill>
                <a:schemeClr val="accent4"/>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endParaRPr>
              </a:p>
            </p:txBody>
          </p:sp>
          <p:sp>
            <p:nvSpPr>
              <p:cNvPr id="38" name="Freeform: Shape 83"/>
              <p:cNvSpPr>
                <a:spLocks/>
              </p:cNvSpPr>
              <p:nvPr/>
            </p:nvSpPr>
            <p:spPr bwMode="auto">
              <a:xfrm>
                <a:off x="2067805" y="1977408"/>
                <a:ext cx="356548" cy="354123"/>
              </a:xfrm>
              <a:custGeom>
                <a:avLst/>
                <a:gdLst>
                  <a:gd name="T0" fmla="*/ 294279076 w 21600"/>
                  <a:gd name="T1" fmla="*/ 0 h 21600"/>
                  <a:gd name="T2" fmla="*/ 294265182 w 21600"/>
                  <a:gd name="T3" fmla="*/ 13585 h 21600"/>
                  <a:gd name="T4" fmla="*/ 0 w 21600"/>
                  <a:gd name="T5" fmla="*/ 286341649 h 21600"/>
                  <a:gd name="T6" fmla="*/ 0 w 21600"/>
                  <a:gd name="T7" fmla="*/ 286355233 h 21600"/>
                  <a:gd name="T8" fmla="*/ 294238691 w 21600"/>
                  <a:gd name="T9" fmla="*/ 286341649 h 21600"/>
                  <a:gd name="T10" fmla="*/ 294279076 w 21600"/>
                  <a:gd name="T11" fmla="*/ 0 h 21600"/>
                  <a:gd name="T12" fmla="*/ 232316495 w 21600"/>
                  <a:gd name="T13" fmla="*/ 74876716 h 21600"/>
                  <a:gd name="T14" fmla="*/ 246635598 w 21600"/>
                  <a:gd name="T15" fmla="*/ 88797005 h 21600"/>
                  <a:gd name="T16" fmla="*/ 238461554 w 21600"/>
                  <a:gd name="T17" fmla="*/ 96751094 h 21600"/>
                  <a:gd name="T18" fmla="*/ 224142451 w 21600"/>
                  <a:gd name="T19" fmla="*/ 82830805 h 21600"/>
                  <a:gd name="T20" fmla="*/ 232316495 w 21600"/>
                  <a:gd name="T21" fmla="*/ 74876716 h 21600"/>
                  <a:gd name="T22" fmla="*/ 207780479 w 21600"/>
                  <a:gd name="T23" fmla="*/ 98738994 h 21600"/>
                  <a:gd name="T24" fmla="*/ 233693579 w 21600"/>
                  <a:gd name="T25" fmla="*/ 123955309 h 21600"/>
                  <a:gd name="T26" fmla="*/ 225518249 w 21600"/>
                  <a:gd name="T27" fmla="*/ 131909398 h 21600"/>
                  <a:gd name="T28" fmla="*/ 199605150 w 21600"/>
                  <a:gd name="T29" fmla="*/ 106694230 h 21600"/>
                  <a:gd name="T30" fmla="*/ 207780479 w 21600"/>
                  <a:gd name="T31" fmla="*/ 98738994 h 21600"/>
                  <a:gd name="T32" fmla="*/ 183256942 w 21600"/>
                  <a:gd name="T33" fmla="*/ 122616003 h 21600"/>
                  <a:gd name="T34" fmla="*/ 197562281 w 21600"/>
                  <a:gd name="T35" fmla="*/ 136548610 h 21600"/>
                  <a:gd name="T36" fmla="*/ 189388118 w 21600"/>
                  <a:gd name="T37" fmla="*/ 144503858 h 21600"/>
                  <a:gd name="T38" fmla="*/ 175082909 w 21600"/>
                  <a:gd name="T39" fmla="*/ 130570092 h 21600"/>
                  <a:gd name="T40" fmla="*/ 183256942 w 21600"/>
                  <a:gd name="T41" fmla="*/ 122616003 h 21600"/>
                  <a:gd name="T42" fmla="*/ 158719641 w 21600"/>
                  <a:gd name="T43" fmla="*/ 146491865 h 21600"/>
                  <a:gd name="T44" fmla="*/ 184618858 w 21600"/>
                  <a:gd name="T45" fmla="*/ 171693330 h 21600"/>
                  <a:gd name="T46" fmla="*/ 176444814 w 21600"/>
                  <a:gd name="T47" fmla="*/ 179661003 h 21600"/>
                  <a:gd name="T48" fmla="*/ 150531714 w 21600"/>
                  <a:gd name="T49" fmla="*/ 154445836 h 21600"/>
                  <a:gd name="T50" fmla="*/ 158719641 w 21600"/>
                  <a:gd name="T51" fmla="*/ 146491865 h 21600"/>
                  <a:gd name="T52" fmla="*/ 134183625 w 21600"/>
                  <a:gd name="T53" fmla="*/ 170367609 h 21600"/>
                  <a:gd name="T54" fmla="*/ 148501454 w 21600"/>
                  <a:gd name="T55" fmla="*/ 184287897 h 21600"/>
                  <a:gd name="T56" fmla="*/ 140327409 w 21600"/>
                  <a:gd name="T57" fmla="*/ 192241879 h 21600"/>
                  <a:gd name="T58" fmla="*/ 126008306 w 21600"/>
                  <a:gd name="T59" fmla="*/ 178322964 h 21600"/>
                  <a:gd name="T60" fmla="*/ 134183625 w 21600"/>
                  <a:gd name="T61" fmla="*/ 170367609 h 21600"/>
                  <a:gd name="T62" fmla="*/ 109646205 w 21600"/>
                  <a:gd name="T63" fmla="*/ 194231034 h 21600"/>
                  <a:gd name="T64" fmla="*/ 135559316 w 21600"/>
                  <a:gd name="T65" fmla="*/ 219446083 h 21600"/>
                  <a:gd name="T66" fmla="*/ 127383986 w 21600"/>
                  <a:gd name="T67" fmla="*/ 227400172 h 21600"/>
                  <a:gd name="T68" fmla="*/ 101472172 w 21600"/>
                  <a:gd name="T69" fmla="*/ 202185123 h 21600"/>
                  <a:gd name="T70" fmla="*/ 109646205 w 21600"/>
                  <a:gd name="T71" fmla="*/ 194231034 h 21600"/>
                  <a:gd name="T72" fmla="*/ 91253974 w 21600"/>
                  <a:gd name="T73" fmla="*/ 239994750 h 21600"/>
                  <a:gd name="T74" fmla="*/ 76934860 w 21600"/>
                  <a:gd name="T75" fmla="*/ 226074569 h 21600"/>
                  <a:gd name="T76" fmla="*/ 85122798 w 21600"/>
                  <a:gd name="T77" fmla="*/ 218106896 h 21600"/>
                  <a:gd name="T78" fmla="*/ 99428018 w 21600"/>
                  <a:gd name="T79" fmla="*/ 232027077 h 21600"/>
                  <a:gd name="T80" fmla="*/ 91253974 w 21600"/>
                  <a:gd name="T81" fmla="*/ 239994750 h 21600"/>
                  <a:gd name="T82" fmla="*/ 245137479 w 21600"/>
                  <a:gd name="T83" fmla="*/ 238549279 h 21600"/>
                  <a:gd name="T84" fmla="*/ 147261858 w 21600"/>
                  <a:gd name="T85" fmla="*/ 238549279 h 21600"/>
                  <a:gd name="T86" fmla="*/ 245137479 w 21600"/>
                  <a:gd name="T87" fmla="*/ 143310431 h 21600"/>
                  <a:gd name="T88" fmla="*/ 245137479 w 21600"/>
                  <a:gd name="T89" fmla="*/ 238549279 h 21600"/>
                  <a:gd name="T90" fmla="*/ 245137479 w 21600"/>
                  <a:gd name="T91" fmla="*/ 238549279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21600" y="0"/>
                    </a:moveTo>
                    <a:lnTo>
                      <a:pt x="21599" y="1"/>
                    </a:lnTo>
                    <a:lnTo>
                      <a:pt x="0" y="21599"/>
                    </a:lnTo>
                    <a:lnTo>
                      <a:pt x="0" y="21600"/>
                    </a:lnTo>
                    <a:lnTo>
                      <a:pt x="21597" y="21599"/>
                    </a:lnTo>
                    <a:lnTo>
                      <a:pt x="21600" y="0"/>
                    </a:lnTo>
                    <a:close/>
                    <a:moveTo>
                      <a:pt x="17052" y="5648"/>
                    </a:moveTo>
                    <a:lnTo>
                      <a:pt x="18103" y="6698"/>
                    </a:lnTo>
                    <a:lnTo>
                      <a:pt x="17503" y="7298"/>
                    </a:lnTo>
                    <a:lnTo>
                      <a:pt x="16452" y="6248"/>
                    </a:lnTo>
                    <a:lnTo>
                      <a:pt x="17052" y="5648"/>
                    </a:lnTo>
                    <a:close/>
                    <a:moveTo>
                      <a:pt x="15251" y="7448"/>
                    </a:moveTo>
                    <a:lnTo>
                      <a:pt x="17153" y="9350"/>
                    </a:lnTo>
                    <a:lnTo>
                      <a:pt x="16553" y="9950"/>
                    </a:lnTo>
                    <a:lnTo>
                      <a:pt x="14651" y="8048"/>
                    </a:lnTo>
                    <a:lnTo>
                      <a:pt x="15251" y="7448"/>
                    </a:lnTo>
                    <a:close/>
                    <a:moveTo>
                      <a:pt x="13451" y="9249"/>
                    </a:moveTo>
                    <a:lnTo>
                      <a:pt x="14501" y="10300"/>
                    </a:lnTo>
                    <a:lnTo>
                      <a:pt x="13901" y="10900"/>
                    </a:lnTo>
                    <a:lnTo>
                      <a:pt x="12851" y="9849"/>
                    </a:lnTo>
                    <a:lnTo>
                      <a:pt x="13451" y="9249"/>
                    </a:lnTo>
                    <a:close/>
                    <a:moveTo>
                      <a:pt x="11650" y="11050"/>
                    </a:moveTo>
                    <a:lnTo>
                      <a:pt x="13551" y="12951"/>
                    </a:lnTo>
                    <a:lnTo>
                      <a:pt x="12951" y="13552"/>
                    </a:lnTo>
                    <a:lnTo>
                      <a:pt x="11049" y="11650"/>
                    </a:lnTo>
                    <a:lnTo>
                      <a:pt x="11650" y="11050"/>
                    </a:lnTo>
                    <a:close/>
                    <a:moveTo>
                      <a:pt x="9849" y="12851"/>
                    </a:moveTo>
                    <a:lnTo>
                      <a:pt x="10900" y="13901"/>
                    </a:lnTo>
                    <a:lnTo>
                      <a:pt x="10300" y="14501"/>
                    </a:lnTo>
                    <a:lnTo>
                      <a:pt x="9249" y="13451"/>
                    </a:lnTo>
                    <a:lnTo>
                      <a:pt x="9849" y="12851"/>
                    </a:lnTo>
                    <a:close/>
                    <a:moveTo>
                      <a:pt x="8048" y="14651"/>
                    </a:moveTo>
                    <a:lnTo>
                      <a:pt x="9950" y="16553"/>
                    </a:lnTo>
                    <a:lnTo>
                      <a:pt x="9350" y="17153"/>
                    </a:lnTo>
                    <a:lnTo>
                      <a:pt x="7448" y="15251"/>
                    </a:lnTo>
                    <a:lnTo>
                      <a:pt x="8048" y="14651"/>
                    </a:lnTo>
                    <a:close/>
                    <a:moveTo>
                      <a:pt x="6698" y="18103"/>
                    </a:moveTo>
                    <a:lnTo>
                      <a:pt x="5647" y="17053"/>
                    </a:lnTo>
                    <a:lnTo>
                      <a:pt x="6248" y="16452"/>
                    </a:lnTo>
                    <a:lnTo>
                      <a:pt x="7298" y="17502"/>
                    </a:lnTo>
                    <a:lnTo>
                      <a:pt x="6698" y="18103"/>
                    </a:lnTo>
                    <a:close/>
                    <a:moveTo>
                      <a:pt x="17993" y="17994"/>
                    </a:moveTo>
                    <a:lnTo>
                      <a:pt x="10809" y="17994"/>
                    </a:lnTo>
                    <a:lnTo>
                      <a:pt x="17993" y="10810"/>
                    </a:lnTo>
                    <a:lnTo>
                      <a:pt x="17993" y="17994"/>
                    </a:lnTo>
                    <a:close/>
                    <a:moveTo>
                      <a:pt x="17993" y="17994"/>
                    </a:moveTo>
                  </a:path>
                </a:pathLst>
              </a:custGeom>
              <a:solidFill>
                <a:schemeClr val="bg1"/>
              </a:solidFill>
              <a:ln>
                <a:noFill/>
              </a:ln>
            </p:spPr>
            <p:txBody>
              <a:bodyPr anchor="ctr"/>
              <a:lstStyle/>
              <a:p>
                <a:pPr algn="ctr"/>
                <a:endParaRPr>
                  <a:solidFill>
                    <a:schemeClr val="bg1">
                      <a:lumMod val="50000"/>
                    </a:schemeClr>
                  </a:solidFill>
                </a:endParaRPr>
              </a:p>
            </p:txBody>
          </p:sp>
          <p:cxnSp>
            <p:nvCxnSpPr>
              <p:cNvPr id="39" name="Straight Connector 84"/>
              <p:cNvCxnSpPr/>
              <p:nvPr/>
            </p:nvCxnSpPr>
            <p:spPr>
              <a:xfrm flipH="1" flipV="1">
                <a:off x="2267802" y="2474395"/>
                <a:ext cx="2888" cy="289568"/>
              </a:xfrm>
              <a:prstGeom prst="line">
                <a:avLst/>
              </a:prstGeom>
              <a:ln w="6350">
                <a:solidFill>
                  <a:schemeClr val="accent4"/>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5" name="Group 2"/>
            <p:cNvGrpSpPr/>
            <p:nvPr/>
          </p:nvGrpSpPr>
          <p:grpSpPr>
            <a:xfrm>
              <a:off x="569175" y="2294463"/>
              <a:ext cx="1811771" cy="828553"/>
              <a:chOff x="758900" y="3059284"/>
              <a:chExt cx="2415694" cy="1104737"/>
            </a:xfrm>
          </p:grpSpPr>
          <p:sp>
            <p:nvSpPr>
              <p:cNvPr id="22" name="TextBox 119"/>
              <p:cNvSpPr txBox="1"/>
              <p:nvPr/>
            </p:nvSpPr>
            <p:spPr>
              <a:xfrm>
                <a:off x="1135778" y="3059284"/>
                <a:ext cx="1661937" cy="553972"/>
              </a:xfrm>
              <a:prstGeom prst="rect">
                <a:avLst/>
              </a:prstGeom>
              <a:noFill/>
            </p:spPr>
            <p:txBody>
              <a:bodyPr wrap="none" lIns="137156" tIns="68579" rIns="137156" bIns="68579">
                <a:normAutofit/>
              </a:bodyPr>
              <a:lstStyle/>
              <a:p>
                <a:pPr algn="ctr"/>
                <a:r>
                  <a:rPr lang="zh-CN" altLang="en-US" b="1">
                    <a:solidFill>
                      <a:schemeClr val="bg1">
                        <a:lumMod val="50000"/>
                      </a:schemeClr>
                    </a:solidFill>
                  </a:rPr>
                  <a:t>标题文本预设</a:t>
                </a:r>
              </a:p>
            </p:txBody>
          </p:sp>
          <p:sp>
            <p:nvSpPr>
              <p:cNvPr id="23" name="TextBox 120"/>
              <p:cNvSpPr txBox="1"/>
              <p:nvPr/>
            </p:nvSpPr>
            <p:spPr>
              <a:xfrm>
                <a:off x="758900" y="3563883"/>
                <a:ext cx="2415694" cy="600138"/>
              </a:xfrm>
              <a:prstGeom prst="rect">
                <a:avLst/>
              </a:prstGeom>
              <a:noFill/>
            </p:spPr>
            <p:txBody>
              <a:bodyPr wrap="square" lIns="137156" tIns="68579" rIns="137156" bIns="68579">
                <a:normAutofit fontScale="92500" lnSpcReduction="10000"/>
              </a:bodyPr>
              <a:lstStyle/>
              <a:p>
                <a:pPr algn="ctr">
                  <a:lnSpc>
                    <a:spcPct val="120000"/>
                  </a:lnSpc>
                </a:pPr>
                <a:r>
                  <a:rPr lang="zh-CN" altLang="en-US" sz="1000">
                    <a:solidFill>
                      <a:schemeClr val="bg1">
                        <a:lumMod val="50000"/>
                      </a:schemeClr>
                    </a:solidFill>
                  </a:rPr>
                  <a:t>此部分内容作为文字排版占位显示（建议使用主题字体）</a:t>
                </a:r>
              </a:p>
            </p:txBody>
          </p:sp>
        </p:grpSp>
      </p:grpSp>
      <p:grpSp>
        <p:nvGrpSpPr>
          <p:cNvPr id="6" name="组合 52"/>
          <p:cNvGrpSpPr/>
          <p:nvPr/>
        </p:nvGrpSpPr>
        <p:grpSpPr>
          <a:xfrm>
            <a:off x="2634258" y="1423678"/>
            <a:ext cx="1812087" cy="2073708"/>
            <a:chOff x="2633801" y="1423083"/>
            <a:chExt cx="1811772" cy="2073348"/>
          </a:xfrm>
        </p:grpSpPr>
        <p:grpSp>
          <p:nvGrpSpPr>
            <p:cNvPr id="7" name="Group 69"/>
            <p:cNvGrpSpPr/>
            <p:nvPr/>
          </p:nvGrpSpPr>
          <p:grpSpPr>
            <a:xfrm>
              <a:off x="2633803" y="1754656"/>
              <a:ext cx="1811770" cy="950282"/>
              <a:chOff x="3433260" y="1508627"/>
              <a:chExt cx="2237290" cy="1173470"/>
            </a:xfrm>
            <a:effectLst/>
          </p:grpSpPr>
          <p:sp>
            <p:nvSpPr>
              <p:cNvPr id="46" name="Freeform: Shape 70"/>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3">
                  <a:lumMod val="75000"/>
                </a:schemeClr>
              </a:solidFill>
              <a:ln w="3175">
                <a:noFill/>
              </a:ln>
              <a:extLst/>
            </p:spPr>
            <p:txBody>
              <a:bodyPr anchor="ctr"/>
              <a:lstStyle/>
              <a:p>
                <a:pPr algn="ctr"/>
                <a:endParaRPr>
                  <a:solidFill>
                    <a:schemeClr val="bg1">
                      <a:lumMod val="50000"/>
                    </a:schemeClr>
                  </a:solidFill>
                </a:endParaRPr>
              </a:p>
            </p:txBody>
          </p:sp>
          <p:sp>
            <p:nvSpPr>
              <p:cNvPr id="47" name="Freeform: Shape 71"/>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3">
                  <a:lumMod val="60000"/>
                  <a:lumOff val="40000"/>
                </a:schemeClr>
              </a:solidFill>
              <a:ln w="3175">
                <a:noFill/>
              </a:ln>
              <a:extLst/>
            </p:spPr>
            <p:txBody>
              <a:bodyPr anchor="ctr"/>
              <a:lstStyle/>
              <a:p>
                <a:pPr algn="ctr"/>
                <a:endParaRPr>
                  <a:solidFill>
                    <a:schemeClr val="bg1">
                      <a:lumMod val="50000"/>
                    </a:schemeClr>
                  </a:solidFill>
                </a:endParaRPr>
              </a:p>
            </p:txBody>
          </p:sp>
          <p:sp>
            <p:nvSpPr>
              <p:cNvPr id="48" name="Freeform: Shape 72"/>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3"/>
              </a:solidFill>
              <a:ln w="3175">
                <a:noFill/>
              </a:ln>
              <a:extLst/>
            </p:spPr>
            <p:txBody>
              <a:bodyPr anchor="ctr"/>
              <a:lstStyle/>
              <a:p>
                <a:pPr algn="ctr"/>
                <a:endParaRPr>
                  <a:solidFill>
                    <a:schemeClr val="bg1">
                      <a:lumMod val="50000"/>
                    </a:schemeClr>
                  </a:solidFill>
                </a:endParaRPr>
              </a:p>
            </p:txBody>
          </p:sp>
        </p:grpSp>
        <p:grpSp>
          <p:nvGrpSpPr>
            <p:cNvPr id="8" name="Group 85"/>
            <p:cNvGrpSpPr/>
            <p:nvPr/>
          </p:nvGrpSpPr>
          <p:grpSpPr>
            <a:xfrm>
              <a:off x="3285911" y="1423083"/>
              <a:ext cx="527413" cy="779346"/>
              <a:chOff x="4506707" y="2276159"/>
              <a:chExt cx="651753" cy="963081"/>
            </a:xfrm>
          </p:grpSpPr>
          <p:sp>
            <p:nvSpPr>
              <p:cNvPr id="30" name="Oval 86"/>
              <p:cNvSpPr/>
              <p:nvPr/>
            </p:nvSpPr>
            <p:spPr>
              <a:xfrm>
                <a:off x="4506707" y="2276159"/>
                <a:ext cx="651753" cy="651753"/>
              </a:xfrm>
              <a:prstGeom prst="ellipse">
                <a:avLst/>
              </a:prstGeom>
              <a:solidFill>
                <a:schemeClr val="accent3"/>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endParaRPr>
              </a:p>
            </p:txBody>
          </p:sp>
          <p:cxnSp>
            <p:nvCxnSpPr>
              <p:cNvPr id="31" name="Straight Connector 87"/>
              <p:cNvCxnSpPr/>
              <p:nvPr/>
            </p:nvCxnSpPr>
            <p:spPr>
              <a:xfrm flipH="1" flipV="1">
                <a:off x="4831448" y="2949672"/>
                <a:ext cx="2888" cy="289568"/>
              </a:xfrm>
              <a:prstGeom prst="line">
                <a:avLst/>
              </a:prstGeom>
              <a:ln w="6350">
                <a:solidFill>
                  <a:schemeClr val="accent3"/>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9" name="Group 88"/>
              <p:cNvGrpSpPr>
                <a:grpSpLocks/>
              </p:cNvGrpSpPr>
              <p:nvPr/>
            </p:nvGrpSpPr>
            <p:grpSpPr bwMode="auto">
              <a:xfrm>
                <a:off x="4694785" y="2480818"/>
                <a:ext cx="283138" cy="285248"/>
                <a:chOff x="0" y="0"/>
                <a:chExt cx="578" cy="578"/>
              </a:xfrm>
              <a:solidFill>
                <a:schemeClr val="bg1"/>
              </a:solidFill>
            </p:grpSpPr>
            <p:sp>
              <p:nvSpPr>
                <p:cNvPr id="33" name="Freeform: Shape 89"/>
                <p:cNvSpPr>
                  <a:spLocks/>
                </p:cNvSpPr>
                <p:nvPr/>
              </p:nvSpPr>
              <p:spPr bwMode="auto">
                <a:xfrm>
                  <a:off x="0"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80" y="21600"/>
                      </a:moveTo>
                      <a:lnTo>
                        <a:pt x="21600" y="15977"/>
                      </a:lnTo>
                      <a:lnTo>
                        <a:pt x="11776" y="6145"/>
                      </a:lnTo>
                      <a:lnTo>
                        <a:pt x="17948" y="0"/>
                      </a:lnTo>
                      <a:lnTo>
                        <a:pt x="14" y="0"/>
                      </a:lnTo>
                      <a:lnTo>
                        <a:pt x="0" y="17918"/>
                      </a:lnTo>
                      <a:lnTo>
                        <a:pt x="6130" y="11744"/>
                      </a:lnTo>
                      <a:lnTo>
                        <a:pt x="15980" y="21600"/>
                      </a:lnTo>
                      <a:close/>
                      <a:moveTo>
                        <a:pt x="15980" y="2160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solidFill>
                      <a:schemeClr val="bg1">
                        <a:lumMod val="50000"/>
                      </a:schemeClr>
                    </a:solidFill>
                  </a:endParaRPr>
                </a:p>
              </p:txBody>
            </p:sp>
            <p:sp>
              <p:nvSpPr>
                <p:cNvPr id="34" name="Freeform: Shape 90"/>
                <p:cNvSpPr>
                  <a:spLocks/>
                </p:cNvSpPr>
                <p:nvPr/>
              </p:nvSpPr>
              <p:spPr bwMode="auto">
                <a:xfrm>
                  <a:off x="344"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470" y="9856"/>
                      </a:moveTo>
                      <a:lnTo>
                        <a:pt x="5620" y="0"/>
                      </a:lnTo>
                      <a:lnTo>
                        <a:pt x="0" y="5623"/>
                      </a:lnTo>
                      <a:lnTo>
                        <a:pt x="9824" y="15455"/>
                      </a:lnTo>
                      <a:lnTo>
                        <a:pt x="3652" y="21600"/>
                      </a:lnTo>
                      <a:lnTo>
                        <a:pt x="21586" y="21600"/>
                      </a:lnTo>
                      <a:lnTo>
                        <a:pt x="21600" y="3682"/>
                      </a:lnTo>
                      <a:lnTo>
                        <a:pt x="15470" y="9856"/>
                      </a:lnTo>
                      <a:close/>
                      <a:moveTo>
                        <a:pt x="15470" y="9856"/>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solidFill>
                      <a:schemeClr val="bg1">
                        <a:lumMod val="50000"/>
                      </a:schemeClr>
                    </a:solidFill>
                  </a:endParaRPr>
                </a:p>
              </p:txBody>
            </p:sp>
            <p:sp>
              <p:nvSpPr>
                <p:cNvPr id="35" name="Freeform: Shape 91"/>
                <p:cNvSpPr>
                  <a:spLocks/>
                </p:cNvSpPr>
                <p:nvPr/>
              </p:nvSpPr>
              <p:spPr bwMode="auto">
                <a:xfrm>
                  <a:off x="344"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5623" y="21600"/>
                      </a:moveTo>
                      <a:lnTo>
                        <a:pt x="15455" y="11776"/>
                      </a:lnTo>
                      <a:lnTo>
                        <a:pt x="21600" y="17948"/>
                      </a:lnTo>
                      <a:lnTo>
                        <a:pt x="21600" y="15"/>
                      </a:lnTo>
                      <a:lnTo>
                        <a:pt x="3682" y="0"/>
                      </a:lnTo>
                      <a:lnTo>
                        <a:pt x="9856" y="6130"/>
                      </a:lnTo>
                      <a:lnTo>
                        <a:pt x="0" y="15981"/>
                      </a:lnTo>
                      <a:lnTo>
                        <a:pt x="5623" y="21600"/>
                      </a:lnTo>
                      <a:close/>
                      <a:moveTo>
                        <a:pt x="5623" y="2160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solidFill>
                      <a:schemeClr val="bg1">
                        <a:lumMod val="50000"/>
                      </a:schemeClr>
                    </a:solidFill>
                  </a:endParaRPr>
                </a:p>
              </p:txBody>
            </p:sp>
            <p:sp>
              <p:nvSpPr>
                <p:cNvPr id="36" name="Freeform: Shape 92"/>
                <p:cNvSpPr>
                  <a:spLocks/>
                </p:cNvSpPr>
                <p:nvPr/>
              </p:nvSpPr>
              <p:spPr bwMode="auto">
                <a:xfrm>
                  <a:off x="0"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77" y="0"/>
                      </a:moveTo>
                      <a:lnTo>
                        <a:pt x="6145" y="9824"/>
                      </a:lnTo>
                      <a:lnTo>
                        <a:pt x="0" y="3652"/>
                      </a:lnTo>
                      <a:lnTo>
                        <a:pt x="0" y="21585"/>
                      </a:lnTo>
                      <a:lnTo>
                        <a:pt x="17918" y="21600"/>
                      </a:lnTo>
                      <a:lnTo>
                        <a:pt x="11744" y="15470"/>
                      </a:lnTo>
                      <a:lnTo>
                        <a:pt x="21600" y="5619"/>
                      </a:lnTo>
                      <a:lnTo>
                        <a:pt x="15977" y="0"/>
                      </a:lnTo>
                      <a:close/>
                      <a:moveTo>
                        <a:pt x="15977" y="0"/>
                      </a:moveTo>
                    </a:path>
                  </a:pathLst>
                </a:custGeom>
                <a:grpFill/>
                <a:ln>
                  <a:noFill/>
                </a:ln>
                <a:extLst>
                  <a:ext uri="{91240B29-F687-4f45-9708-019B960494DF}">
                    <a14:hiddenLine xmlns:a14="http://schemas.microsoft.com/office/drawing/2010/main" xmlns:p14="http://schemas.microsoft.com/office/powerpoint/2010/main" xmlns:lc="http://schemas.openxmlformats.org/drawingml/2006/lockedCanvas" xmlns="" w="25400" cap="flat">
                      <a:solidFill>
                        <a:schemeClr val="tx1"/>
                      </a:solidFill>
                      <a:miter lim="800000"/>
                      <a:headEnd type="none" w="med" len="med"/>
                      <a:tailEnd type="none" w="med" len="med"/>
                    </a14:hiddenLine>
                  </a:ext>
                </a:extLst>
              </p:spPr>
              <p:txBody>
                <a:bodyPr anchor="ctr"/>
                <a:lstStyle/>
                <a:p>
                  <a:pPr algn="ctr"/>
                  <a:endParaRPr>
                    <a:solidFill>
                      <a:schemeClr val="bg1">
                        <a:lumMod val="50000"/>
                      </a:schemeClr>
                    </a:solidFill>
                  </a:endParaRPr>
                </a:p>
              </p:txBody>
            </p:sp>
          </p:grpSp>
        </p:grpSp>
        <p:grpSp>
          <p:nvGrpSpPr>
            <p:cNvPr id="10" name="Group 3"/>
            <p:cNvGrpSpPr/>
            <p:nvPr/>
          </p:nvGrpSpPr>
          <p:grpSpPr>
            <a:xfrm>
              <a:off x="2633801" y="2667878"/>
              <a:ext cx="1811771" cy="828553"/>
              <a:chOff x="3511735" y="3557171"/>
              <a:chExt cx="2415694" cy="1104737"/>
            </a:xfrm>
          </p:grpSpPr>
          <p:sp>
            <p:nvSpPr>
              <p:cNvPr id="20" name="TextBox 121"/>
              <p:cNvSpPr txBox="1"/>
              <p:nvPr/>
            </p:nvSpPr>
            <p:spPr>
              <a:xfrm>
                <a:off x="3888613" y="3557171"/>
                <a:ext cx="1661937" cy="553972"/>
              </a:xfrm>
              <a:prstGeom prst="rect">
                <a:avLst/>
              </a:prstGeom>
              <a:noFill/>
            </p:spPr>
            <p:txBody>
              <a:bodyPr wrap="none" lIns="137156" tIns="68579" rIns="137156" bIns="68579">
                <a:normAutofit/>
              </a:bodyPr>
              <a:lstStyle/>
              <a:p>
                <a:pPr algn="ctr"/>
                <a:r>
                  <a:rPr lang="zh-CN" altLang="en-US" b="1">
                    <a:solidFill>
                      <a:schemeClr val="bg1">
                        <a:lumMod val="50000"/>
                      </a:schemeClr>
                    </a:solidFill>
                  </a:rPr>
                  <a:t>标题文本预设</a:t>
                </a:r>
              </a:p>
            </p:txBody>
          </p:sp>
          <p:sp>
            <p:nvSpPr>
              <p:cNvPr id="21" name="TextBox 122"/>
              <p:cNvSpPr txBox="1"/>
              <p:nvPr/>
            </p:nvSpPr>
            <p:spPr>
              <a:xfrm>
                <a:off x="3511735" y="4061770"/>
                <a:ext cx="2415694" cy="600138"/>
              </a:xfrm>
              <a:prstGeom prst="rect">
                <a:avLst/>
              </a:prstGeom>
              <a:noFill/>
            </p:spPr>
            <p:txBody>
              <a:bodyPr wrap="square" lIns="137156" tIns="68579" rIns="137156" bIns="68579">
                <a:normAutofit fontScale="92500" lnSpcReduction="10000"/>
              </a:bodyPr>
              <a:lstStyle/>
              <a:p>
                <a:pPr algn="ctr">
                  <a:lnSpc>
                    <a:spcPct val="120000"/>
                  </a:lnSpc>
                </a:pPr>
                <a:r>
                  <a:rPr lang="zh-CN" altLang="en-US" sz="1000">
                    <a:solidFill>
                      <a:schemeClr val="bg1">
                        <a:lumMod val="50000"/>
                      </a:schemeClr>
                    </a:solidFill>
                  </a:rPr>
                  <a:t>此部分内容作为文字排版占位显示（建议使用主题字体）</a:t>
                </a:r>
              </a:p>
            </p:txBody>
          </p:sp>
        </p:grpSp>
      </p:grpSp>
      <p:grpSp>
        <p:nvGrpSpPr>
          <p:cNvPr id="11" name="组合 53"/>
          <p:cNvGrpSpPr/>
          <p:nvPr/>
        </p:nvGrpSpPr>
        <p:grpSpPr>
          <a:xfrm>
            <a:off x="4699243" y="1790116"/>
            <a:ext cx="1812087" cy="2078240"/>
            <a:chOff x="4698427" y="1789457"/>
            <a:chExt cx="1811772" cy="2077879"/>
          </a:xfrm>
        </p:grpSpPr>
        <p:grpSp>
          <p:nvGrpSpPr>
            <p:cNvPr id="12" name="Group 73"/>
            <p:cNvGrpSpPr/>
            <p:nvPr/>
          </p:nvGrpSpPr>
          <p:grpSpPr>
            <a:xfrm>
              <a:off x="4698429" y="2123061"/>
              <a:ext cx="1811770" cy="950282"/>
              <a:chOff x="3433260" y="1508627"/>
              <a:chExt cx="2237290" cy="1173470"/>
            </a:xfrm>
            <a:effectLst/>
          </p:grpSpPr>
          <p:sp>
            <p:nvSpPr>
              <p:cNvPr id="43" name="Freeform: Shape 74"/>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2">
                  <a:lumMod val="75000"/>
                </a:schemeClr>
              </a:solidFill>
              <a:ln w="3175">
                <a:noFill/>
              </a:ln>
              <a:extLst/>
            </p:spPr>
            <p:txBody>
              <a:bodyPr anchor="ctr"/>
              <a:lstStyle/>
              <a:p>
                <a:pPr algn="ctr"/>
                <a:endParaRPr>
                  <a:solidFill>
                    <a:schemeClr val="bg1">
                      <a:lumMod val="50000"/>
                    </a:schemeClr>
                  </a:solidFill>
                </a:endParaRPr>
              </a:p>
            </p:txBody>
          </p:sp>
          <p:sp>
            <p:nvSpPr>
              <p:cNvPr id="44" name="Freeform: Shape 75"/>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2">
                  <a:lumMod val="60000"/>
                  <a:lumOff val="40000"/>
                </a:schemeClr>
              </a:solidFill>
              <a:ln w="3175">
                <a:noFill/>
              </a:ln>
              <a:extLst/>
            </p:spPr>
            <p:txBody>
              <a:bodyPr anchor="ctr"/>
              <a:lstStyle/>
              <a:p>
                <a:pPr algn="ctr"/>
                <a:endParaRPr>
                  <a:solidFill>
                    <a:schemeClr val="bg1">
                      <a:lumMod val="50000"/>
                    </a:schemeClr>
                  </a:solidFill>
                </a:endParaRPr>
              </a:p>
            </p:txBody>
          </p:sp>
          <p:sp>
            <p:nvSpPr>
              <p:cNvPr id="45" name="Freeform: Shape 76"/>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2"/>
              </a:solidFill>
              <a:ln w="3175">
                <a:noFill/>
              </a:ln>
              <a:extLst/>
            </p:spPr>
            <p:txBody>
              <a:bodyPr anchor="ctr"/>
              <a:lstStyle/>
              <a:p>
                <a:pPr algn="ctr"/>
                <a:endParaRPr>
                  <a:solidFill>
                    <a:schemeClr val="bg1">
                      <a:lumMod val="50000"/>
                    </a:schemeClr>
                  </a:solidFill>
                </a:endParaRPr>
              </a:p>
            </p:txBody>
          </p:sp>
        </p:grpSp>
        <p:grpSp>
          <p:nvGrpSpPr>
            <p:cNvPr id="13" name="Group 115"/>
            <p:cNvGrpSpPr/>
            <p:nvPr/>
          </p:nvGrpSpPr>
          <p:grpSpPr>
            <a:xfrm>
              <a:off x="5350538" y="1789457"/>
              <a:ext cx="527413" cy="779346"/>
              <a:chOff x="7058082" y="2728908"/>
              <a:chExt cx="651753" cy="963081"/>
            </a:xfrm>
          </p:grpSpPr>
          <p:sp>
            <p:nvSpPr>
              <p:cNvPr id="24" name="Oval 116"/>
              <p:cNvSpPr/>
              <p:nvPr/>
            </p:nvSpPr>
            <p:spPr>
              <a:xfrm>
                <a:off x="7058082" y="2728908"/>
                <a:ext cx="651753" cy="651753"/>
              </a:xfrm>
              <a:prstGeom prst="ellipse">
                <a:avLst/>
              </a:prstGeom>
              <a:solidFill>
                <a:schemeClr val="accent2"/>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endParaRPr>
              </a:p>
            </p:txBody>
          </p:sp>
          <p:cxnSp>
            <p:nvCxnSpPr>
              <p:cNvPr id="25" name="Straight Connector 117"/>
              <p:cNvCxnSpPr/>
              <p:nvPr/>
            </p:nvCxnSpPr>
            <p:spPr>
              <a:xfrm flipH="1" flipV="1">
                <a:off x="7382823" y="3402421"/>
                <a:ext cx="2888" cy="289568"/>
              </a:xfrm>
              <a:prstGeom prst="line">
                <a:avLst/>
              </a:prstGeom>
              <a:ln w="6350">
                <a:solidFill>
                  <a:schemeClr val="accent2"/>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6" name="Freeform: Shape 118"/>
              <p:cNvSpPr>
                <a:spLocks/>
              </p:cNvSpPr>
              <p:nvPr/>
            </p:nvSpPr>
            <p:spPr bwMode="auto">
              <a:xfrm>
                <a:off x="7228576" y="2890867"/>
                <a:ext cx="308493" cy="297928"/>
              </a:xfrm>
              <a:custGeom>
                <a:avLst/>
                <a:gdLst>
                  <a:gd name="T0" fmla="*/ 231364898 w 21600"/>
                  <a:gd name="T1" fmla="*/ 129866258 h 21600"/>
                  <a:gd name="T2" fmla="*/ 286355233 w 21600"/>
                  <a:gd name="T3" fmla="*/ 129866258 h 21600"/>
                  <a:gd name="T4" fmla="*/ 143243764 w 21600"/>
                  <a:gd name="T5" fmla="*/ 0 h 21600"/>
                  <a:gd name="T6" fmla="*/ 0 w 21600"/>
                  <a:gd name="T7" fmla="*/ 129866258 h 21600"/>
                  <a:gd name="T8" fmla="*/ 53227311 w 21600"/>
                  <a:gd name="T9" fmla="*/ 129866258 h 21600"/>
                  <a:gd name="T10" fmla="*/ 53227311 w 21600"/>
                  <a:gd name="T11" fmla="*/ 249100149 h 21600"/>
                  <a:gd name="T12" fmla="*/ 116781980 w 21600"/>
                  <a:gd name="T13" fmla="*/ 249100149 h 21600"/>
                  <a:gd name="T14" fmla="*/ 116781980 w 21600"/>
                  <a:gd name="T15" fmla="*/ 175027129 h 21600"/>
                  <a:gd name="T16" fmla="*/ 169837617 w 21600"/>
                  <a:gd name="T17" fmla="*/ 175027129 h 21600"/>
                  <a:gd name="T18" fmla="*/ 169837617 w 21600"/>
                  <a:gd name="T19" fmla="*/ 249100149 h 21600"/>
                  <a:gd name="T20" fmla="*/ 231364898 w 21600"/>
                  <a:gd name="T21" fmla="*/ 249100149 h 21600"/>
                  <a:gd name="T22" fmla="*/ 231364898 w 21600"/>
                  <a:gd name="T23" fmla="*/ 129866258 h 21600"/>
                  <a:gd name="T24" fmla="*/ 231364898 w 21600"/>
                  <a:gd name="T25" fmla="*/ 129866258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7452" y="11261"/>
                    </a:moveTo>
                    <a:lnTo>
                      <a:pt x="21600" y="11261"/>
                    </a:lnTo>
                    <a:lnTo>
                      <a:pt x="10805" y="0"/>
                    </a:lnTo>
                    <a:lnTo>
                      <a:pt x="0" y="11261"/>
                    </a:lnTo>
                    <a:lnTo>
                      <a:pt x="4015" y="11261"/>
                    </a:lnTo>
                    <a:lnTo>
                      <a:pt x="4015" y="21600"/>
                    </a:lnTo>
                    <a:lnTo>
                      <a:pt x="8809" y="21600"/>
                    </a:lnTo>
                    <a:lnTo>
                      <a:pt x="8809" y="15177"/>
                    </a:lnTo>
                    <a:lnTo>
                      <a:pt x="12811" y="15177"/>
                    </a:lnTo>
                    <a:lnTo>
                      <a:pt x="12811" y="21600"/>
                    </a:lnTo>
                    <a:lnTo>
                      <a:pt x="17452" y="21600"/>
                    </a:lnTo>
                    <a:lnTo>
                      <a:pt x="17452" y="11261"/>
                    </a:lnTo>
                    <a:close/>
                    <a:moveTo>
                      <a:pt x="17452" y="11261"/>
                    </a:moveTo>
                  </a:path>
                </a:pathLst>
              </a:custGeom>
              <a:solidFill>
                <a:schemeClr val="bg1"/>
              </a:solidFill>
              <a:ln>
                <a:noFill/>
              </a:ln>
            </p:spPr>
            <p:txBody>
              <a:bodyPr anchor="ctr"/>
              <a:lstStyle/>
              <a:p>
                <a:pPr algn="ctr"/>
                <a:endParaRPr>
                  <a:solidFill>
                    <a:schemeClr val="bg1">
                      <a:lumMod val="50000"/>
                    </a:schemeClr>
                  </a:solidFill>
                </a:endParaRPr>
              </a:p>
            </p:txBody>
          </p:sp>
        </p:grpSp>
        <p:grpSp>
          <p:nvGrpSpPr>
            <p:cNvPr id="14" name="Group 5"/>
            <p:cNvGrpSpPr/>
            <p:nvPr/>
          </p:nvGrpSpPr>
          <p:grpSpPr>
            <a:xfrm>
              <a:off x="4698427" y="3038783"/>
              <a:ext cx="1811771" cy="828553"/>
              <a:chOff x="6264569" y="4051711"/>
              <a:chExt cx="2415694" cy="1104737"/>
            </a:xfrm>
          </p:grpSpPr>
          <p:sp>
            <p:nvSpPr>
              <p:cNvPr id="18" name="TextBox 123"/>
              <p:cNvSpPr txBox="1"/>
              <p:nvPr/>
            </p:nvSpPr>
            <p:spPr>
              <a:xfrm>
                <a:off x="6641447" y="4051711"/>
                <a:ext cx="1661937" cy="553972"/>
              </a:xfrm>
              <a:prstGeom prst="rect">
                <a:avLst/>
              </a:prstGeom>
              <a:noFill/>
            </p:spPr>
            <p:txBody>
              <a:bodyPr wrap="none" lIns="137156" tIns="68579" rIns="137156" bIns="68579">
                <a:normAutofit/>
              </a:bodyPr>
              <a:lstStyle/>
              <a:p>
                <a:pPr algn="ctr"/>
                <a:r>
                  <a:rPr lang="zh-CN" altLang="en-US" b="1">
                    <a:solidFill>
                      <a:schemeClr val="bg1">
                        <a:lumMod val="50000"/>
                      </a:schemeClr>
                    </a:solidFill>
                  </a:rPr>
                  <a:t>标题文本预设</a:t>
                </a:r>
              </a:p>
            </p:txBody>
          </p:sp>
          <p:sp>
            <p:nvSpPr>
              <p:cNvPr id="19" name="TextBox 124"/>
              <p:cNvSpPr txBox="1"/>
              <p:nvPr/>
            </p:nvSpPr>
            <p:spPr>
              <a:xfrm>
                <a:off x="6264569" y="4556310"/>
                <a:ext cx="2415694" cy="600138"/>
              </a:xfrm>
              <a:prstGeom prst="rect">
                <a:avLst/>
              </a:prstGeom>
              <a:noFill/>
            </p:spPr>
            <p:txBody>
              <a:bodyPr wrap="square" lIns="137156" tIns="68579" rIns="137156" bIns="68579">
                <a:normAutofit fontScale="92500" lnSpcReduction="10000"/>
              </a:bodyPr>
              <a:lstStyle/>
              <a:p>
                <a:pPr algn="ctr">
                  <a:lnSpc>
                    <a:spcPct val="120000"/>
                  </a:lnSpc>
                </a:pPr>
                <a:r>
                  <a:rPr lang="zh-CN" altLang="en-US" sz="1000">
                    <a:solidFill>
                      <a:schemeClr val="bg1">
                        <a:lumMod val="50000"/>
                      </a:schemeClr>
                    </a:solidFill>
                  </a:rPr>
                  <a:t>此部分内容作为文字排版占位显示（建议使用主题字体）</a:t>
                </a:r>
              </a:p>
            </p:txBody>
          </p:sp>
        </p:grpSp>
      </p:grpSp>
      <p:grpSp>
        <p:nvGrpSpPr>
          <p:cNvPr id="15" name="组合 54"/>
          <p:cNvGrpSpPr/>
          <p:nvPr/>
        </p:nvGrpSpPr>
        <p:grpSpPr>
          <a:xfrm>
            <a:off x="6764227" y="2178252"/>
            <a:ext cx="1812087" cy="2064688"/>
            <a:chOff x="6763053" y="2177526"/>
            <a:chExt cx="1811772" cy="2064330"/>
          </a:xfrm>
        </p:grpSpPr>
        <p:grpSp>
          <p:nvGrpSpPr>
            <p:cNvPr id="32" name="Group 77"/>
            <p:cNvGrpSpPr/>
            <p:nvPr/>
          </p:nvGrpSpPr>
          <p:grpSpPr>
            <a:xfrm>
              <a:off x="6763055" y="2491465"/>
              <a:ext cx="1811770" cy="950282"/>
              <a:chOff x="3433260" y="1508627"/>
              <a:chExt cx="2237290" cy="1173470"/>
            </a:xfrm>
            <a:effectLst/>
          </p:grpSpPr>
          <p:sp>
            <p:nvSpPr>
              <p:cNvPr id="40" name="Freeform: Shape 78"/>
              <p:cNvSpPr>
                <a:spLocks/>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1">
                  <a:lumMod val="75000"/>
                </a:schemeClr>
              </a:solidFill>
              <a:ln w="3175">
                <a:noFill/>
              </a:ln>
              <a:extLst/>
            </p:spPr>
            <p:txBody>
              <a:bodyPr anchor="ctr"/>
              <a:lstStyle/>
              <a:p>
                <a:pPr algn="ctr"/>
                <a:endParaRPr>
                  <a:solidFill>
                    <a:schemeClr val="bg1">
                      <a:lumMod val="50000"/>
                    </a:schemeClr>
                  </a:solidFill>
                </a:endParaRPr>
              </a:p>
            </p:txBody>
          </p:sp>
          <p:sp>
            <p:nvSpPr>
              <p:cNvPr id="41" name="Freeform: Shape 79"/>
              <p:cNvSpPr>
                <a:spLocks/>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1">
                  <a:lumMod val="60000"/>
                  <a:lumOff val="40000"/>
                </a:schemeClr>
              </a:solidFill>
              <a:ln w="3175">
                <a:noFill/>
              </a:ln>
              <a:extLst/>
            </p:spPr>
            <p:txBody>
              <a:bodyPr anchor="ctr"/>
              <a:lstStyle/>
              <a:p>
                <a:pPr algn="ctr"/>
                <a:endParaRPr>
                  <a:solidFill>
                    <a:schemeClr val="bg1">
                      <a:lumMod val="50000"/>
                    </a:schemeClr>
                  </a:solidFill>
                </a:endParaRPr>
              </a:p>
            </p:txBody>
          </p:sp>
          <p:sp>
            <p:nvSpPr>
              <p:cNvPr id="42" name="Freeform: Shape 80"/>
              <p:cNvSpPr>
                <a:spLocks/>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1"/>
              </a:solidFill>
              <a:ln w="3175">
                <a:noFill/>
              </a:ln>
              <a:extLst/>
            </p:spPr>
            <p:txBody>
              <a:bodyPr anchor="ctr"/>
              <a:lstStyle/>
              <a:p>
                <a:pPr algn="ctr"/>
                <a:endParaRPr>
                  <a:solidFill>
                    <a:schemeClr val="bg1">
                      <a:lumMod val="50000"/>
                    </a:schemeClr>
                  </a:solidFill>
                </a:endParaRPr>
              </a:p>
            </p:txBody>
          </p:sp>
        </p:grpSp>
        <p:grpSp>
          <p:nvGrpSpPr>
            <p:cNvPr id="53" name="Group 93"/>
            <p:cNvGrpSpPr/>
            <p:nvPr/>
          </p:nvGrpSpPr>
          <p:grpSpPr>
            <a:xfrm>
              <a:off x="7415164" y="2177526"/>
              <a:ext cx="527413" cy="779346"/>
              <a:chOff x="9609457" y="3208468"/>
              <a:chExt cx="651753" cy="963081"/>
            </a:xfrm>
          </p:grpSpPr>
          <p:sp>
            <p:nvSpPr>
              <p:cNvPr id="27" name="Oval 94"/>
              <p:cNvSpPr/>
              <p:nvPr/>
            </p:nvSpPr>
            <p:spPr>
              <a:xfrm>
                <a:off x="9609457" y="3208468"/>
                <a:ext cx="651753" cy="651753"/>
              </a:xfrm>
              <a:prstGeom prst="ellipse">
                <a:avLst/>
              </a:prstGeom>
              <a:solidFill>
                <a:schemeClr val="accent1"/>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endParaRPr>
              </a:p>
            </p:txBody>
          </p:sp>
          <p:cxnSp>
            <p:nvCxnSpPr>
              <p:cNvPr id="28" name="Straight Connector 113"/>
              <p:cNvCxnSpPr/>
              <p:nvPr/>
            </p:nvCxnSpPr>
            <p:spPr>
              <a:xfrm flipH="1" flipV="1">
                <a:off x="9934198" y="3881981"/>
                <a:ext cx="2888" cy="289568"/>
              </a:xfrm>
              <a:prstGeom prst="line">
                <a:avLst/>
              </a:prstGeom>
              <a:ln w="6350">
                <a:solidFill>
                  <a:schemeClr val="accent1"/>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9" name="Freeform: Shape 114"/>
              <p:cNvSpPr>
                <a:spLocks/>
              </p:cNvSpPr>
              <p:nvPr/>
            </p:nvSpPr>
            <p:spPr bwMode="auto">
              <a:xfrm>
                <a:off x="9819041" y="3389973"/>
                <a:ext cx="230314" cy="308493"/>
              </a:xfrm>
              <a:custGeom>
                <a:avLst/>
                <a:gdLst>
                  <a:gd name="T0" fmla="*/ 77224192 w 21600"/>
                  <a:gd name="T1" fmla="*/ 125025245 h 21599"/>
                  <a:gd name="T2" fmla="*/ 77224192 w 21600"/>
                  <a:gd name="T3" fmla="*/ 78033134 h 21599"/>
                  <a:gd name="T4" fmla="*/ 44921634 w 21600"/>
                  <a:gd name="T5" fmla="*/ 13585 h 21599"/>
                  <a:gd name="T6" fmla="*/ 44320615 w 21600"/>
                  <a:gd name="T7" fmla="*/ 0 h 21599"/>
                  <a:gd name="T8" fmla="*/ 43731413 w 21600"/>
                  <a:gd name="T9" fmla="*/ 25904 h 21599"/>
                  <a:gd name="T10" fmla="*/ 11433478 w 21600"/>
                  <a:gd name="T11" fmla="*/ 78046720 h 21599"/>
                  <a:gd name="T12" fmla="*/ 11433478 w 21600"/>
                  <a:gd name="T13" fmla="*/ 125025245 h 21599"/>
                  <a:gd name="T14" fmla="*/ 0 w 21600"/>
                  <a:gd name="T15" fmla="*/ 125025245 h 21599"/>
                  <a:gd name="T16" fmla="*/ 0 w 21600"/>
                  <a:gd name="T17" fmla="*/ 286394996 h 21599"/>
                  <a:gd name="T18" fmla="*/ 88962056 w 21600"/>
                  <a:gd name="T19" fmla="*/ 286394996 h 21599"/>
                  <a:gd name="T20" fmla="*/ 88962056 w 21600"/>
                  <a:gd name="T21" fmla="*/ 125025245 h 21599"/>
                  <a:gd name="T22" fmla="*/ 77224192 w 21600"/>
                  <a:gd name="T23" fmla="*/ 125025245 h 21599"/>
                  <a:gd name="T24" fmla="*/ 54575753 w 21600"/>
                  <a:gd name="T25" fmla="*/ 256813289 h 21599"/>
                  <a:gd name="T26" fmla="*/ 34402734 w 21600"/>
                  <a:gd name="T27" fmla="*/ 256813289 h 21599"/>
                  <a:gd name="T28" fmla="*/ 39340846 w 21600"/>
                  <a:gd name="T29" fmla="*/ 204648719 h 21599"/>
                  <a:gd name="T30" fmla="*/ 34402734 w 21600"/>
                  <a:gd name="T31" fmla="*/ 183712973 h 21599"/>
                  <a:gd name="T32" fmla="*/ 44489207 w 21600"/>
                  <a:gd name="T33" fmla="*/ 159340789 h 21599"/>
                  <a:gd name="T34" fmla="*/ 54575753 w 21600"/>
                  <a:gd name="T35" fmla="*/ 183712973 h 21599"/>
                  <a:gd name="T36" fmla="*/ 49600606 w 21600"/>
                  <a:gd name="T37" fmla="*/ 204701804 h 21599"/>
                  <a:gd name="T38" fmla="*/ 54575753 w 21600"/>
                  <a:gd name="T39" fmla="*/ 256813289 h 21599"/>
                  <a:gd name="T40" fmla="*/ 61062386 w 21600"/>
                  <a:gd name="T41" fmla="*/ 125025245 h 21599"/>
                  <a:gd name="T42" fmla="*/ 27590661 w 21600"/>
                  <a:gd name="T43" fmla="*/ 125025245 h 21599"/>
                  <a:gd name="T44" fmla="*/ 27590661 w 21600"/>
                  <a:gd name="T45" fmla="*/ 78046720 h 21599"/>
                  <a:gd name="T46" fmla="*/ 43727311 w 21600"/>
                  <a:gd name="T47" fmla="*/ 39062860 h 21599"/>
                  <a:gd name="T48" fmla="*/ 44518023 w 21600"/>
                  <a:gd name="T49" fmla="*/ 39036945 h 21599"/>
                  <a:gd name="T50" fmla="*/ 44921634 w 21600"/>
                  <a:gd name="T51" fmla="*/ 39062860 h 21599"/>
                  <a:gd name="T52" fmla="*/ 61062386 w 21600"/>
                  <a:gd name="T53" fmla="*/ 78033134 h 21599"/>
                  <a:gd name="T54" fmla="*/ 61062386 w 21600"/>
                  <a:gd name="T55" fmla="*/ 125025245 h 21599"/>
                  <a:gd name="T56" fmla="*/ 61062386 w 21600"/>
                  <a:gd name="T57" fmla="*/ 125025245 h 215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599">
                    <a:moveTo>
                      <a:pt x="18750" y="9429"/>
                    </a:moveTo>
                    <a:lnTo>
                      <a:pt x="18750" y="5885"/>
                    </a:lnTo>
                    <a:cubicBezTo>
                      <a:pt x="18750" y="2636"/>
                      <a:pt x="15238" y="1"/>
                      <a:pt x="10907" y="1"/>
                    </a:cubicBezTo>
                    <a:cubicBezTo>
                      <a:pt x="10853" y="1"/>
                      <a:pt x="10814" y="-1"/>
                      <a:pt x="10761" y="0"/>
                    </a:cubicBezTo>
                    <a:cubicBezTo>
                      <a:pt x="10718" y="0"/>
                      <a:pt x="10662" y="2"/>
                      <a:pt x="10618" y="2"/>
                    </a:cubicBezTo>
                    <a:cubicBezTo>
                      <a:pt x="6286" y="2"/>
                      <a:pt x="2776" y="2636"/>
                      <a:pt x="2776" y="5886"/>
                    </a:cubicBezTo>
                    <a:lnTo>
                      <a:pt x="2776" y="9429"/>
                    </a:lnTo>
                    <a:lnTo>
                      <a:pt x="0" y="9429"/>
                    </a:lnTo>
                    <a:lnTo>
                      <a:pt x="0" y="21599"/>
                    </a:lnTo>
                    <a:lnTo>
                      <a:pt x="21600" y="21599"/>
                    </a:lnTo>
                    <a:lnTo>
                      <a:pt x="21600" y="9429"/>
                    </a:lnTo>
                    <a:lnTo>
                      <a:pt x="18750" y="9429"/>
                    </a:lnTo>
                    <a:close/>
                    <a:moveTo>
                      <a:pt x="13251" y="19368"/>
                    </a:moveTo>
                    <a:lnTo>
                      <a:pt x="8353" y="19368"/>
                    </a:lnTo>
                    <a:lnTo>
                      <a:pt x="9552" y="15434"/>
                    </a:lnTo>
                    <a:cubicBezTo>
                      <a:pt x="8835" y="15113"/>
                      <a:pt x="8353" y="14527"/>
                      <a:pt x="8353" y="13855"/>
                    </a:cubicBezTo>
                    <a:cubicBezTo>
                      <a:pt x="8353" y="12840"/>
                      <a:pt x="9449" y="12017"/>
                      <a:pt x="10802" y="12017"/>
                    </a:cubicBezTo>
                    <a:cubicBezTo>
                      <a:pt x="12154" y="12017"/>
                      <a:pt x="13251" y="12840"/>
                      <a:pt x="13251" y="13855"/>
                    </a:cubicBezTo>
                    <a:cubicBezTo>
                      <a:pt x="13251" y="14530"/>
                      <a:pt x="12765" y="15118"/>
                      <a:pt x="12043" y="15438"/>
                    </a:cubicBezTo>
                    <a:lnTo>
                      <a:pt x="13251" y="19368"/>
                    </a:lnTo>
                    <a:close/>
                    <a:moveTo>
                      <a:pt x="14826" y="9429"/>
                    </a:moveTo>
                    <a:lnTo>
                      <a:pt x="6699" y="9429"/>
                    </a:lnTo>
                    <a:lnTo>
                      <a:pt x="6699" y="5886"/>
                    </a:lnTo>
                    <a:cubicBezTo>
                      <a:pt x="6699" y="4265"/>
                      <a:pt x="8457" y="2946"/>
                      <a:pt x="10617" y="2946"/>
                    </a:cubicBezTo>
                    <a:cubicBezTo>
                      <a:pt x="10679" y="2946"/>
                      <a:pt x="10809" y="2944"/>
                      <a:pt x="10809" y="2944"/>
                    </a:cubicBezTo>
                    <a:cubicBezTo>
                      <a:pt x="10809" y="2944"/>
                      <a:pt x="10874" y="2946"/>
                      <a:pt x="10907" y="2946"/>
                    </a:cubicBezTo>
                    <a:cubicBezTo>
                      <a:pt x="13067" y="2946"/>
                      <a:pt x="14826" y="4264"/>
                      <a:pt x="14826" y="5885"/>
                    </a:cubicBezTo>
                    <a:lnTo>
                      <a:pt x="14826" y="9429"/>
                    </a:lnTo>
                    <a:close/>
                    <a:moveTo>
                      <a:pt x="14826" y="9429"/>
                    </a:moveTo>
                  </a:path>
                </a:pathLst>
              </a:custGeom>
              <a:solidFill>
                <a:schemeClr val="bg1"/>
              </a:solidFill>
              <a:ln>
                <a:noFill/>
              </a:ln>
            </p:spPr>
            <p:txBody>
              <a:bodyPr anchor="ctr"/>
              <a:lstStyle/>
              <a:p>
                <a:pPr algn="ctr"/>
                <a:endParaRPr>
                  <a:solidFill>
                    <a:schemeClr val="bg1">
                      <a:lumMod val="50000"/>
                    </a:schemeClr>
                  </a:solidFill>
                </a:endParaRPr>
              </a:p>
            </p:txBody>
          </p:sp>
        </p:grpSp>
        <p:grpSp>
          <p:nvGrpSpPr>
            <p:cNvPr id="54" name="Group 6"/>
            <p:cNvGrpSpPr/>
            <p:nvPr/>
          </p:nvGrpSpPr>
          <p:grpSpPr>
            <a:xfrm>
              <a:off x="6763053" y="3413303"/>
              <a:ext cx="1811771" cy="828553"/>
              <a:chOff x="9017404" y="4551071"/>
              <a:chExt cx="2415694" cy="1104737"/>
            </a:xfrm>
          </p:grpSpPr>
          <p:sp>
            <p:nvSpPr>
              <p:cNvPr id="16" name="TextBox 125"/>
              <p:cNvSpPr txBox="1"/>
              <p:nvPr/>
            </p:nvSpPr>
            <p:spPr>
              <a:xfrm>
                <a:off x="9394282" y="4551071"/>
                <a:ext cx="1661937" cy="553972"/>
              </a:xfrm>
              <a:prstGeom prst="rect">
                <a:avLst/>
              </a:prstGeom>
              <a:noFill/>
            </p:spPr>
            <p:txBody>
              <a:bodyPr wrap="none" lIns="137156" tIns="68579" rIns="137156" bIns="68579">
                <a:normAutofit/>
              </a:bodyPr>
              <a:lstStyle/>
              <a:p>
                <a:pPr algn="ctr"/>
                <a:r>
                  <a:rPr lang="zh-CN" altLang="en-US" b="1">
                    <a:solidFill>
                      <a:schemeClr val="bg1">
                        <a:lumMod val="50000"/>
                      </a:schemeClr>
                    </a:solidFill>
                  </a:rPr>
                  <a:t>标题文本预设</a:t>
                </a:r>
              </a:p>
            </p:txBody>
          </p:sp>
          <p:sp>
            <p:nvSpPr>
              <p:cNvPr id="17" name="TextBox 126"/>
              <p:cNvSpPr txBox="1"/>
              <p:nvPr/>
            </p:nvSpPr>
            <p:spPr>
              <a:xfrm>
                <a:off x="9017404" y="5055670"/>
                <a:ext cx="2415694" cy="600138"/>
              </a:xfrm>
              <a:prstGeom prst="rect">
                <a:avLst/>
              </a:prstGeom>
              <a:noFill/>
            </p:spPr>
            <p:txBody>
              <a:bodyPr wrap="square" lIns="137156" tIns="68579" rIns="137156" bIns="68579">
                <a:normAutofit fontScale="92500" lnSpcReduction="10000"/>
              </a:bodyPr>
              <a:lstStyle/>
              <a:p>
                <a:pPr algn="ctr">
                  <a:lnSpc>
                    <a:spcPct val="120000"/>
                  </a:lnSpc>
                </a:pPr>
                <a:r>
                  <a:rPr lang="zh-CN" altLang="en-US" sz="1000">
                    <a:solidFill>
                      <a:schemeClr val="bg1">
                        <a:lumMod val="50000"/>
                      </a:schemeClr>
                    </a:solidFill>
                  </a:rPr>
                  <a:t>此部分内容作为文字排版占位显示（建议使用主题字体）</a:t>
                </a:r>
              </a:p>
            </p:txBody>
          </p:sp>
        </p:grpSp>
      </p:grpSp>
    </p:spTree>
    <p:extLst>
      <p:ext uri="{BB962C8B-B14F-4D97-AF65-F5344CB8AC3E}">
        <p14:creationId xmlns:p14="http://schemas.microsoft.com/office/powerpoint/2010/main" val="3866727462"/>
      </p:ext>
    </p:extLst>
  </p:cSld>
  <p:clrMapOvr>
    <a:masterClrMapping/>
  </p:clrMapOvr>
  <p:transition spd="slow" advClick="0" advTm="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2557bd23-f801-418e-b7ed-04ec708ea118"/>
          <p:cNvGrpSpPr>
            <a:grpSpLocks noChangeAspect="1"/>
          </p:cNvGrpSpPr>
          <p:nvPr/>
        </p:nvGrpSpPr>
        <p:grpSpPr>
          <a:xfrm>
            <a:off x="585088" y="952084"/>
            <a:ext cx="7973968" cy="3420783"/>
            <a:chOff x="779981" y="1268761"/>
            <a:chExt cx="10630112" cy="4560252"/>
          </a:xfrm>
        </p:grpSpPr>
        <p:sp>
          <p:nvSpPr>
            <p:cNvPr id="4" name="TextBox 6"/>
            <p:cNvSpPr txBox="1"/>
            <p:nvPr/>
          </p:nvSpPr>
          <p:spPr>
            <a:xfrm>
              <a:off x="7717768" y="2852192"/>
              <a:ext cx="3692325" cy="514738"/>
            </a:xfrm>
            <a:prstGeom prst="rect">
              <a:avLst/>
            </a:prstGeom>
            <a:noFill/>
          </p:spPr>
          <p:txBody>
            <a:bodyPr wrap="none" tIns="72013" bIns="72013">
              <a:normAutofit fontScale="77500" lnSpcReduction="20000"/>
            </a:bodyPr>
            <a:lstStyle/>
            <a:p>
              <a:r>
                <a:rPr lang="zh-CN" altLang="en-US" sz="2400" b="1">
                  <a:solidFill>
                    <a:schemeClr val="bg1">
                      <a:lumMod val="50000"/>
                    </a:schemeClr>
                  </a:solidFill>
                </a:rPr>
                <a:t>标题文本预设</a:t>
              </a:r>
            </a:p>
          </p:txBody>
        </p:sp>
        <p:sp>
          <p:nvSpPr>
            <p:cNvPr id="5" name="TextBox 9"/>
            <p:cNvSpPr txBox="1"/>
            <p:nvPr/>
          </p:nvSpPr>
          <p:spPr>
            <a:xfrm>
              <a:off x="7717768" y="3375408"/>
              <a:ext cx="3692325" cy="773672"/>
            </a:xfrm>
            <a:prstGeom prst="rect">
              <a:avLst/>
            </a:prstGeom>
            <a:noFill/>
          </p:spPr>
          <p:txBody>
            <a:bodyPr wrap="square" tIns="72013" bIns="72013">
              <a:normAutofit fontScale="77500" lnSpcReduction="20000"/>
            </a:bodyPr>
            <a:lstStyle/>
            <a:p>
              <a:pPr>
                <a:lnSpc>
                  <a:spcPct val="120000"/>
                </a:lnSpc>
              </a:pPr>
              <a:r>
                <a:rPr lang="zh-CN" altLang="en-US" sz="1000" dirty="0">
                  <a:solidFill>
                    <a:schemeClr val="bg1">
                      <a:lumMod val="50000"/>
                    </a:schemeClr>
                  </a:solidFill>
                </a:rPr>
                <a:t>此部分内容作为文字排版占位显示（建议使用主题字体）</a:t>
              </a:r>
              <a:br>
                <a:rPr lang="zh-CN" altLang="en-US" sz="1000" dirty="0">
                  <a:solidFill>
                    <a:schemeClr val="bg1">
                      <a:lumMod val="50000"/>
                    </a:schemeClr>
                  </a:solidFill>
                </a:rPr>
              </a:br>
              <a:r>
                <a:rPr lang="zh-CN" altLang="en-US" sz="1000" dirty="0">
                  <a:solidFill>
                    <a:schemeClr val="bg1">
                      <a:lumMod val="50000"/>
                    </a:schemeClr>
                  </a:solidFill>
                </a:rPr>
                <a:t>如需更改请在（设置形状格式）菜单下（文本选项）中调整</a:t>
              </a:r>
            </a:p>
          </p:txBody>
        </p:sp>
        <p:grpSp>
          <p:nvGrpSpPr>
            <p:cNvPr id="3" name="Group 13"/>
            <p:cNvGrpSpPr/>
            <p:nvPr/>
          </p:nvGrpSpPr>
          <p:grpSpPr>
            <a:xfrm>
              <a:off x="1221766" y="1544244"/>
              <a:ext cx="2218624" cy="4284769"/>
              <a:chOff x="-3768725" y="1125538"/>
              <a:chExt cx="2517775" cy="4862513"/>
            </a:xfrm>
          </p:grpSpPr>
          <p:sp>
            <p:nvSpPr>
              <p:cNvPr id="13" name="Freeform: Shape 15"/>
              <p:cNvSpPr>
                <a:spLocks/>
              </p:cNvSpPr>
              <p:nvPr/>
            </p:nvSpPr>
            <p:spPr bwMode="auto">
              <a:xfrm>
                <a:off x="-3741738" y="1125538"/>
                <a:ext cx="2478087" cy="486251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chemeClr val="bg1">
                  <a:lumMod val="75000"/>
                </a:schemeClr>
              </a:solidFill>
              <a:ln>
                <a:noFill/>
              </a:ln>
            </p:spPr>
            <p:txBody>
              <a:bodyPr anchor="ctr"/>
              <a:lstStyle/>
              <a:p>
                <a:pPr algn="ctr"/>
                <a:endParaRPr/>
              </a:p>
            </p:txBody>
          </p:sp>
          <p:sp>
            <p:nvSpPr>
              <p:cNvPr id="14" name="Freeform: Shape 16"/>
              <p:cNvSpPr>
                <a:spLocks/>
              </p:cNvSpPr>
              <p:nvPr/>
            </p:nvSpPr>
            <p:spPr bwMode="auto">
              <a:xfrm>
                <a:off x="-3713163" y="1141413"/>
                <a:ext cx="2430462" cy="4830763"/>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bg1">
                  <a:lumMod val="95000"/>
                </a:schemeClr>
              </a:solidFill>
              <a:ln>
                <a:noFill/>
              </a:ln>
            </p:spPr>
            <p:txBody>
              <a:bodyPr anchor="ctr"/>
              <a:lstStyle/>
              <a:p>
                <a:pPr algn="ctr"/>
                <a:endParaRPr/>
              </a:p>
            </p:txBody>
          </p:sp>
          <p:sp>
            <p:nvSpPr>
              <p:cNvPr id="15" name="Oval 17"/>
              <p:cNvSpPr>
                <a:spLocks/>
              </p:cNvSpPr>
              <p:nvPr/>
            </p:nvSpPr>
            <p:spPr bwMode="auto">
              <a:xfrm>
                <a:off x="-2693988" y="5486400"/>
                <a:ext cx="403225" cy="401638"/>
              </a:xfrm>
              <a:prstGeom prst="ellipse">
                <a:avLst/>
              </a:prstGeom>
              <a:solidFill>
                <a:schemeClr val="bg1">
                  <a:lumMod val="65000"/>
                </a:schemeClr>
              </a:solidFill>
              <a:ln>
                <a:noFill/>
              </a:ln>
            </p:spPr>
            <p:txBody>
              <a:bodyPr anchor="ctr"/>
              <a:lstStyle/>
              <a:p>
                <a:pPr algn="ctr"/>
                <a:endParaRPr/>
              </a:p>
            </p:txBody>
          </p:sp>
          <p:sp>
            <p:nvSpPr>
              <p:cNvPr id="16" name="Oval 18"/>
              <p:cNvSpPr>
                <a:spLocks/>
              </p:cNvSpPr>
              <p:nvPr/>
            </p:nvSpPr>
            <p:spPr bwMode="auto">
              <a:xfrm>
                <a:off x="-2673350" y="5507038"/>
                <a:ext cx="361950" cy="3603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19"/>
              <p:cNvSpPr>
                <a:spLocks/>
              </p:cNvSpPr>
              <p:nvPr/>
            </p:nvSpPr>
            <p:spPr bwMode="auto">
              <a:xfrm>
                <a:off x="-2520950" y="1254125"/>
                <a:ext cx="47625" cy="46038"/>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Freeform: Shape 20"/>
              <p:cNvSpPr>
                <a:spLocks/>
              </p:cNvSpPr>
              <p:nvPr/>
            </p:nvSpPr>
            <p:spPr bwMode="auto">
              <a:xfrm>
                <a:off x="-2528888" y="1246188"/>
                <a:ext cx="58737" cy="60325"/>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Freeform: Shape 21"/>
              <p:cNvSpPr>
                <a:spLocks/>
              </p:cNvSpPr>
              <p:nvPr/>
            </p:nvSpPr>
            <p:spPr bwMode="auto">
              <a:xfrm>
                <a:off x="-2930525" y="1395413"/>
                <a:ext cx="77787" cy="74613"/>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0" name="Freeform: Shape 22"/>
              <p:cNvSpPr>
                <a:spLocks/>
              </p:cNvSpPr>
              <p:nvPr/>
            </p:nvSpPr>
            <p:spPr bwMode="auto">
              <a:xfrm>
                <a:off x="-2938463" y="1389063"/>
                <a:ext cx="88900" cy="88900"/>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Freeform: Shape 23"/>
              <p:cNvSpPr>
                <a:spLocks/>
              </p:cNvSpPr>
              <p:nvPr/>
            </p:nvSpPr>
            <p:spPr bwMode="auto">
              <a:xfrm>
                <a:off x="-2695575" y="1419225"/>
                <a:ext cx="393700" cy="39688"/>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2" name="Rectangle 24"/>
              <p:cNvSpPr>
                <a:spLocks/>
              </p:cNvSpPr>
              <p:nvPr/>
            </p:nvSpPr>
            <p:spPr bwMode="auto">
              <a:xfrm>
                <a:off x="-3605213" y="1709738"/>
                <a:ext cx="2209800" cy="36957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 name="Freeform: Shape 25"/>
              <p:cNvSpPr>
                <a:spLocks/>
              </p:cNvSpPr>
              <p:nvPr/>
            </p:nvSpPr>
            <p:spPr bwMode="auto">
              <a:xfrm>
                <a:off x="-3611563" y="1703388"/>
                <a:ext cx="2224087" cy="3709988"/>
              </a:xfrm>
              <a:custGeom>
                <a:avLst/>
                <a:gdLst>
                  <a:gd name="T0" fmla="*/ 1396 w 1401"/>
                  <a:gd name="T1" fmla="*/ 2332 h 2337"/>
                  <a:gd name="T2" fmla="*/ 1396 w 1401"/>
                  <a:gd name="T3" fmla="*/ 2328 h 2337"/>
                  <a:gd name="T4" fmla="*/ 9 w 1401"/>
                  <a:gd name="T5" fmla="*/ 2328 h 2337"/>
                  <a:gd name="T6" fmla="*/ 9 w 1401"/>
                  <a:gd name="T7" fmla="*/ 8 h 2337"/>
                  <a:gd name="T8" fmla="*/ 1392 w 1401"/>
                  <a:gd name="T9" fmla="*/ 8 h 2337"/>
                  <a:gd name="T10" fmla="*/ 1392 w 1401"/>
                  <a:gd name="T11" fmla="*/ 2332 h 2337"/>
                  <a:gd name="T12" fmla="*/ 1396 w 1401"/>
                  <a:gd name="T13" fmla="*/ 2332 h 2337"/>
                  <a:gd name="T14" fmla="*/ 1396 w 1401"/>
                  <a:gd name="T15" fmla="*/ 2328 h 2337"/>
                  <a:gd name="T16" fmla="*/ 1396 w 1401"/>
                  <a:gd name="T17" fmla="*/ 2332 h 2337"/>
                  <a:gd name="T18" fmla="*/ 1401 w 1401"/>
                  <a:gd name="T19" fmla="*/ 2332 h 2337"/>
                  <a:gd name="T20" fmla="*/ 1401 w 1401"/>
                  <a:gd name="T21" fmla="*/ 0 h 2337"/>
                  <a:gd name="T22" fmla="*/ 0 w 1401"/>
                  <a:gd name="T23" fmla="*/ 0 h 2337"/>
                  <a:gd name="T24" fmla="*/ 0 w 1401"/>
                  <a:gd name="T25" fmla="*/ 2337 h 2337"/>
                  <a:gd name="T26" fmla="*/ 1401 w 1401"/>
                  <a:gd name="T27" fmla="*/ 2337 h 2337"/>
                  <a:gd name="T28" fmla="*/ 1401 w 1401"/>
                  <a:gd name="T29" fmla="*/ 2332 h 2337"/>
                  <a:gd name="T30" fmla="*/ 1396 w 1401"/>
                  <a:gd name="T31" fmla="*/ 2332 h 2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01" h="2337">
                    <a:moveTo>
                      <a:pt x="1396" y="2332"/>
                    </a:moveTo>
                    <a:lnTo>
                      <a:pt x="1396" y="2328"/>
                    </a:lnTo>
                    <a:lnTo>
                      <a:pt x="9" y="2328"/>
                    </a:lnTo>
                    <a:lnTo>
                      <a:pt x="9" y="8"/>
                    </a:lnTo>
                    <a:lnTo>
                      <a:pt x="1392" y="8"/>
                    </a:lnTo>
                    <a:lnTo>
                      <a:pt x="1392" y="2332"/>
                    </a:lnTo>
                    <a:lnTo>
                      <a:pt x="1396" y="2332"/>
                    </a:lnTo>
                    <a:lnTo>
                      <a:pt x="1396" y="2328"/>
                    </a:lnTo>
                    <a:lnTo>
                      <a:pt x="1396" y="2332"/>
                    </a:lnTo>
                    <a:lnTo>
                      <a:pt x="1401" y="2332"/>
                    </a:lnTo>
                    <a:lnTo>
                      <a:pt x="1401" y="0"/>
                    </a:lnTo>
                    <a:lnTo>
                      <a:pt x="0" y="0"/>
                    </a:lnTo>
                    <a:lnTo>
                      <a:pt x="0" y="2337"/>
                    </a:lnTo>
                    <a:lnTo>
                      <a:pt x="1401" y="2337"/>
                    </a:lnTo>
                    <a:lnTo>
                      <a:pt x="1401" y="2332"/>
                    </a:lnTo>
                    <a:lnTo>
                      <a:pt x="1396" y="23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4" name="Freeform: Shape 26"/>
              <p:cNvSpPr>
                <a:spLocks/>
              </p:cNvSpPr>
              <p:nvPr/>
            </p:nvSpPr>
            <p:spPr bwMode="auto">
              <a:xfrm>
                <a:off x="-3768725" y="1736725"/>
                <a:ext cx="31750" cy="215900"/>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chemeClr val="bg1">
                  <a:lumMod val="75000"/>
                </a:schemeClr>
              </a:solidFill>
              <a:ln>
                <a:noFill/>
              </a:ln>
            </p:spPr>
            <p:txBody>
              <a:bodyPr anchor="ctr"/>
              <a:lstStyle/>
              <a:p>
                <a:pPr algn="ctr"/>
                <a:endParaRPr/>
              </a:p>
            </p:txBody>
          </p:sp>
          <p:sp>
            <p:nvSpPr>
              <p:cNvPr id="25" name="Freeform: Shape 27"/>
              <p:cNvSpPr>
                <a:spLocks/>
              </p:cNvSpPr>
              <p:nvPr/>
            </p:nvSpPr>
            <p:spPr bwMode="auto">
              <a:xfrm>
                <a:off x="-3768725"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p>
            </p:txBody>
          </p:sp>
          <p:sp>
            <p:nvSpPr>
              <p:cNvPr id="26" name="Freeform: Shape 28"/>
              <p:cNvSpPr>
                <a:spLocks/>
              </p:cNvSpPr>
              <p:nvPr/>
            </p:nvSpPr>
            <p:spPr bwMode="auto">
              <a:xfrm>
                <a:off x="-3768725" y="2609850"/>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p>
            </p:txBody>
          </p:sp>
          <p:sp>
            <p:nvSpPr>
              <p:cNvPr id="27" name="Freeform: Shape 29"/>
              <p:cNvSpPr>
                <a:spLocks/>
              </p:cNvSpPr>
              <p:nvPr/>
            </p:nvSpPr>
            <p:spPr bwMode="auto">
              <a:xfrm>
                <a:off x="-1282700" y="2147888"/>
                <a:ext cx="31750" cy="36353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p>
            </p:txBody>
          </p:sp>
        </p:grpSp>
        <p:sp>
          <p:nvSpPr>
            <p:cNvPr id="7" name="Rectangle 1"/>
            <p:cNvSpPr/>
            <p:nvPr/>
          </p:nvSpPr>
          <p:spPr>
            <a:xfrm>
              <a:off x="1371636" y="2059032"/>
              <a:ext cx="1941456" cy="325379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6" name="Group 30"/>
            <p:cNvGrpSpPr/>
            <p:nvPr/>
          </p:nvGrpSpPr>
          <p:grpSpPr>
            <a:xfrm>
              <a:off x="779981" y="1268761"/>
              <a:ext cx="1158099" cy="1158099"/>
              <a:chOff x="779979" y="1268760"/>
              <a:chExt cx="1158099" cy="1158099"/>
            </a:xfrm>
          </p:grpSpPr>
          <p:sp>
            <p:nvSpPr>
              <p:cNvPr id="11" name="Oval 4"/>
              <p:cNvSpPr>
                <a:spLocks noChangeAspect="1"/>
              </p:cNvSpPr>
              <p:nvPr/>
            </p:nvSpPr>
            <p:spPr>
              <a:xfrm>
                <a:off x="779979" y="1268760"/>
                <a:ext cx="1158099" cy="1158099"/>
              </a:xfrm>
              <a:prstGeom prst="ellipse">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2" name="Freeform: Shape 5"/>
              <p:cNvSpPr>
                <a:spLocks/>
              </p:cNvSpPr>
              <p:nvPr/>
            </p:nvSpPr>
            <p:spPr bwMode="auto">
              <a:xfrm>
                <a:off x="1166447" y="1691187"/>
                <a:ext cx="385164" cy="312234"/>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bg1"/>
              </a:solidFill>
              <a:ln>
                <a:noFill/>
              </a:ln>
            </p:spPr>
            <p:txBody>
              <a:bodyPr anchor="ctr"/>
              <a:lstStyle/>
              <a:p>
                <a:pPr algn="ctr"/>
                <a:endParaRPr/>
              </a:p>
            </p:txBody>
          </p:sp>
        </p:grpSp>
        <p:sp>
          <p:nvSpPr>
            <p:cNvPr id="9" name="Rectangle 2"/>
            <p:cNvSpPr/>
            <p:nvPr/>
          </p:nvSpPr>
          <p:spPr>
            <a:xfrm>
              <a:off x="3609413" y="2053431"/>
              <a:ext cx="1803167" cy="322174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sp>
          <p:nvSpPr>
            <p:cNvPr id="10" name="Rectangle 3"/>
            <p:cNvSpPr/>
            <p:nvPr/>
          </p:nvSpPr>
          <p:spPr>
            <a:xfrm>
              <a:off x="5576005" y="2053431"/>
              <a:ext cx="1803167" cy="322174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Tree>
    <p:extLst>
      <p:ext uri="{BB962C8B-B14F-4D97-AF65-F5344CB8AC3E}">
        <p14:creationId xmlns:p14="http://schemas.microsoft.com/office/powerpoint/2010/main" val="3904344448"/>
      </p:ext>
    </p:extLst>
  </p:cSld>
  <p:clrMapOvr>
    <a:masterClrMapping/>
  </p:clrMapOvr>
  <p:transition spd="slow" advClick="0" advTm="0">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C4E37DD9-AA75-4BF4-B57F-E5853D60EE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8" y="0"/>
            <a:ext cx="9138700" cy="5145088"/>
          </a:xfrm>
          <a:prstGeom prst="rect">
            <a:avLst/>
          </a:prstGeom>
        </p:spPr>
      </p:pic>
      <p:sp>
        <p:nvSpPr>
          <p:cNvPr id="6146" name="椭圆 3079"/>
          <p:cNvSpPr>
            <a:spLocks noChangeArrowheads="1"/>
          </p:cNvSpPr>
          <p:nvPr/>
        </p:nvSpPr>
        <p:spPr bwMode="auto">
          <a:xfrm>
            <a:off x="756370" y="1465299"/>
            <a:ext cx="1581034" cy="1581034"/>
          </a:xfrm>
          <a:prstGeom prst="ellipse">
            <a:avLst/>
          </a:prstGeom>
          <a:solidFill>
            <a:schemeClr val="accent1"/>
          </a:solidFill>
          <a:ln>
            <a:noFill/>
          </a:ln>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6148" name="文本框 3080"/>
          <p:cNvSpPr txBox="1">
            <a:spLocks noChangeArrowheads="1"/>
          </p:cNvSpPr>
          <p:nvPr/>
        </p:nvSpPr>
        <p:spPr bwMode="auto">
          <a:xfrm>
            <a:off x="2337403" y="1901615"/>
            <a:ext cx="12524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6153" name="椭圆 3087"/>
          <p:cNvSpPr>
            <a:spLocks noChangeArrowheads="1"/>
          </p:cNvSpPr>
          <p:nvPr/>
        </p:nvSpPr>
        <p:spPr bwMode="auto">
          <a:xfrm>
            <a:off x="2470745" y="1276400"/>
            <a:ext cx="342874" cy="342874"/>
          </a:xfrm>
          <a:prstGeom prst="ellipse">
            <a:avLst/>
          </a:prstGeom>
          <a:solidFill>
            <a:schemeClr val="accent2"/>
          </a:solidFill>
          <a:ln>
            <a:noFill/>
          </a:ln>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3402322" y="2017116"/>
            <a:ext cx="2030590" cy="276999"/>
          </a:xfrm>
          <a:prstGeom prst="rect">
            <a:avLst/>
          </a:prstGeom>
        </p:spPr>
        <p:txBody>
          <a:bodyPr wrap="square" lIns="0" tIns="0" rIns="0" bIns="0">
            <a:spAutoFit/>
          </a:bodyPr>
          <a:lstStyle/>
          <a:p>
            <a:pPr lvl="0">
              <a:buNone/>
            </a:pPr>
            <a:r>
              <a:rPr lang="zh-CN" altLang="en-US" b="1" dirty="0">
                <a:solidFill>
                  <a:schemeClr val="bg1">
                    <a:lumMod val="50000"/>
                  </a:schemeClr>
                </a:solidFill>
                <a:latin typeface="微软雅黑" pitchFamily="34" charset="-122"/>
                <a:ea typeface="微软雅黑" pitchFamily="34" charset="-122"/>
              </a:rPr>
              <a:t>工作完成情况</a:t>
            </a:r>
            <a:endParaRPr lang="zh-CN" altLang="zh-CN" b="1" dirty="0">
              <a:solidFill>
                <a:schemeClr val="bg1">
                  <a:lumMod val="50000"/>
                </a:schemeClr>
              </a:solidFill>
              <a:latin typeface="微软雅黑" pitchFamily="34" charset="-122"/>
              <a:ea typeface="微软雅黑" pitchFamily="34" charset="-122"/>
            </a:endParaRPr>
          </a:p>
        </p:txBody>
      </p:sp>
      <p:sp>
        <p:nvSpPr>
          <p:cNvPr id="10" name="文本框 9"/>
          <p:cNvSpPr txBox="1"/>
          <p:nvPr/>
        </p:nvSpPr>
        <p:spPr>
          <a:xfrm>
            <a:off x="3402323" y="2409266"/>
            <a:ext cx="1530512" cy="308674"/>
          </a:xfrm>
          <a:prstGeom prst="rect">
            <a:avLst/>
          </a:prstGeom>
          <a:noFill/>
        </p:spPr>
        <p:txBody>
          <a:bodyPr wrap="square" lIns="0" tIns="0" rIns="0" bIns="0" rtlCol="0">
            <a:spAutoFit/>
          </a:bodyPr>
          <a:lstStyle/>
          <a:p>
            <a:pPr algn="just">
              <a:lnSpc>
                <a:spcPct val="15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p>
        </p:txBody>
      </p:sp>
    </p:spTree>
    <p:extLst>
      <p:ext uri="{BB962C8B-B14F-4D97-AF65-F5344CB8AC3E}">
        <p14:creationId xmlns:p14="http://schemas.microsoft.com/office/powerpoint/2010/main" val="2637777228"/>
      </p:ext>
    </p:extLst>
  </p:cSld>
  <p:clrMapOvr>
    <a:masterClrMapping/>
  </p:clrMapOvr>
  <mc:AlternateContent xmlns:mc="http://schemas.openxmlformats.org/markup-compatibility/2006" xmlns:p14="http://schemas.microsoft.com/office/powerpoint/2010/main">
    <mc:Choice Requires="p14">
      <p:transition spd="slow"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p:cTn id="13" dur="750" fill="hold"/>
                                        <p:tgtEl>
                                          <p:spTgt spid="6146"/>
                                        </p:tgtEl>
                                        <p:attrNameLst>
                                          <p:attrName>ppt_w</p:attrName>
                                        </p:attrNameLst>
                                      </p:cBhvr>
                                      <p:tavLst>
                                        <p:tav tm="0">
                                          <p:val>
                                            <p:fltVal val="0"/>
                                          </p:val>
                                        </p:tav>
                                        <p:tav tm="100000">
                                          <p:val>
                                            <p:strVal val="#ppt_w"/>
                                          </p:val>
                                        </p:tav>
                                      </p:tavLst>
                                    </p:anim>
                                    <p:anim calcmode="lin" valueType="num">
                                      <p:cBhvr>
                                        <p:cTn id="14" dur="750" fill="hold"/>
                                        <p:tgtEl>
                                          <p:spTgt spid="6146"/>
                                        </p:tgtEl>
                                        <p:attrNameLst>
                                          <p:attrName>ppt_h</p:attrName>
                                        </p:attrNameLst>
                                      </p:cBhvr>
                                      <p:tavLst>
                                        <p:tav tm="0">
                                          <p:val>
                                            <p:fltVal val="0"/>
                                          </p:val>
                                        </p:tav>
                                        <p:tav tm="100000">
                                          <p:val>
                                            <p:strVal val="#ppt_h"/>
                                          </p:val>
                                        </p:tav>
                                      </p:tavLst>
                                    </p:anim>
                                    <p:animEffect transition="in" filter="fade">
                                      <p:cBhvr>
                                        <p:cTn id="15" dur="750"/>
                                        <p:tgtEl>
                                          <p:spTgt spid="6146"/>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6153"/>
                                        </p:tgtEl>
                                        <p:attrNameLst>
                                          <p:attrName>style.visibility</p:attrName>
                                        </p:attrNameLst>
                                      </p:cBhvr>
                                      <p:to>
                                        <p:strVal val="visible"/>
                                      </p:to>
                                    </p:set>
                                    <p:anim calcmode="lin" valueType="num">
                                      <p:cBhvr>
                                        <p:cTn id="18" dur="750" fill="hold"/>
                                        <p:tgtEl>
                                          <p:spTgt spid="6153"/>
                                        </p:tgtEl>
                                        <p:attrNameLst>
                                          <p:attrName>ppt_w</p:attrName>
                                        </p:attrNameLst>
                                      </p:cBhvr>
                                      <p:tavLst>
                                        <p:tav tm="0">
                                          <p:val>
                                            <p:fltVal val="0"/>
                                          </p:val>
                                        </p:tav>
                                        <p:tav tm="100000">
                                          <p:val>
                                            <p:strVal val="#ppt_w"/>
                                          </p:val>
                                        </p:tav>
                                      </p:tavLst>
                                    </p:anim>
                                    <p:anim calcmode="lin" valueType="num">
                                      <p:cBhvr>
                                        <p:cTn id="19" dur="750" fill="hold"/>
                                        <p:tgtEl>
                                          <p:spTgt spid="6153"/>
                                        </p:tgtEl>
                                        <p:attrNameLst>
                                          <p:attrName>ppt_h</p:attrName>
                                        </p:attrNameLst>
                                      </p:cBhvr>
                                      <p:tavLst>
                                        <p:tav tm="0">
                                          <p:val>
                                            <p:fltVal val="0"/>
                                          </p:val>
                                        </p:tav>
                                        <p:tav tm="100000">
                                          <p:val>
                                            <p:strVal val="#ppt_h"/>
                                          </p:val>
                                        </p:tav>
                                      </p:tavLst>
                                    </p:anim>
                                    <p:animEffect transition="in" filter="fade">
                                      <p:cBhvr>
                                        <p:cTn id="20" dur="750"/>
                                        <p:tgtEl>
                                          <p:spTgt spid="6153"/>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6148"/>
                                        </p:tgtEl>
                                        <p:attrNameLst>
                                          <p:attrName>style.visibility</p:attrName>
                                        </p:attrNameLst>
                                      </p:cBhvr>
                                      <p:to>
                                        <p:strVal val="visible"/>
                                      </p:to>
                                    </p:set>
                                    <p:anim calcmode="lin" valueType="num">
                                      <p:cBhvr>
                                        <p:cTn id="24" dur="500" fill="hold"/>
                                        <p:tgtEl>
                                          <p:spTgt spid="6148"/>
                                        </p:tgtEl>
                                        <p:attrNameLst>
                                          <p:attrName>ppt_w</p:attrName>
                                        </p:attrNameLst>
                                      </p:cBhvr>
                                      <p:tavLst>
                                        <p:tav tm="0">
                                          <p:val>
                                            <p:fltVal val="0"/>
                                          </p:val>
                                        </p:tav>
                                        <p:tav tm="100000">
                                          <p:val>
                                            <p:strVal val="#ppt_w"/>
                                          </p:val>
                                        </p:tav>
                                      </p:tavLst>
                                    </p:anim>
                                    <p:anim calcmode="lin" valueType="num">
                                      <p:cBhvr>
                                        <p:cTn id="25" dur="500" fill="hold"/>
                                        <p:tgtEl>
                                          <p:spTgt spid="6148"/>
                                        </p:tgtEl>
                                        <p:attrNameLst>
                                          <p:attrName>ppt_h</p:attrName>
                                        </p:attrNameLst>
                                      </p:cBhvr>
                                      <p:tavLst>
                                        <p:tav tm="0">
                                          <p:val>
                                            <p:fltVal val="0"/>
                                          </p:val>
                                        </p:tav>
                                        <p:tav tm="100000">
                                          <p:val>
                                            <p:strVal val="#ppt_h"/>
                                          </p:val>
                                        </p:tav>
                                      </p:tavLst>
                                    </p:anim>
                                    <p:animEffect transition="in" filter="fade">
                                      <p:cBhvr>
                                        <p:cTn id="26" dur="500"/>
                                        <p:tgtEl>
                                          <p:spTgt spid="6148"/>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strVal val="4*#ppt_w"/>
                                          </p:val>
                                        </p:tav>
                                        <p:tav tm="100000">
                                          <p:val>
                                            <p:strVal val="#ppt_w"/>
                                          </p:val>
                                        </p:tav>
                                      </p:tavLst>
                                    </p:anim>
                                    <p:anim calcmode="lin" valueType="num">
                                      <p:cBhvr>
                                        <p:cTn id="32" dur="500" fill="hold"/>
                                        <p:tgtEl>
                                          <p:spTgt spid="9"/>
                                        </p:tgtEl>
                                        <p:attrNameLst>
                                          <p:attrName>ppt_h</p:attrName>
                                        </p:attrNameLst>
                                      </p:cBhvr>
                                      <p:tavLst>
                                        <p:tav tm="0">
                                          <p:val>
                                            <p:strVal val="4*#ppt_h"/>
                                          </p:val>
                                        </p:tav>
                                        <p:tav tm="100000">
                                          <p:val>
                                            <p:strVal val="#ppt_h"/>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p:bldP spid="6153" grpId="0" animBg="1"/>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Straight Arrow Connector 48"/>
          <p:cNvCxnSpPr/>
          <p:nvPr/>
        </p:nvCxnSpPr>
        <p:spPr>
          <a:xfrm>
            <a:off x="252" y="2734887"/>
            <a:ext cx="8387759" cy="0"/>
          </a:xfrm>
          <a:prstGeom prst="straightConnector1">
            <a:avLst/>
          </a:prstGeom>
          <a:ln w="1143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 11"/>
          <p:cNvGrpSpPr/>
          <p:nvPr/>
        </p:nvGrpSpPr>
        <p:grpSpPr>
          <a:xfrm>
            <a:off x="5373526" y="2421286"/>
            <a:ext cx="1696963" cy="191009"/>
            <a:chOff x="7163516" y="3227357"/>
            <a:chExt cx="2262348" cy="254634"/>
          </a:xfrm>
          <a:solidFill>
            <a:schemeClr val="accent4"/>
          </a:solidFill>
        </p:grpSpPr>
        <p:sp>
          <p:nvSpPr>
            <p:cNvPr id="52" name="Rectangle 51"/>
            <p:cNvSpPr/>
            <p:nvPr/>
          </p:nvSpPr>
          <p:spPr>
            <a:xfrm>
              <a:off x="7163516" y="3300674"/>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Oval 57"/>
            <p:cNvSpPr/>
            <p:nvPr/>
          </p:nvSpPr>
          <p:spPr>
            <a:xfrm>
              <a:off x="9171230" y="3227357"/>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9" name="Text Placeholder 32"/>
          <p:cNvSpPr txBox="1">
            <a:spLocks/>
          </p:cNvSpPr>
          <p:nvPr/>
        </p:nvSpPr>
        <p:spPr>
          <a:xfrm>
            <a:off x="1546786" y="1970113"/>
            <a:ext cx="1237902" cy="44327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60" name="Text Placeholder 33"/>
          <p:cNvSpPr txBox="1">
            <a:spLocks/>
          </p:cNvSpPr>
          <p:nvPr/>
        </p:nvSpPr>
        <p:spPr>
          <a:xfrm>
            <a:off x="1546786" y="1768535"/>
            <a:ext cx="932646" cy="1846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Oval 60"/>
          <p:cNvSpPr>
            <a:spLocks noChangeAspect="1"/>
          </p:cNvSpPr>
          <p:nvPr/>
        </p:nvSpPr>
        <p:spPr>
          <a:xfrm>
            <a:off x="1958716" y="1257980"/>
            <a:ext cx="414043" cy="4140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 Placeholder 32"/>
          <p:cNvSpPr txBox="1">
            <a:spLocks/>
          </p:cNvSpPr>
          <p:nvPr/>
        </p:nvSpPr>
        <p:spPr>
          <a:xfrm>
            <a:off x="3153113" y="1970113"/>
            <a:ext cx="1237902" cy="44327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63" name="Text Placeholder 33"/>
          <p:cNvSpPr txBox="1">
            <a:spLocks/>
          </p:cNvSpPr>
          <p:nvPr/>
        </p:nvSpPr>
        <p:spPr>
          <a:xfrm>
            <a:off x="3153113" y="1768535"/>
            <a:ext cx="932646" cy="1846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Oval 63"/>
          <p:cNvSpPr>
            <a:spLocks noChangeAspect="1"/>
          </p:cNvSpPr>
          <p:nvPr/>
        </p:nvSpPr>
        <p:spPr>
          <a:xfrm>
            <a:off x="3565043" y="1257980"/>
            <a:ext cx="414043" cy="4140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 Placeholder 32"/>
          <p:cNvSpPr txBox="1">
            <a:spLocks/>
          </p:cNvSpPr>
          <p:nvPr/>
        </p:nvSpPr>
        <p:spPr>
          <a:xfrm>
            <a:off x="4748195" y="1970113"/>
            <a:ext cx="1237902" cy="44327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66" name="Text Placeholder 33"/>
          <p:cNvSpPr txBox="1">
            <a:spLocks/>
          </p:cNvSpPr>
          <p:nvPr/>
        </p:nvSpPr>
        <p:spPr>
          <a:xfrm>
            <a:off x="4748195" y="1768535"/>
            <a:ext cx="932646" cy="1846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Oval 66"/>
          <p:cNvSpPr>
            <a:spLocks noChangeAspect="1"/>
          </p:cNvSpPr>
          <p:nvPr/>
        </p:nvSpPr>
        <p:spPr>
          <a:xfrm>
            <a:off x="5160124" y="1257980"/>
            <a:ext cx="414043" cy="4140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 Placeholder 32"/>
          <p:cNvSpPr txBox="1">
            <a:spLocks/>
          </p:cNvSpPr>
          <p:nvPr/>
        </p:nvSpPr>
        <p:spPr>
          <a:xfrm>
            <a:off x="6354521" y="1970113"/>
            <a:ext cx="1237902" cy="44327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69" name="Text Placeholder 33"/>
          <p:cNvSpPr txBox="1">
            <a:spLocks/>
          </p:cNvSpPr>
          <p:nvPr/>
        </p:nvSpPr>
        <p:spPr>
          <a:xfrm>
            <a:off x="6354521" y="1768535"/>
            <a:ext cx="932646" cy="1846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Oval 69"/>
          <p:cNvSpPr>
            <a:spLocks noChangeAspect="1"/>
          </p:cNvSpPr>
          <p:nvPr/>
        </p:nvSpPr>
        <p:spPr>
          <a:xfrm>
            <a:off x="6766450" y="1257980"/>
            <a:ext cx="414043" cy="4140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0"/>
          <p:cNvGrpSpPr/>
          <p:nvPr/>
        </p:nvGrpSpPr>
        <p:grpSpPr>
          <a:xfrm>
            <a:off x="5373526" y="2877053"/>
            <a:ext cx="1696963" cy="191009"/>
            <a:chOff x="7163516" y="3834942"/>
            <a:chExt cx="2262348" cy="254634"/>
          </a:xfrm>
          <a:solidFill>
            <a:schemeClr val="accent4"/>
          </a:solidFill>
        </p:grpSpPr>
        <p:sp>
          <p:nvSpPr>
            <p:cNvPr id="73" name="Rectangle 72"/>
            <p:cNvSpPr/>
            <p:nvPr/>
          </p:nvSpPr>
          <p:spPr>
            <a:xfrm>
              <a:off x="7163516" y="3908259"/>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Oval 78"/>
            <p:cNvSpPr/>
            <p:nvPr/>
          </p:nvSpPr>
          <p:spPr>
            <a:xfrm>
              <a:off x="9171230" y="3834942"/>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0" name="Text Placeholder 32"/>
          <p:cNvSpPr txBox="1">
            <a:spLocks/>
          </p:cNvSpPr>
          <p:nvPr/>
        </p:nvSpPr>
        <p:spPr>
          <a:xfrm>
            <a:off x="1546786" y="4028465"/>
            <a:ext cx="1237902" cy="44327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1" name="Text Placeholder 33"/>
          <p:cNvSpPr txBox="1">
            <a:spLocks/>
          </p:cNvSpPr>
          <p:nvPr/>
        </p:nvSpPr>
        <p:spPr>
          <a:xfrm>
            <a:off x="1546786" y="3836893"/>
            <a:ext cx="932646" cy="1846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Oval 81"/>
          <p:cNvSpPr>
            <a:spLocks noChangeAspect="1"/>
          </p:cNvSpPr>
          <p:nvPr/>
        </p:nvSpPr>
        <p:spPr>
          <a:xfrm>
            <a:off x="1958716" y="3326337"/>
            <a:ext cx="414043" cy="4140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 Placeholder 32"/>
          <p:cNvSpPr txBox="1">
            <a:spLocks/>
          </p:cNvSpPr>
          <p:nvPr/>
        </p:nvSpPr>
        <p:spPr>
          <a:xfrm>
            <a:off x="3153113" y="4028465"/>
            <a:ext cx="1237902" cy="44327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4" name="Text Placeholder 33"/>
          <p:cNvSpPr txBox="1">
            <a:spLocks/>
          </p:cNvSpPr>
          <p:nvPr/>
        </p:nvSpPr>
        <p:spPr>
          <a:xfrm>
            <a:off x="3153113" y="3836893"/>
            <a:ext cx="932646" cy="1846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Oval 84"/>
          <p:cNvSpPr>
            <a:spLocks noChangeAspect="1"/>
          </p:cNvSpPr>
          <p:nvPr/>
        </p:nvSpPr>
        <p:spPr>
          <a:xfrm>
            <a:off x="3565043" y="3326337"/>
            <a:ext cx="414043" cy="4140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 Placeholder 32"/>
          <p:cNvSpPr txBox="1">
            <a:spLocks/>
          </p:cNvSpPr>
          <p:nvPr/>
        </p:nvSpPr>
        <p:spPr>
          <a:xfrm>
            <a:off x="4748195" y="4028465"/>
            <a:ext cx="1237902" cy="44327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7" name="Text Placeholder 33"/>
          <p:cNvSpPr txBox="1">
            <a:spLocks/>
          </p:cNvSpPr>
          <p:nvPr/>
        </p:nvSpPr>
        <p:spPr>
          <a:xfrm>
            <a:off x="4748195" y="3836893"/>
            <a:ext cx="932646" cy="1846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Oval 87"/>
          <p:cNvSpPr>
            <a:spLocks noChangeAspect="1"/>
          </p:cNvSpPr>
          <p:nvPr/>
        </p:nvSpPr>
        <p:spPr>
          <a:xfrm>
            <a:off x="5160124" y="3326337"/>
            <a:ext cx="414043" cy="4140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Placeholder 32"/>
          <p:cNvSpPr txBox="1">
            <a:spLocks/>
          </p:cNvSpPr>
          <p:nvPr/>
        </p:nvSpPr>
        <p:spPr>
          <a:xfrm>
            <a:off x="6354521" y="4028465"/>
            <a:ext cx="1237902" cy="443275"/>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90" name="Text Placeholder 33"/>
          <p:cNvSpPr txBox="1">
            <a:spLocks/>
          </p:cNvSpPr>
          <p:nvPr/>
        </p:nvSpPr>
        <p:spPr>
          <a:xfrm>
            <a:off x="6354521" y="3836893"/>
            <a:ext cx="932646" cy="1846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en-AU"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Oval 90"/>
          <p:cNvSpPr>
            <a:spLocks noChangeAspect="1"/>
          </p:cNvSpPr>
          <p:nvPr/>
        </p:nvSpPr>
        <p:spPr>
          <a:xfrm>
            <a:off x="6766450" y="3326337"/>
            <a:ext cx="414043" cy="4140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prstTxWarp prst="textNoShape">
              <a:avLst/>
            </a:prstTxWarp>
            <a:noAutofit/>
          </a:bodyPr>
          <a:lstStyle/>
          <a:p>
            <a:pPr algn="ctr">
              <a:lnSpc>
                <a:spcPct val="120000"/>
              </a:lnSpc>
            </a:pPr>
            <a:r>
              <a:rPr lang="zh-CN" altLang="en-US"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altLang="zh-CN" sz="10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6"/>
          <p:cNvGrpSpPr/>
          <p:nvPr/>
        </p:nvGrpSpPr>
        <p:grpSpPr>
          <a:xfrm>
            <a:off x="3772063" y="2421286"/>
            <a:ext cx="1696963" cy="191009"/>
            <a:chOff x="5028485" y="3227357"/>
            <a:chExt cx="2262348" cy="254634"/>
          </a:xfrm>
          <a:solidFill>
            <a:schemeClr val="accent3"/>
          </a:solidFill>
        </p:grpSpPr>
        <p:sp>
          <p:nvSpPr>
            <p:cNvPr id="51" name="Rectangle 50"/>
            <p:cNvSpPr/>
            <p:nvPr/>
          </p:nvSpPr>
          <p:spPr>
            <a:xfrm>
              <a:off x="5028485" y="3300674"/>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Oval 56"/>
            <p:cNvSpPr/>
            <p:nvPr/>
          </p:nvSpPr>
          <p:spPr>
            <a:xfrm>
              <a:off x="7036199" y="3227357"/>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9"/>
          <p:cNvGrpSpPr/>
          <p:nvPr/>
        </p:nvGrpSpPr>
        <p:grpSpPr>
          <a:xfrm>
            <a:off x="3772063" y="2877053"/>
            <a:ext cx="1696963" cy="191009"/>
            <a:chOff x="5028485" y="3834942"/>
            <a:chExt cx="2262348" cy="254634"/>
          </a:xfrm>
          <a:solidFill>
            <a:schemeClr val="accent3"/>
          </a:solidFill>
        </p:grpSpPr>
        <p:sp>
          <p:nvSpPr>
            <p:cNvPr id="72" name="Rectangle 71"/>
            <p:cNvSpPr/>
            <p:nvPr/>
          </p:nvSpPr>
          <p:spPr>
            <a:xfrm>
              <a:off x="5028485" y="3908259"/>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Oval 77"/>
            <p:cNvSpPr/>
            <p:nvPr/>
          </p:nvSpPr>
          <p:spPr>
            <a:xfrm>
              <a:off x="7036199" y="3834942"/>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4"/>
          <p:cNvGrpSpPr/>
          <p:nvPr/>
        </p:nvGrpSpPr>
        <p:grpSpPr>
          <a:xfrm>
            <a:off x="2230039" y="2421286"/>
            <a:ext cx="1637522" cy="191009"/>
            <a:chOff x="2972698" y="3227357"/>
            <a:chExt cx="2183104" cy="254634"/>
          </a:xfrm>
          <a:solidFill>
            <a:schemeClr val="accent2"/>
          </a:solidFill>
        </p:grpSpPr>
        <p:sp>
          <p:nvSpPr>
            <p:cNvPr id="54" name="Rectangle 53"/>
            <p:cNvSpPr/>
            <p:nvPr/>
          </p:nvSpPr>
          <p:spPr>
            <a:xfrm>
              <a:off x="2972698" y="3300674"/>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Oval 54"/>
            <p:cNvSpPr/>
            <p:nvPr/>
          </p:nvSpPr>
          <p:spPr>
            <a:xfrm>
              <a:off x="4901168" y="3227357"/>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
          <p:cNvGrpSpPr/>
          <p:nvPr/>
        </p:nvGrpSpPr>
        <p:grpSpPr>
          <a:xfrm>
            <a:off x="251" y="2421286"/>
            <a:ext cx="2265847" cy="191009"/>
            <a:chOff x="0" y="3227357"/>
            <a:chExt cx="3020771" cy="254634"/>
          </a:xfrm>
        </p:grpSpPr>
        <p:sp>
          <p:nvSpPr>
            <p:cNvPr id="53" name="Rectangle 52"/>
            <p:cNvSpPr/>
            <p:nvPr/>
          </p:nvSpPr>
          <p:spPr>
            <a:xfrm>
              <a:off x="0" y="3300674"/>
              <a:ext cx="2882900"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Oval 55"/>
            <p:cNvSpPr/>
            <p:nvPr/>
          </p:nvSpPr>
          <p:spPr>
            <a:xfrm>
              <a:off x="2766137" y="3227357"/>
              <a:ext cx="254634" cy="2546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5"/>
          <p:cNvGrpSpPr/>
          <p:nvPr/>
        </p:nvGrpSpPr>
        <p:grpSpPr>
          <a:xfrm>
            <a:off x="2230039" y="2877053"/>
            <a:ext cx="1637522" cy="191009"/>
            <a:chOff x="2972698" y="3834942"/>
            <a:chExt cx="2183104" cy="254634"/>
          </a:xfrm>
          <a:solidFill>
            <a:schemeClr val="accent2"/>
          </a:solidFill>
        </p:grpSpPr>
        <p:sp>
          <p:nvSpPr>
            <p:cNvPr id="75" name="Rectangle 74"/>
            <p:cNvSpPr/>
            <p:nvPr/>
          </p:nvSpPr>
          <p:spPr>
            <a:xfrm>
              <a:off x="2972698" y="3908259"/>
              <a:ext cx="2097777"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Oval 75"/>
            <p:cNvSpPr/>
            <p:nvPr/>
          </p:nvSpPr>
          <p:spPr>
            <a:xfrm>
              <a:off x="4901168" y="3834942"/>
              <a:ext cx="254634" cy="25463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2"/>
          <p:cNvGrpSpPr/>
          <p:nvPr/>
        </p:nvGrpSpPr>
        <p:grpSpPr>
          <a:xfrm>
            <a:off x="251" y="2877053"/>
            <a:ext cx="2265847" cy="191009"/>
            <a:chOff x="0" y="3834942"/>
            <a:chExt cx="3020771" cy="254634"/>
          </a:xfrm>
        </p:grpSpPr>
        <p:sp>
          <p:nvSpPr>
            <p:cNvPr id="74" name="Rectangle 73"/>
            <p:cNvSpPr/>
            <p:nvPr/>
          </p:nvSpPr>
          <p:spPr>
            <a:xfrm>
              <a:off x="0" y="3908259"/>
              <a:ext cx="2924175" cy="10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Oval 76"/>
            <p:cNvSpPr/>
            <p:nvPr/>
          </p:nvSpPr>
          <p:spPr>
            <a:xfrm>
              <a:off x="2766137" y="3834942"/>
              <a:ext cx="254634" cy="2546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744588916"/>
      </p:ext>
    </p:extLst>
  </p:cSld>
  <p:clrMapOvr>
    <a:masterClrMapping/>
  </p:clrMapOvr>
  <mc:AlternateContent xmlns:mc="http://schemas.openxmlformats.org/markup-compatibility/2006" xmlns:p14="http://schemas.microsoft.com/office/powerpoint/2010/main">
    <mc:Choice Requires="p14">
      <p:transition spd="slow"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500"/>
                                        <p:tgtEl>
                                          <p:spTgt spid="5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500"/>
                                        <p:tgtEl>
                                          <p:spTgt spid="8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500"/>
                                        <p:tgtEl>
                                          <p:spTgt spid="8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fade">
                                      <p:cBhvr>
                                        <p:cTn id="30" dur="500"/>
                                        <p:tgtEl>
                                          <p:spTgt spid="8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par>
                                <p:cTn id="36" presetID="22" presetClass="entr" presetSubtype="8"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fade">
                                      <p:cBhvr>
                                        <p:cTn id="46" dur="500"/>
                                        <p:tgtEl>
                                          <p:spTgt spid="6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500"/>
                                        <p:tgtEl>
                                          <p:spTgt spid="6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par>
                                <p:cTn id="64" presetID="22" presetClass="entr" presetSubtype="8" fill="hold" nodeType="with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left)">
                                      <p:cBhvr>
                                        <p:cTn id="66" dur="500"/>
                                        <p:tgtEl>
                                          <p:spTgt spid="5"/>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65"/>
                                        </p:tgtEl>
                                        <p:attrNameLst>
                                          <p:attrName>style.visibility</p:attrName>
                                        </p:attrNameLst>
                                      </p:cBhvr>
                                      <p:to>
                                        <p:strVal val="visible"/>
                                      </p:to>
                                    </p:set>
                                    <p:animEffect transition="in" filter="fade">
                                      <p:cBhvr>
                                        <p:cTn id="71" dur="500"/>
                                        <p:tgtEl>
                                          <p:spTgt spid="6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fade">
                                      <p:cBhvr>
                                        <p:cTn id="80" dur="500"/>
                                        <p:tgtEl>
                                          <p:spTgt spid="8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Effect transition="in" filter="fade">
                                      <p:cBhvr>
                                        <p:cTn id="83" dur="500"/>
                                        <p:tgtEl>
                                          <p:spTgt spid="8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88"/>
                                        </p:tgtEl>
                                        <p:attrNameLst>
                                          <p:attrName>style.visibility</p:attrName>
                                        </p:attrNameLst>
                                      </p:cBhvr>
                                      <p:to>
                                        <p:strVal val="visible"/>
                                      </p:to>
                                    </p:set>
                                    <p:animEffect transition="in" filter="fade">
                                      <p:cBhvr>
                                        <p:cTn id="86" dur="500"/>
                                        <p:tgtEl>
                                          <p:spTgt spid="8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nodeType="click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wipe(left)">
                                      <p:cBhvr>
                                        <p:cTn id="91" dur="500"/>
                                        <p:tgtEl>
                                          <p:spTgt spid="2"/>
                                        </p:tgtEl>
                                      </p:cBhvr>
                                    </p:animEffect>
                                  </p:childTnLst>
                                </p:cTn>
                              </p:par>
                              <p:par>
                                <p:cTn id="92" presetID="22" presetClass="entr" presetSubtype="8" fill="hold" nodeType="withEffect">
                                  <p:stCondLst>
                                    <p:cond delay="0"/>
                                  </p:stCondLst>
                                  <p:childTnLst>
                                    <p:set>
                                      <p:cBhvr>
                                        <p:cTn id="93" dur="1" fill="hold">
                                          <p:stCondLst>
                                            <p:cond delay="0"/>
                                          </p:stCondLst>
                                        </p:cTn>
                                        <p:tgtEl>
                                          <p:spTgt spid="3"/>
                                        </p:tgtEl>
                                        <p:attrNameLst>
                                          <p:attrName>style.visibility</p:attrName>
                                        </p:attrNameLst>
                                      </p:cBhvr>
                                      <p:to>
                                        <p:strVal val="visible"/>
                                      </p:to>
                                    </p:set>
                                    <p:animEffect transition="in" filter="wipe(left)">
                                      <p:cBhvr>
                                        <p:cTn id="94" dur="500"/>
                                        <p:tgtEl>
                                          <p:spTgt spid="3"/>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68"/>
                                        </p:tgtEl>
                                        <p:attrNameLst>
                                          <p:attrName>style.visibility</p:attrName>
                                        </p:attrNameLst>
                                      </p:cBhvr>
                                      <p:to>
                                        <p:strVal val="visible"/>
                                      </p:to>
                                    </p:set>
                                    <p:animEffect transition="in" filter="fade">
                                      <p:cBhvr>
                                        <p:cTn id="99" dur="500"/>
                                        <p:tgtEl>
                                          <p:spTgt spid="68"/>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fade">
                                      <p:cBhvr>
                                        <p:cTn id="102" dur="500"/>
                                        <p:tgtEl>
                                          <p:spTgt spid="69"/>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70"/>
                                        </p:tgtEl>
                                        <p:attrNameLst>
                                          <p:attrName>style.visibility</p:attrName>
                                        </p:attrNameLst>
                                      </p:cBhvr>
                                      <p:to>
                                        <p:strVal val="visible"/>
                                      </p:to>
                                    </p:set>
                                    <p:animEffect transition="in" filter="fade">
                                      <p:cBhvr>
                                        <p:cTn id="105" dur="500"/>
                                        <p:tgtEl>
                                          <p:spTgt spid="7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89"/>
                                        </p:tgtEl>
                                        <p:attrNameLst>
                                          <p:attrName>style.visibility</p:attrName>
                                        </p:attrNameLst>
                                      </p:cBhvr>
                                      <p:to>
                                        <p:strVal val="visible"/>
                                      </p:to>
                                    </p:set>
                                    <p:animEffect transition="in" filter="fade">
                                      <p:cBhvr>
                                        <p:cTn id="108" dur="500"/>
                                        <p:tgtEl>
                                          <p:spTgt spid="89"/>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90"/>
                                        </p:tgtEl>
                                        <p:attrNameLst>
                                          <p:attrName>style.visibility</p:attrName>
                                        </p:attrNameLst>
                                      </p:cBhvr>
                                      <p:to>
                                        <p:strVal val="visible"/>
                                      </p:to>
                                    </p:set>
                                    <p:animEffect transition="in" filter="fade">
                                      <p:cBhvr>
                                        <p:cTn id="111" dur="500"/>
                                        <p:tgtEl>
                                          <p:spTgt spid="9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fade">
                                      <p:cBhvr>
                                        <p:cTn id="114" dur="500"/>
                                        <p:tgtEl>
                                          <p:spTgt spid="91"/>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nodeType="click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animBg="1"/>
      <p:bldP spid="62" grpId="0"/>
      <p:bldP spid="63" grpId="0"/>
      <p:bldP spid="64" grpId="0" animBg="1"/>
      <p:bldP spid="65" grpId="0"/>
      <p:bldP spid="66" grpId="0"/>
      <p:bldP spid="67" grpId="0" animBg="1"/>
      <p:bldP spid="68" grpId="0"/>
      <p:bldP spid="69" grpId="0"/>
      <p:bldP spid="70" grpId="0" animBg="1"/>
      <p:bldP spid="80" grpId="0"/>
      <p:bldP spid="81" grpId="0"/>
      <p:bldP spid="82" grpId="0" animBg="1"/>
      <p:bldP spid="83" grpId="0"/>
      <p:bldP spid="84" grpId="0"/>
      <p:bldP spid="85" grpId="0" animBg="1"/>
      <p:bldP spid="86" grpId="0"/>
      <p:bldP spid="87" grpId="0"/>
      <p:bldP spid="88" grpId="0" animBg="1"/>
      <p:bldP spid="89" grpId="0"/>
      <p:bldP spid="90" grpId="0"/>
      <p:bldP spid="9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0"/>
          <p:cNvGrpSpPr/>
          <p:nvPr/>
        </p:nvGrpSpPr>
        <p:grpSpPr>
          <a:xfrm>
            <a:off x="441255" y="1228509"/>
            <a:ext cx="3109477" cy="3110916"/>
            <a:chOff x="588234" y="1637264"/>
            <a:chExt cx="4145249" cy="4147168"/>
          </a:xfrm>
          <a:effectLst>
            <a:outerShdw blurRad="228600" dist="101600" dir="2700000" algn="tl" rotWithShape="0">
              <a:prstClr val="black">
                <a:alpha val="40000"/>
              </a:prstClr>
            </a:outerShdw>
          </a:effectLst>
        </p:grpSpPr>
        <p:sp>
          <p:nvSpPr>
            <p:cNvPr id="10" name="Freeform 5"/>
            <p:cNvSpPr>
              <a:spLocks noEditPoints="1"/>
            </p:cNvSpPr>
            <p:nvPr/>
          </p:nvSpPr>
          <p:spPr bwMode="auto">
            <a:xfrm>
              <a:off x="588234" y="1637264"/>
              <a:ext cx="4145249" cy="4147168"/>
            </a:xfrm>
            <a:custGeom>
              <a:avLst/>
              <a:gdLst>
                <a:gd name="T0" fmla="*/ 1322 w 2644"/>
                <a:gd name="T1" fmla="*/ 2644 h 2644"/>
                <a:gd name="T2" fmla="*/ 0 w 2644"/>
                <a:gd name="T3" fmla="*/ 1322 h 2644"/>
                <a:gd name="T4" fmla="*/ 1322 w 2644"/>
                <a:gd name="T5" fmla="*/ 0 h 2644"/>
                <a:gd name="T6" fmla="*/ 2644 w 2644"/>
                <a:gd name="T7" fmla="*/ 1322 h 2644"/>
                <a:gd name="T8" fmla="*/ 1322 w 2644"/>
                <a:gd name="T9" fmla="*/ 2644 h 2644"/>
                <a:gd name="T10" fmla="*/ 1322 w 2644"/>
                <a:gd name="T11" fmla="*/ 7 h 2644"/>
                <a:gd name="T12" fmla="*/ 7 w 2644"/>
                <a:gd name="T13" fmla="*/ 1322 h 2644"/>
                <a:gd name="T14" fmla="*/ 1322 w 2644"/>
                <a:gd name="T15" fmla="*/ 2637 h 2644"/>
                <a:gd name="T16" fmla="*/ 2637 w 2644"/>
                <a:gd name="T17" fmla="*/ 1322 h 2644"/>
                <a:gd name="T18" fmla="*/ 1322 w 2644"/>
                <a:gd name="T19" fmla="*/ 7 h 2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4" h="2644">
                  <a:moveTo>
                    <a:pt x="1322" y="2644"/>
                  </a:moveTo>
                  <a:cubicBezTo>
                    <a:pt x="593" y="2644"/>
                    <a:pt x="0" y="2051"/>
                    <a:pt x="0" y="1322"/>
                  </a:cubicBezTo>
                  <a:cubicBezTo>
                    <a:pt x="0" y="593"/>
                    <a:pt x="593" y="0"/>
                    <a:pt x="1322" y="0"/>
                  </a:cubicBezTo>
                  <a:cubicBezTo>
                    <a:pt x="2051" y="0"/>
                    <a:pt x="2644" y="593"/>
                    <a:pt x="2644" y="1322"/>
                  </a:cubicBezTo>
                  <a:cubicBezTo>
                    <a:pt x="2644" y="2051"/>
                    <a:pt x="2051" y="2644"/>
                    <a:pt x="1322" y="2644"/>
                  </a:cubicBezTo>
                  <a:close/>
                  <a:moveTo>
                    <a:pt x="1322" y="7"/>
                  </a:moveTo>
                  <a:cubicBezTo>
                    <a:pt x="597" y="7"/>
                    <a:pt x="7" y="597"/>
                    <a:pt x="7" y="1322"/>
                  </a:cubicBezTo>
                  <a:cubicBezTo>
                    <a:pt x="7" y="2047"/>
                    <a:pt x="597" y="2637"/>
                    <a:pt x="1322" y="2637"/>
                  </a:cubicBezTo>
                  <a:cubicBezTo>
                    <a:pt x="2047" y="2637"/>
                    <a:pt x="2637" y="2047"/>
                    <a:pt x="2637" y="1322"/>
                  </a:cubicBezTo>
                  <a:cubicBezTo>
                    <a:pt x="2637" y="597"/>
                    <a:pt x="2047" y="7"/>
                    <a:pt x="1322" y="7"/>
                  </a:cubicBezTo>
                  <a:close/>
                </a:path>
              </a:pathLst>
            </a:custGeom>
            <a:solidFill>
              <a:schemeClr val="bg1">
                <a:lumMod val="85000"/>
              </a:schemeClr>
            </a:solidFill>
            <a:ln>
              <a:noFill/>
            </a:ln>
          </p:spPr>
          <p:txBody>
            <a:bodyPr vert="horz" wrap="square" lIns="91456" tIns="45728" rIns="91456" bIns="45728" numCol="1" anchor="t" anchorCtr="0" compatLnSpc="1">
              <a:prstTxWarp prst="textNoShape">
                <a:avLst/>
              </a:prstTxWarp>
            </a:bodyPr>
            <a:lstStyle/>
            <a:p>
              <a:endParaRPr lang="en-US"/>
            </a:p>
          </p:txBody>
        </p:sp>
        <p:sp>
          <p:nvSpPr>
            <p:cNvPr id="11" name="Freeform 6"/>
            <p:cNvSpPr>
              <a:spLocks noEditPoints="1"/>
            </p:cNvSpPr>
            <p:nvPr/>
          </p:nvSpPr>
          <p:spPr bwMode="auto">
            <a:xfrm>
              <a:off x="964377" y="2014367"/>
              <a:ext cx="3392963" cy="3393923"/>
            </a:xfrm>
            <a:custGeom>
              <a:avLst/>
              <a:gdLst>
                <a:gd name="T0" fmla="*/ 1082 w 2164"/>
                <a:gd name="T1" fmla="*/ 2164 h 2164"/>
                <a:gd name="T2" fmla="*/ 0 w 2164"/>
                <a:gd name="T3" fmla="*/ 1082 h 2164"/>
                <a:gd name="T4" fmla="*/ 1082 w 2164"/>
                <a:gd name="T5" fmla="*/ 0 h 2164"/>
                <a:gd name="T6" fmla="*/ 2164 w 2164"/>
                <a:gd name="T7" fmla="*/ 1082 h 2164"/>
                <a:gd name="T8" fmla="*/ 1082 w 2164"/>
                <a:gd name="T9" fmla="*/ 2164 h 2164"/>
                <a:gd name="T10" fmla="*/ 1082 w 2164"/>
                <a:gd name="T11" fmla="*/ 8 h 2164"/>
                <a:gd name="T12" fmla="*/ 8 w 2164"/>
                <a:gd name="T13" fmla="*/ 1082 h 2164"/>
                <a:gd name="T14" fmla="*/ 1082 w 2164"/>
                <a:gd name="T15" fmla="*/ 2156 h 2164"/>
                <a:gd name="T16" fmla="*/ 2156 w 2164"/>
                <a:gd name="T17" fmla="*/ 1082 h 2164"/>
                <a:gd name="T18" fmla="*/ 1082 w 2164"/>
                <a:gd name="T19" fmla="*/ 8 h 2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64" h="2164">
                  <a:moveTo>
                    <a:pt x="1082" y="2164"/>
                  </a:moveTo>
                  <a:cubicBezTo>
                    <a:pt x="486" y="2164"/>
                    <a:pt x="0" y="1678"/>
                    <a:pt x="0" y="1082"/>
                  </a:cubicBezTo>
                  <a:cubicBezTo>
                    <a:pt x="0" y="486"/>
                    <a:pt x="486" y="0"/>
                    <a:pt x="1082" y="0"/>
                  </a:cubicBezTo>
                  <a:cubicBezTo>
                    <a:pt x="1678" y="0"/>
                    <a:pt x="2164" y="486"/>
                    <a:pt x="2164" y="1082"/>
                  </a:cubicBezTo>
                  <a:cubicBezTo>
                    <a:pt x="2164" y="1678"/>
                    <a:pt x="1678" y="2164"/>
                    <a:pt x="1082" y="2164"/>
                  </a:cubicBezTo>
                  <a:close/>
                  <a:moveTo>
                    <a:pt x="1082" y="8"/>
                  </a:moveTo>
                  <a:cubicBezTo>
                    <a:pt x="490" y="8"/>
                    <a:pt x="8" y="490"/>
                    <a:pt x="8" y="1082"/>
                  </a:cubicBezTo>
                  <a:cubicBezTo>
                    <a:pt x="8" y="1674"/>
                    <a:pt x="490" y="2156"/>
                    <a:pt x="1082" y="2156"/>
                  </a:cubicBezTo>
                  <a:cubicBezTo>
                    <a:pt x="1674" y="2156"/>
                    <a:pt x="2156" y="1674"/>
                    <a:pt x="2156" y="1082"/>
                  </a:cubicBezTo>
                  <a:cubicBezTo>
                    <a:pt x="2156" y="490"/>
                    <a:pt x="1674" y="8"/>
                    <a:pt x="1082" y="8"/>
                  </a:cubicBezTo>
                  <a:close/>
                </a:path>
              </a:pathLst>
            </a:custGeom>
            <a:solidFill>
              <a:schemeClr val="bg1">
                <a:lumMod val="85000"/>
              </a:schemeClr>
            </a:solidFill>
            <a:ln>
              <a:noFill/>
            </a:ln>
          </p:spPr>
          <p:txBody>
            <a:bodyPr vert="horz" wrap="square" lIns="91456" tIns="45728" rIns="91456" bIns="45728" numCol="1" anchor="t" anchorCtr="0" compatLnSpc="1">
              <a:prstTxWarp prst="textNoShape">
                <a:avLst/>
              </a:prstTxWarp>
            </a:bodyPr>
            <a:lstStyle/>
            <a:p>
              <a:endParaRPr lang="en-US"/>
            </a:p>
          </p:txBody>
        </p:sp>
        <p:sp>
          <p:nvSpPr>
            <p:cNvPr id="12" name="Freeform 7"/>
            <p:cNvSpPr>
              <a:spLocks noEditPoints="1"/>
            </p:cNvSpPr>
            <p:nvPr/>
          </p:nvSpPr>
          <p:spPr bwMode="auto">
            <a:xfrm>
              <a:off x="1604396" y="2654385"/>
              <a:ext cx="2112926" cy="2113885"/>
            </a:xfrm>
            <a:custGeom>
              <a:avLst/>
              <a:gdLst>
                <a:gd name="T0" fmla="*/ 674 w 1348"/>
                <a:gd name="T1" fmla="*/ 1348 h 1348"/>
                <a:gd name="T2" fmla="*/ 0 w 1348"/>
                <a:gd name="T3" fmla="*/ 674 h 1348"/>
                <a:gd name="T4" fmla="*/ 674 w 1348"/>
                <a:gd name="T5" fmla="*/ 0 h 1348"/>
                <a:gd name="T6" fmla="*/ 1348 w 1348"/>
                <a:gd name="T7" fmla="*/ 674 h 1348"/>
                <a:gd name="T8" fmla="*/ 674 w 1348"/>
                <a:gd name="T9" fmla="*/ 1348 h 1348"/>
                <a:gd name="T10" fmla="*/ 674 w 1348"/>
                <a:gd name="T11" fmla="*/ 7 h 1348"/>
                <a:gd name="T12" fmla="*/ 7 w 1348"/>
                <a:gd name="T13" fmla="*/ 674 h 1348"/>
                <a:gd name="T14" fmla="*/ 674 w 1348"/>
                <a:gd name="T15" fmla="*/ 1341 h 1348"/>
                <a:gd name="T16" fmla="*/ 1341 w 1348"/>
                <a:gd name="T17" fmla="*/ 674 h 1348"/>
                <a:gd name="T18" fmla="*/ 674 w 1348"/>
                <a:gd name="T19" fmla="*/ 7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8" h="1348">
                  <a:moveTo>
                    <a:pt x="674" y="1348"/>
                  </a:moveTo>
                  <a:cubicBezTo>
                    <a:pt x="302" y="1348"/>
                    <a:pt x="0" y="1046"/>
                    <a:pt x="0" y="674"/>
                  </a:cubicBezTo>
                  <a:cubicBezTo>
                    <a:pt x="0" y="302"/>
                    <a:pt x="302" y="0"/>
                    <a:pt x="674" y="0"/>
                  </a:cubicBezTo>
                  <a:cubicBezTo>
                    <a:pt x="1046" y="0"/>
                    <a:pt x="1348" y="302"/>
                    <a:pt x="1348" y="674"/>
                  </a:cubicBezTo>
                  <a:cubicBezTo>
                    <a:pt x="1348" y="1046"/>
                    <a:pt x="1046" y="1348"/>
                    <a:pt x="674" y="1348"/>
                  </a:cubicBezTo>
                  <a:close/>
                  <a:moveTo>
                    <a:pt x="674" y="7"/>
                  </a:moveTo>
                  <a:cubicBezTo>
                    <a:pt x="306" y="7"/>
                    <a:pt x="7" y="306"/>
                    <a:pt x="7" y="674"/>
                  </a:cubicBezTo>
                  <a:cubicBezTo>
                    <a:pt x="7" y="1042"/>
                    <a:pt x="306" y="1341"/>
                    <a:pt x="674" y="1341"/>
                  </a:cubicBezTo>
                  <a:cubicBezTo>
                    <a:pt x="1042" y="1341"/>
                    <a:pt x="1341" y="1042"/>
                    <a:pt x="1341" y="674"/>
                  </a:cubicBezTo>
                  <a:cubicBezTo>
                    <a:pt x="1341" y="306"/>
                    <a:pt x="1042" y="7"/>
                    <a:pt x="674" y="7"/>
                  </a:cubicBezTo>
                  <a:close/>
                </a:path>
              </a:pathLst>
            </a:custGeom>
            <a:solidFill>
              <a:schemeClr val="bg1">
                <a:lumMod val="85000"/>
              </a:schemeClr>
            </a:solidFill>
            <a:ln>
              <a:noFill/>
            </a:ln>
            <a:extLst/>
          </p:spPr>
          <p:txBody>
            <a:bodyPr vert="horz" wrap="square" lIns="91456" tIns="45728" rIns="91456" bIns="45728" numCol="1" anchor="t" anchorCtr="0" compatLnSpc="1">
              <a:prstTxWarp prst="textNoShape">
                <a:avLst/>
              </a:prstTxWarp>
            </a:bodyPr>
            <a:lstStyle/>
            <a:p>
              <a:endParaRPr lang="en-US"/>
            </a:p>
          </p:txBody>
        </p:sp>
        <p:sp>
          <p:nvSpPr>
            <p:cNvPr id="15" name="Freeform 16"/>
            <p:cNvSpPr>
              <a:spLocks/>
            </p:cNvSpPr>
            <p:nvPr/>
          </p:nvSpPr>
          <p:spPr bwMode="auto">
            <a:xfrm>
              <a:off x="3392994" y="1750491"/>
              <a:ext cx="106510" cy="106510"/>
            </a:xfrm>
            <a:custGeom>
              <a:avLst/>
              <a:gdLst>
                <a:gd name="T0" fmla="*/ 46 w 68"/>
                <a:gd name="T1" fmla="*/ 7 h 68"/>
                <a:gd name="T2" fmla="*/ 7 w 68"/>
                <a:gd name="T3" fmla="*/ 23 h 68"/>
                <a:gd name="T4" fmla="*/ 23 w 68"/>
                <a:gd name="T5" fmla="*/ 62 h 68"/>
                <a:gd name="T6" fmla="*/ 62 w 68"/>
                <a:gd name="T7" fmla="*/ 46 h 68"/>
                <a:gd name="T8" fmla="*/ 46 w 68"/>
                <a:gd name="T9" fmla="*/ 7 h 68"/>
              </a:gdLst>
              <a:ahLst/>
              <a:cxnLst>
                <a:cxn ang="0">
                  <a:pos x="T0" y="T1"/>
                </a:cxn>
                <a:cxn ang="0">
                  <a:pos x="T2" y="T3"/>
                </a:cxn>
                <a:cxn ang="0">
                  <a:pos x="T4" y="T5"/>
                </a:cxn>
                <a:cxn ang="0">
                  <a:pos x="T6" y="T7"/>
                </a:cxn>
                <a:cxn ang="0">
                  <a:pos x="T8" y="T9"/>
                </a:cxn>
              </a:cxnLst>
              <a:rect l="0" t="0" r="r" b="b"/>
              <a:pathLst>
                <a:path w="68" h="68">
                  <a:moveTo>
                    <a:pt x="46" y="7"/>
                  </a:moveTo>
                  <a:cubicBezTo>
                    <a:pt x="31" y="0"/>
                    <a:pt x="13" y="7"/>
                    <a:pt x="7" y="23"/>
                  </a:cubicBezTo>
                  <a:cubicBezTo>
                    <a:pt x="0" y="38"/>
                    <a:pt x="7" y="56"/>
                    <a:pt x="23" y="62"/>
                  </a:cubicBezTo>
                  <a:cubicBezTo>
                    <a:pt x="38" y="68"/>
                    <a:pt x="56" y="61"/>
                    <a:pt x="62" y="46"/>
                  </a:cubicBezTo>
                  <a:cubicBezTo>
                    <a:pt x="68" y="31"/>
                    <a:pt x="61" y="13"/>
                    <a:pt x="46" y="7"/>
                  </a:cubicBezTo>
                  <a:close/>
                </a:path>
              </a:pathLst>
            </a:custGeom>
            <a:solidFill>
              <a:schemeClr val="bg1">
                <a:lumMod val="85000"/>
              </a:schemeClr>
            </a:solidFill>
            <a:ln>
              <a:noFill/>
            </a:ln>
          </p:spPr>
          <p:txBody>
            <a:bodyPr vert="horz" wrap="square" lIns="91456" tIns="45728" rIns="91456" bIns="45728" numCol="1" anchor="t" anchorCtr="0" compatLnSpc="1">
              <a:prstTxWarp prst="textNoShape">
                <a:avLst/>
              </a:prstTxWarp>
            </a:bodyPr>
            <a:lstStyle/>
            <a:p>
              <a:endParaRPr lang="en-US"/>
            </a:p>
          </p:txBody>
        </p:sp>
        <p:sp>
          <p:nvSpPr>
            <p:cNvPr id="16" name="Freeform 17"/>
            <p:cNvSpPr>
              <a:spLocks/>
            </p:cNvSpPr>
            <p:nvPr/>
          </p:nvSpPr>
          <p:spPr bwMode="auto">
            <a:xfrm>
              <a:off x="1797265" y="5567574"/>
              <a:ext cx="106510" cy="107469"/>
            </a:xfrm>
            <a:custGeom>
              <a:avLst/>
              <a:gdLst>
                <a:gd name="T0" fmla="*/ 45 w 68"/>
                <a:gd name="T1" fmla="*/ 6 h 68"/>
                <a:gd name="T2" fmla="*/ 6 w 68"/>
                <a:gd name="T3" fmla="*/ 22 h 68"/>
                <a:gd name="T4" fmla="*/ 22 w 68"/>
                <a:gd name="T5" fmla="*/ 62 h 68"/>
                <a:gd name="T6" fmla="*/ 61 w 68"/>
                <a:gd name="T7" fmla="*/ 46 h 68"/>
                <a:gd name="T8" fmla="*/ 45 w 68"/>
                <a:gd name="T9" fmla="*/ 6 h 68"/>
              </a:gdLst>
              <a:ahLst/>
              <a:cxnLst>
                <a:cxn ang="0">
                  <a:pos x="T0" y="T1"/>
                </a:cxn>
                <a:cxn ang="0">
                  <a:pos x="T2" y="T3"/>
                </a:cxn>
                <a:cxn ang="0">
                  <a:pos x="T4" y="T5"/>
                </a:cxn>
                <a:cxn ang="0">
                  <a:pos x="T6" y="T7"/>
                </a:cxn>
                <a:cxn ang="0">
                  <a:pos x="T8" y="T9"/>
                </a:cxn>
              </a:cxnLst>
              <a:rect l="0" t="0" r="r" b="b"/>
              <a:pathLst>
                <a:path w="68" h="68">
                  <a:moveTo>
                    <a:pt x="45" y="6"/>
                  </a:moveTo>
                  <a:cubicBezTo>
                    <a:pt x="30" y="0"/>
                    <a:pt x="12" y="7"/>
                    <a:pt x="6" y="22"/>
                  </a:cubicBezTo>
                  <a:cubicBezTo>
                    <a:pt x="0" y="38"/>
                    <a:pt x="7" y="55"/>
                    <a:pt x="22" y="62"/>
                  </a:cubicBezTo>
                  <a:cubicBezTo>
                    <a:pt x="37" y="68"/>
                    <a:pt x="55" y="61"/>
                    <a:pt x="61" y="46"/>
                  </a:cubicBezTo>
                  <a:cubicBezTo>
                    <a:pt x="68" y="30"/>
                    <a:pt x="61" y="13"/>
                    <a:pt x="45" y="6"/>
                  </a:cubicBezTo>
                  <a:close/>
                </a:path>
              </a:pathLst>
            </a:custGeom>
            <a:solidFill>
              <a:schemeClr val="bg1">
                <a:lumMod val="85000"/>
              </a:schemeClr>
            </a:solidFill>
            <a:ln>
              <a:noFill/>
            </a:ln>
          </p:spPr>
          <p:txBody>
            <a:bodyPr vert="horz" wrap="square" lIns="91456" tIns="45728" rIns="91456" bIns="45728" numCol="1" anchor="t" anchorCtr="0" compatLnSpc="1">
              <a:prstTxWarp prst="textNoShape">
                <a:avLst/>
              </a:prstTxWarp>
            </a:bodyPr>
            <a:lstStyle/>
            <a:p>
              <a:endParaRPr lang="en-US"/>
            </a:p>
          </p:txBody>
        </p:sp>
        <p:sp>
          <p:nvSpPr>
            <p:cNvPr id="17" name="Freeform 18"/>
            <p:cNvSpPr>
              <a:spLocks/>
            </p:cNvSpPr>
            <p:nvPr/>
          </p:nvSpPr>
          <p:spPr bwMode="auto">
            <a:xfrm>
              <a:off x="4503191" y="4457377"/>
              <a:ext cx="106510" cy="108429"/>
            </a:xfrm>
            <a:custGeom>
              <a:avLst/>
              <a:gdLst>
                <a:gd name="T0" fmla="*/ 45 w 68"/>
                <a:gd name="T1" fmla="*/ 7 h 69"/>
                <a:gd name="T2" fmla="*/ 6 w 68"/>
                <a:gd name="T3" fmla="*/ 23 h 69"/>
                <a:gd name="T4" fmla="*/ 22 w 68"/>
                <a:gd name="T5" fmla="*/ 62 h 69"/>
                <a:gd name="T6" fmla="*/ 62 w 68"/>
                <a:gd name="T7" fmla="*/ 46 h 69"/>
                <a:gd name="T8" fmla="*/ 45 w 68"/>
                <a:gd name="T9" fmla="*/ 7 h 69"/>
              </a:gdLst>
              <a:ahLst/>
              <a:cxnLst>
                <a:cxn ang="0">
                  <a:pos x="T0" y="T1"/>
                </a:cxn>
                <a:cxn ang="0">
                  <a:pos x="T2" y="T3"/>
                </a:cxn>
                <a:cxn ang="0">
                  <a:pos x="T4" y="T5"/>
                </a:cxn>
                <a:cxn ang="0">
                  <a:pos x="T6" y="T7"/>
                </a:cxn>
                <a:cxn ang="0">
                  <a:pos x="T8" y="T9"/>
                </a:cxn>
              </a:cxnLst>
              <a:rect l="0" t="0" r="r" b="b"/>
              <a:pathLst>
                <a:path w="68" h="69">
                  <a:moveTo>
                    <a:pt x="45" y="7"/>
                  </a:moveTo>
                  <a:cubicBezTo>
                    <a:pt x="30" y="0"/>
                    <a:pt x="13" y="8"/>
                    <a:pt x="6" y="23"/>
                  </a:cubicBezTo>
                  <a:cubicBezTo>
                    <a:pt x="0" y="38"/>
                    <a:pt x="7" y="56"/>
                    <a:pt x="22" y="62"/>
                  </a:cubicBezTo>
                  <a:cubicBezTo>
                    <a:pt x="38" y="69"/>
                    <a:pt x="55" y="61"/>
                    <a:pt x="62" y="46"/>
                  </a:cubicBezTo>
                  <a:cubicBezTo>
                    <a:pt x="68" y="31"/>
                    <a:pt x="61" y="13"/>
                    <a:pt x="45" y="7"/>
                  </a:cubicBezTo>
                  <a:close/>
                </a:path>
              </a:pathLst>
            </a:custGeom>
            <a:solidFill>
              <a:schemeClr val="bg1">
                <a:lumMod val="85000"/>
              </a:schemeClr>
            </a:solidFill>
            <a:ln>
              <a:noFill/>
            </a:ln>
          </p:spPr>
          <p:txBody>
            <a:bodyPr vert="horz" wrap="square" lIns="91456" tIns="45728" rIns="91456" bIns="45728" numCol="1" anchor="t" anchorCtr="0" compatLnSpc="1">
              <a:prstTxWarp prst="textNoShape">
                <a:avLst/>
              </a:prstTxWarp>
            </a:bodyPr>
            <a:lstStyle/>
            <a:p>
              <a:endParaRPr lang="en-US"/>
            </a:p>
          </p:txBody>
        </p:sp>
        <p:sp>
          <p:nvSpPr>
            <p:cNvPr id="18" name="Freeform 19"/>
            <p:cNvSpPr>
              <a:spLocks/>
            </p:cNvSpPr>
            <p:nvPr/>
          </p:nvSpPr>
          <p:spPr bwMode="auto">
            <a:xfrm>
              <a:off x="687067" y="2860688"/>
              <a:ext cx="106510" cy="106510"/>
            </a:xfrm>
            <a:custGeom>
              <a:avLst/>
              <a:gdLst>
                <a:gd name="T0" fmla="*/ 46 w 68"/>
                <a:gd name="T1" fmla="*/ 6 h 68"/>
                <a:gd name="T2" fmla="*/ 6 w 68"/>
                <a:gd name="T3" fmla="*/ 22 h 68"/>
                <a:gd name="T4" fmla="*/ 23 w 68"/>
                <a:gd name="T5" fmla="*/ 62 h 68"/>
                <a:gd name="T6" fmla="*/ 62 w 68"/>
                <a:gd name="T7" fmla="*/ 45 h 68"/>
                <a:gd name="T8" fmla="*/ 46 w 68"/>
                <a:gd name="T9" fmla="*/ 6 h 68"/>
              </a:gdLst>
              <a:ahLst/>
              <a:cxnLst>
                <a:cxn ang="0">
                  <a:pos x="T0" y="T1"/>
                </a:cxn>
                <a:cxn ang="0">
                  <a:pos x="T2" y="T3"/>
                </a:cxn>
                <a:cxn ang="0">
                  <a:pos x="T4" y="T5"/>
                </a:cxn>
                <a:cxn ang="0">
                  <a:pos x="T6" y="T7"/>
                </a:cxn>
                <a:cxn ang="0">
                  <a:pos x="T8" y="T9"/>
                </a:cxn>
              </a:cxnLst>
              <a:rect l="0" t="0" r="r" b="b"/>
              <a:pathLst>
                <a:path w="68" h="68">
                  <a:moveTo>
                    <a:pt x="46" y="6"/>
                  </a:moveTo>
                  <a:cubicBezTo>
                    <a:pt x="30" y="0"/>
                    <a:pt x="13" y="7"/>
                    <a:pt x="6" y="22"/>
                  </a:cubicBezTo>
                  <a:cubicBezTo>
                    <a:pt x="0" y="38"/>
                    <a:pt x="7" y="55"/>
                    <a:pt x="23" y="62"/>
                  </a:cubicBezTo>
                  <a:cubicBezTo>
                    <a:pt x="38" y="68"/>
                    <a:pt x="55" y="61"/>
                    <a:pt x="62" y="45"/>
                  </a:cubicBezTo>
                  <a:cubicBezTo>
                    <a:pt x="68" y="30"/>
                    <a:pt x="61" y="13"/>
                    <a:pt x="46" y="6"/>
                  </a:cubicBezTo>
                  <a:close/>
                </a:path>
              </a:pathLst>
            </a:custGeom>
            <a:solidFill>
              <a:schemeClr val="bg1">
                <a:lumMod val="85000"/>
              </a:schemeClr>
            </a:solidFill>
            <a:ln>
              <a:noFill/>
            </a:ln>
          </p:spPr>
          <p:txBody>
            <a:bodyPr vert="horz" wrap="square" lIns="91456" tIns="45728" rIns="91456" bIns="45728" numCol="1" anchor="t" anchorCtr="0" compatLnSpc="1">
              <a:prstTxWarp prst="textNoShape">
                <a:avLst/>
              </a:prstTxWarp>
            </a:bodyPr>
            <a:lstStyle/>
            <a:p>
              <a:endParaRPr lang="en-US"/>
            </a:p>
          </p:txBody>
        </p:sp>
        <p:sp>
          <p:nvSpPr>
            <p:cNvPr id="19" name="Freeform 20"/>
            <p:cNvSpPr>
              <a:spLocks/>
            </p:cNvSpPr>
            <p:nvPr/>
          </p:nvSpPr>
          <p:spPr bwMode="auto">
            <a:xfrm>
              <a:off x="4509908" y="2875081"/>
              <a:ext cx="106510" cy="106510"/>
            </a:xfrm>
            <a:custGeom>
              <a:avLst/>
              <a:gdLst>
                <a:gd name="T0" fmla="*/ 22 w 68"/>
                <a:gd name="T1" fmla="*/ 6 h 68"/>
                <a:gd name="T2" fmla="*/ 6 w 68"/>
                <a:gd name="T3" fmla="*/ 45 h 68"/>
                <a:gd name="T4" fmla="*/ 45 w 68"/>
                <a:gd name="T5" fmla="*/ 62 h 68"/>
                <a:gd name="T6" fmla="*/ 61 w 68"/>
                <a:gd name="T7" fmla="*/ 22 h 68"/>
                <a:gd name="T8" fmla="*/ 22 w 68"/>
                <a:gd name="T9" fmla="*/ 6 h 68"/>
              </a:gdLst>
              <a:ahLst/>
              <a:cxnLst>
                <a:cxn ang="0">
                  <a:pos x="T0" y="T1"/>
                </a:cxn>
                <a:cxn ang="0">
                  <a:pos x="T2" y="T3"/>
                </a:cxn>
                <a:cxn ang="0">
                  <a:pos x="T4" y="T5"/>
                </a:cxn>
                <a:cxn ang="0">
                  <a:pos x="T6" y="T7"/>
                </a:cxn>
                <a:cxn ang="0">
                  <a:pos x="T8" y="T9"/>
                </a:cxn>
              </a:cxnLst>
              <a:rect l="0" t="0" r="r" b="b"/>
              <a:pathLst>
                <a:path w="68" h="68">
                  <a:moveTo>
                    <a:pt x="22" y="6"/>
                  </a:moveTo>
                  <a:cubicBezTo>
                    <a:pt x="7" y="12"/>
                    <a:pt x="0" y="30"/>
                    <a:pt x="6" y="45"/>
                  </a:cubicBezTo>
                  <a:cubicBezTo>
                    <a:pt x="12" y="61"/>
                    <a:pt x="30" y="68"/>
                    <a:pt x="45" y="62"/>
                  </a:cubicBezTo>
                  <a:cubicBezTo>
                    <a:pt x="60" y="55"/>
                    <a:pt x="68" y="38"/>
                    <a:pt x="61" y="22"/>
                  </a:cubicBezTo>
                  <a:cubicBezTo>
                    <a:pt x="55" y="7"/>
                    <a:pt x="38" y="0"/>
                    <a:pt x="22" y="6"/>
                  </a:cubicBezTo>
                  <a:close/>
                </a:path>
              </a:pathLst>
            </a:custGeom>
            <a:solidFill>
              <a:schemeClr val="bg1">
                <a:lumMod val="85000"/>
              </a:schemeClr>
            </a:solidFill>
            <a:ln>
              <a:noFill/>
            </a:ln>
          </p:spPr>
          <p:txBody>
            <a:bodyPr vert="horz" wrap="square" lIns="91456" tIns="45728" rIns="91456" bIns="45728" numCol="1" anchor="t" anchorCtr="0" compatLnSpc="1">
              <a:prstTxWarp prst="textNoShape">
                <a:avLst/>
              </a:prstTxWarp>
            </a:bodyPr>
            <a:lstStyle/>
            <a:p>
              <a:endParaRPr lang="en-US"/>
            </a:p>
          </p:txBody>
        </p:sp>
        <p:sp>
          <p:nvSpPr>
            <p:cNvPr id="20" name="Freeform 21"/>
            <p:cNvSpPr>
              <a:spLocks/>
            </p:cNvSpPr>
            <p:nvPr/>
          </p:nvSpPr>
          <p:spPr bwMode="auto">
            <a:xfrm>
              <a:off x="680351" y="4443943"/>
              <a:ext cx="106510" cy="107469"/>
            </a:xfrm>
            <a:custGeom>
              <a:avLst/>
              <a:gdLst>
                <a:gd name="T0" fmla="*/ 23 w 68"/>
                <a:gd name="T1" fmla="*/ 7 h 69"/>
                <a:gd name="T2" fmla="*/ 7 w 68"/>
                <a:gd name="T3" fmla="*/ 46 h 69"/>
                <a:gd name="T4" fmla="*/ 46 w 68"/>
                <a:gd name="T5" fmla="*/ 62 h 69"/>
                <a:gd name="T6" fmla="*/ 62 w 68"/>
                <a:gd name="T7" fmla="*/ 23 h 69"/>
                <a:gd name="T8" fmla="*/ 23 w 68"/>
                <a:gd name="T9" fmla="*/ 7 h 69"/>
              </a:gdLst>
              <a:ahLst/>
              <a:cxnLst>
                <a:cxn ang="0">
                  <a:pos x="T0" y="T1"/>
                </a:cxn>
                <a:cxn ang="0">
                  <a:pos x="T2" y="T3"/>
                </a:cxn>
                <a:cxn ang="0">
                  <a:pos x="T4" y="T5"/>
                </a:cxn>
                <a:cxn ang="0">
                  <a:pos x="T6" y="T7"/>
                </a:cxn>
                <a:cxn ang="0">
                  <a:pos x="T8" y="T9"/>
                </a:cxn>
              </a:cxnLst>
              <a:rect l="0" t="0" r="r" b="b"/>
              <a:pathLst>
                <a:path w="68" h="69">
                  <a:moveTo>
                    <a:pt x="23" y="7"/>
                  </a:moveTo>
                  <a:cubicBezTo>
                    <a:pt x="8" y="13"/>
                    <a:pt x="0" y="31"/>
                    <a:pt x="7" y="46"/>
                  </a:cubicBezTo>
                  <a:cubicBezTo>
                    <a:pt x="13" y="61"/>
                    <a:pt x="30" y="69"/>
                    <a:pt x="46" y="62"/>
                  </a:cubicBezTo>
                  <a:cubicBezTo>
                    <a:pt x="61" y="56"/>
                    <a:pt x="68" y="38"/>
                    <a:pt x="62" y="23"/>
                  </a:cubicBezTo>
                  <a:cubicBezTo>
                    <a:pt x="56" y="8"/>
                    <a:pt x="38" y="0"/>
                    <a:pt x="23" y="7"/>
                  </a:cubicBezTo>
                  <a:close/>
                </a:path>
              </a:pathLst>
            </a:custGeom>
            <a:solidFill>
              <a:schemeClr val="bg1">
                <a:lumMod val="85000"/>
              </a:schemeClr>
            </a:solidFill>
            <a:ln>
              <a:noFill/>
            </a:ln>
          </p:spPr>
          <p:txBody>
            <a:bodyPr vert="horz" wrap="square" lIns="91456" tIns="45728" rIns="91456" bIns="45728" numCol="1" anchor="t" anchorCtr="0" compatLnSpc="1">
              <a:prstTxWarp prst="textNoShape">
                <a:avLst/>
              </a:prstTxWarp>
            </a:bodyPr>
            <a:lstStyle/>
            <a:p>
              <a:endParaRPr lang="en-US"/>
            </a:p>
          </p:txBody>
        </p:sp>
        <p:sp>
          <p:nvSpPr>
            <p:cNvPr id="21" name="Freeform 22"/>
            <p:cNvSpPr>
              <a:spLocks/>
            </p:cNvSpPr>
            <p:nvPr/>
          </p:nvSpPr>
          <p:spPr bwMode="auto">
            <a:xfrm>
              <a:off x="3378601" y="5574291"/>
              <a:ext cx="107469" cy="106510"/>
            </a:xfrm>
            <a:custGeom>
              <a:avLst/>
              <a:gdLst>
                <a:gd name="T0" fmla="*/ 23 w 68"/>
                <a:gd name="T1" fmla="*/ 6 h 68"/>
                <a:gd name="T2" fmla="*/ 7 w 68"/>
                <a:gd name="T3" fmla="*/ 45 h 68"/>
                <a:gd name="T4" fmla="*/ 46 w 68"/>
                <a:gd name="T5" fmla="*/ 61 h 68"/>
                <a:gd name="T6" fmla="*/ 62 w 68"/>
                <a:gd name="T7" fmla="*/ 22 h 68"/>
                <a:gd name="T8" fmla="*/ 23 w 68"/>
                <a:gd name="T9" fmla="*/ 6 h 68"/>
              </a:gdLst>
              <a:ahLst/>
              <a:cxnLst>
                <a:cxn ang="0">
                  <a:pos x="T0" y="T1"/>
                </a:cxn>
                <a:cxn ang="0">
                  <a:pos x="T2" y="T3"/>
                </a:cxn>
                <a:cxn ang="0">
                  <a:pos x="T4" y="T5"/>
                </a:cxn>
                <a:cxn ang="0">
                  <a:pos x="T6" y="T7"/>
                </a:cxn>
                <a:cxn ang="0">
                  <a:pos x="T8" y="T9"/>
                </a:cxn>
              </a:cxnLst>
              <a:rect l="0" t="0" r="r" b="b"/>
              <a:pathLst>
                <a:path w="68" h="68">
                  <a:moveTo>
                    <a:pt x="23" y="6"/>
                  </a:moveTo>
                  <a:cubicBezTo>
                    <a:pt x="8" y="12"/>
                    <a:pt x="0" y="30"/>
                    <a:pt x="7" y="45"/>
                  </a:cubicBezTo>
                  <a:cubicBezTo>
                    <a:pt x="13" y="60"/>
                    <a:pt x="30" y="68"/>
                    <a:pt x="46" y="61"/>
                  </a:cubicBezTo>
                  <a:cubicBezTo>
                    <a:pt x="61" y="55"/>
                    <a:pt x="68" y="38"/>
                    <a:pt x="62" y="22"/>
                  </a:cubicBezTo>
                  <a:cubicBezTo>
                    <a:pt x="56" y="7"/>
                    <a:pt x="38" y="0"/>
                    <a:pt x="23" y="6"/>
                  </a:cubicBezTo>
                  <a:close/>
                </a:path>
              </a:pathLst>
            </a:custGeom>
            <a:solidFill>
              <a:schemeClr val="bg1">
                <a:lumMod val="85000"/>
              </a:schemeClr>
            </a:solidFill>
            <a:ln>
              <a:noFill/>
            </a:ln>
          </p:spPr>
          <p:txBody>
            <a:bodyPr vert="horz" wrap="square" lIns="91456" tIns="45728" rIns="91456" bIns="45728" numCol="1" anchor="t" anchorCtr="0" compatLnSpc="1">
              <a:prstTxWarp prst="textNoShape">
                <a:avLst/>
              </a:prstTxWarp>
            </a:bodyPr>
            <a:lstStyle/>
            <a:p>
              <a:endParaRPr lang="en-US"/>
            </a:p>
          </p:txBody>
        </p:sp>
        <p:sp>
          <p:nvSpPr>
            <p:cNvPr id="22" name="Freeform 23"/>
            <p:cNvSpPr>
              <a:spLocks/>
            </p:cNvSpPr>
            <p:nvPr/>
          </p:nvSpPr>
          <p:spPr bwMode="auto">
            <a:xfrm>
              <a:off x="1810699" y="1745693"/>
              <a:ext cx="106510" cy="106510"/>
            </a:xfrm>
            <a:custGeom>
              <a:avLst/>
              <a:gdLst>
                <a:gd name="T0" fmla="*/ 45 w 68"/>
                <a:gd name="T1" fmla="*/ 61 h 68"/>
                <a:gd name="T2" fmla="*/ 61 w 68"/>
                <a:gd name="T3" fmla="*/ 22 h 68"/>
                <a:gd name="T4" fmla="*/ 22 w 68"/>
                <a:gd name="T5" fmla="*/ 6 h 68"/>
                <a:gd name="T6" fmla="*/ 6 w 68"/>
                <a:gd name="T7" fmla="*/ 45 h 68"/>
                <a:gd name="T8" fmla="*/ 45 w 68"/>
                <a:gd name="T9" fmla="*/ 61 h 68"/>
              </a:gdLst>
              <a:ahLst/>
              <a:cxnLst>
                <a:cxn ang="0">
                  <a:pos x="T0" y="T1"/>
                </a:cxn>
                <a:cxn ang="0">
                  <a:pos x="T2" y="T3"/>
                </a:cxn>
                <a:cxn ang="0">
                  <a:pos x="T4" y="T5"/>
                </a:cxn>
                <a:cxn ang="0">
                  <a:pos x="T6" y="T7"/>
                </a:cxn>
                <a:cxn ang="0">
                  <a:pos x="T8" y="T9"/>
                </a:cxn>
              </a:cxnLst>
              <a:rect l="0" t="0" r="r" b="b"/>
              <a:pathLst>
                <a:path w="68" h="68">
                  <a:moveTo>
                    <a:pt x="45" y="61"/>
                  </a:moveTo>
                  <a:cubicBezTo>
                    <a:pt x="60" y="55"/>
                    <a:pt x="68" y="38"/>
                    <a:pt x="61" y="22"/>
                  </a:cubicBezTo>
                  <a:cubicBezTo>
                    <a:pt x="55" y="7"/>
                    <a:pt x="38" y="0"/>
                    <a:pt x="22" y="6"/>
                  </a:cubicBezTo>
                  <a:cubicBezTo>
                    <a:pt x="7" y="12"/>
                    <a:pt x="0" y="30"/>
                    <a:pt x="6" y="45"/>
                  </a:cubicBezTo>
                  <a:cubicBezTo>
                    <a:pt x="12" y="60"/>
                    <a:pt x="30" y="68"/>
                    <a:pt x="45" y="61"/>
                  </a:cubicBezTo>
                  <a:close/>
                </a:path>
              </a:pathLst>
            </a:custGeom>
            <a:solidFill>
              <a:schemeClr val="bg1">
                <a:lumMod val="85000"/>
              </a:schemeClr>
            </a:solidFill>
            <a:ln>
              <a:noFill/>
            </a:ln>
          </p:spPr>
          <p:txBody>
            <a:bodyPr vert="horz" wrap="square" lIns="91456" tIns="45728" rIns="91456" bIns="45728" numCol="1" anchor="t" anchorCtr="0" compatLnSpc="1">
              <a:prstTxWarp prst="textNoShape">
                <a:avLst/>
              </a:prstTxWarp>
            </a:bodyPr>
            <a:lstStyle/>
            <a:p>
              <a:endParaRPr lang="en-US"/>
            </a:p>
          </p:txBody>
        </p:sp>
      </p:grpSp>
      <p:grpSp>
        <p:nvGrpSpPr>
          <p:cNvPr id="3" name="Group 39"/>
          <p:cNvGrpSpPr/>
          <p:nvPr/>
        </p:nvGrpSpPr>
        <p:grpSpPr>
          <a:xfrm>
            <a:off x="1477029" y="2277240"/>
            <a:ext cx="1019218" cy="1019937"/>
            <a:chOff x="1969024" y="3035326"/>
            <a:chExt cx="1358721" cy="1359680"/>
          </a:xfrm>
        </p:grpSpPr>
        <p:sp>
          <p:nvSpPr>
            <p:cNvPr id="38" name="Oval 15"/>
            <p:cNvSpPr>
              <a:spLocks noChangeArrowheads="1"/>
            </p:cNvSpPr>
            <p:nvPr/>
          </p:nvSpPr>
          <p:spPr bwMode="auto">
            <a:xfrm>
              <a:off x="1969024" y="3035326"/>
              <a:ext cx="1358721" cy="1359680"/>
            </a:xfrm>
            <a:prstGeom prst="ellipse">
              <a:avLst/>
            </a:prstGeom>
            <a:ln/>
            <a:extLst/>
          </p:spPr>
          <p:style>
            <a:lnRef idx="0">
              <a:schemeClr val="accent1"/>
            </a:lnRef>
            <a:fillRef idx="3">
              <a:schemeClr val="accent1"/>
            </a:fillRef>
            <a:effectRef idx="3">
              <a:schemeClr val="accent1"/>
            </a:effectRef>
            <a:fontRef idx="minor">
              <a:schemeClr val="lt1"/>
            </a:fontRef>
          </p:style>
          <p:txBody>
            <a:bodyPr vert="horz" wrap="square" lIns="91456" tIns="45728" rIns="91456" bIns="45728" numCol="1" anchor="t" anchorCtr="0" compatLnSpc="1">
              <a:prstTxWarp prst="textNoShape">
                <a:avLst/>
              </a:prstTxWarp>
            </a:bodyPr>
            <a:lstStyle/>
            <a:p>
              <a:pPr algn="ctr"/>
              <a:endParaRPr lang="en-US" sz="900" dirty="0">
                <a:solidFill>
                  <a:srgbClr val="F6F6F6"/>
                </a:solidFill>
                <a:latin typeface="Source Sans Pro" panose="020B0503030403020204" pitchFamily="34" charset="0"/>
              </a:endParaRPr>
            </a:p>
          </p:txBody>
        </p:sp>
        <p:sp>
          <p:nvSpPr>
            <p:cNvPr id="39" name="TextBox 38"/>
            <p:cNvSpPr txBox="1"/>
            <p:nvPr/>
          </p:nvSpPr>
          <p:spPr>
            <a:xfrm>
              <a:off x="2055089" y="3387682"/>
              <a:ext cx="1186649" cy="861509"/>
            </a:xfrm>
            <a:prstGeom prst="rect">
              <a:avLst/>
            </a:prstGeom>
            <a:noFill/>
          </p:spPr>
          <p:txBody>
            <a:bodyPr wrap="none" rtlCol="0">
              <a:spAutoFit/>
            </a:bodyPr>
            <a:lstStyle/>
            <a:p>
              <a:pPr algn="ctr"/>
              <a:r>
                <a:rPr lang="en-US" dirty="0">
                  <a:solidFill>
                    <a:schemeClr val="bg1"/>
                  </a:solidFill>
                  <a:latin typeface="Source Sans Pro" panose="020B0503030403020204" pitchFamily="34" charset="0"/>
                </a:rPr>
                <a:t>Happy</a:t>
              </a:r>
            </a:p>
            <a:p>
              <a:pPr algn="ctr"/>
              <a:r>
                <a:rPr lang="en-US" dirty="0">
                  <a:solidFill>
                    <a:schemeClr val="bg1"/>
                  </a:solidFill>
                  <a:latin typeface="Source Sans Pro" panose="020B0503030403020204" pitchFamily="34" charset="0"/>
                </a:rPr>
                <a:t>Clients</a:t>
              </a:r>
            </a:p>
          </p:txBody>
        </p:sp>
      </p:grpSp>
      <p:sp>
        <p:nvSpPr>
          <p:cNvPr id="35" name="TextBox 34"/>
          <p:cNvSpPr txBox="1"/>
          <p:nvPr/>
        </p:nvSpPr>
        <p:spPr>
          <a:xfrm>
            <a:off x="4507654" y="1837217"/>
            <a:ext cx="3792597" cy="318516"/>
          </a:xfrm>
          <a:prstGeom prst="rect">
            <a:avLst/>
          </a:prstGeom>
          <a:noFill/>
        </p:spPr>
        <p:txBody>
          <a:bodyPr wrap="square" lIns="68601" tIns="34301" rIns="68601" bIns="34301" rtlCol="0">
            <a:spAutoFit/>
          </a:bodyPr>
          <a:lstStyle/>
          <a:p>
            <a:pPr>
              <a:lnSpc>
                <a:spcPct val="90000"/>
              </a:lnSpc>
            </a:pPr>
            <a:r>
              <a:rPr lang="zh-CN" altLang="en-US" dirty="0">
                <a:solidFill>
                  <a:srgbClr val="434A54"/>
                </a:solidFill>
                <a:latin typeface="Source Sans Pro" panose="020B0503030403020204" pitchFamily="34" charset="0"/>
              </a:rPr>
              <a:t>文字标题内容</a:t>
            </a:r>
            <a:endParaRPr lang="en-US" dirty="0">
              <a:solidFill>
                <a:srgbClr val="434A54"/>
              </a:solidFill>
              <a:latin typeface="Source Sans Pro" panose="020B0503030403020204" pitchFamily="34" charset="0"/>
            </a:endParaRPr>
          </a:p>
        </p:txBody>
      </p:sp>
      <p:sp>
        <p:nvSpPr>
          <p:cNvPr id="36" name="TextBox 35"/>
          <p:cNvSpPr txBox="1"/>
          <p:nvPr/>
        </p:nvSpPr>
        <p:spPr>
          <a:xfrm>
            <a:off x="4507657" y="2371008"/>
            <a:ext cx="3236291" cy="238504"/>
          </a:xfrm>
          <a:prstGeom prst="rect">
            <a:avLst/>
          </a:prstGeom>
          <a:noFill/>
        </p:spPr>
        <p:txBody>
          <a:bodyPr wrap="square" lIns="68601" tIns="34301" rIns="68601" bIns="34301" rtlCol="0">
            <a:spAutoFit/>
          </a:bodyPr>
          <a:lstStyle/>
          <a:p>
            <a:r>
              <a:rPr lang="zh-CN" altLang="en-US" sz="1100" dirty="0">
                <a:solidFill>
                  <a:schemeClr val="accent1"/>
                </a:solidFill>
                <a:latin typeface="Source Sans Pro ExtraLight" panose="020B0303030403020204" pitchFamily="34" charset="0"/>
              </a:rPr>
              <a:t>文字副标题内容 </a:t>
            </a:r>
            <a:endParaRPr lang="en-US" sz="1100" dirty="0">
              <a:solidFill>
                <a:schemeClr val="accent1"/>
              </a:solidFill>
              <a:latin typeface="Source Sans Pro ExtraLight" panose="020B0303030403020204" pitchFamily="34" charset="0"/>
            </a:endParaRPr>
          </a:p>
        </p:txBody>
      </p:sp>
      <p:sp>
        <p:nvSpPr>
          <p:cNvPr id="37" name="TextBox 36"/>
          <p:cNvSpPr txBox="1"/>
          <p:nvPr/>
        </p:nvSpPr>
        <p:spPr>
          <a:xfrm>
            <a:off x="4507654" y="2711349"/>
            <a:ext cx="2485745" cy="229273"/>
          </a:xfrm>
          <a:prstGeom prst="rect">
            <a:avLst/>
          </a:prstGeom>
          <a:noFill/>
        </p:spPr>
        <p:txBody>
          <a:bodyPr wrap="none" lIns="68601" tIns="34301" rIns="68601" bIns="34301" rtlCol="0">
            <a:spAutoFit/>
          </a:bodyPr>
          <a:lstStyle/>
          <a:p>
            <a:pPr>
              <a:lnSpc>
                <a:spcPct val="130000"/>
              </a:lnSpc>
            </a:pPr>
            <a:r>
              <a:rPr lang="en-US" sz="800" dirty="0">
                <a:solidFill>
                  <a:srgbClr val="656D78"/>
                </a:solidFill>
                <a:latin typeface="Source Sans Pro Light" panose="020B0403030403020204" pitchFamily="34" charset="0"/>
              </a:rPr>
              <a:t>Synth chartreuse XOXO, tacos </a:t>
            </a:r>
            <a:r>
              <a:rPr lang="en-US" sz="800" dirty="0" err="1">
                <a:solidFill>
                  <a:srgbClr val="656D78"/>
                </a:solidFill>
                <a:latin typeface="Source Sans Pro Light" panose="020B0403030403020204" pitchFamily="34" charset="0"/>
              </a:rPr>
              <a:t>brooklyn</a:t>
            </a:r>
            <a:r>
              <a:rPr lang="en-US" sz="800" dirty="0">
                <a:solidFill>
                  <a:srgbClr val="656D78"/>
                </a:solidFill>
                <a:latin typeface="Source Sans Pro Light" panose="020B0403030403020204" pitchFamily="34" charset="0"/>
              </a:rPr>
              <a:t> VHS plaid.</a:t>
            </a:r>
            <a:endParaRPr lang="en-US" sz="800" dirty="0">
              <a:solidFill>
                <a:srgbClr val="656D78"/>
              </a:solidFill>
              <a:latin typeface="Source Sans Pro Light" panose="020B0403030403020204" pitchFamily="34" charset="0"/>
              <a:ea typeface="Open Sans" panose="020B0606030504020204" pitchFamily="34" charset="0"/>
              <a:cs typeface="Open Sans" panose="020B0606030504020204" pitchFamily="34" charset="0"/>
            </a:endParaRPr>
          </a:p>
        </p:txBody>
      </p:sp>
      <p:sp>
        <p:nvSpPr>
          <p:cNvPr id="46" name="Rectangle 45"/>
          <p:cNvSpPr/>
          <p:nvPr/>
        </p:nvSpPr>
        <p:spPr>
          <a:xfrm>
            <a:off x="4507655" y="2890945"/>
            <a:ext cx="3649037" cy="900135"/>
          </a:xfrm>
          <a:prstGeom prst="rect">
            <a:avLst/>
          </a:prstGeom>
        </p:spPr>
        <p:txBody>
          <a:bodyPr wrap="square" lIns="68601" tIns="34301" rIns="68601" bIns="34301">
            <a:spAutoFit/>
          </a:bodyPr>
          <a:lstStyle/>
          <a:p>
            <a:r>
              <a:rPr lang="zh-CN" altLang="en-US" sz="900" dirty="0">
                <a:solidFill>
                  <a:schemeClr val="bg1">
                    <a:lumMod val="50000"/>
                  </a:schemeClr>
                </a:solidFill>
              </a:rPr>
              <a:t>此处填写文字内容此处填写文字内容此处填写文字内容此处填写文字内容此处此处填写文字内容此处填写文字内容此处填写文字内容此处填写文字内容此处</a:t>
            </a:r>
            <a:endParaRPr lang="id-ID" altLang="zh-CN" sz="900" dirty="0">
              <a:solidFill>
                <a:schemeClr val="bg1">
                  <a:lumMod val="50000"/>
                </a:schemeClr>
              </a:solidFill>
            </a:endParaRPr>
          </a:p>
          <a:p>
            <a:r>
              <a:rPr lang="zh-CN" altLang="en-US" sz="900" dirty="0">
                <a:solidFill>
                  <a:schemeClr val="bg1">
                    <a:lumMod val="50000"/>
                  </a:schemeClr>
                </a:solidFill>
              </a:rPr>
              <a:t>此处填写文字内容此处填写文字内容此处填写文字内容此处填写文字内容此处</a:t>
            </a:r>
            <a:endParaRPr lang="id-ID" altLang="zh-CN" sz="900" dirty="0">
              <a:solidFill>
                <a:schemeClr val="bg1">
                  <a:lumMod val="50000"/>
                </a:schemeClr>
              </a:solidFill>
            </a:endParaRPr>
          </a:p>
          <a:p>
            <a:endParaRPr lang="id-ID" altLang="zh-CN" sz="900" dirty="0">
              <a:solidFill>
                <a:schemeClr val="bg1">
                  <a:lumMod val="50000"/>
                </a:schemeClr>
              </a:solidFill>
            </a:endParaRPr>
          </a:p>
        </p:txBody>
      </p:sp>
    </p:spTree>
    <p:extLst>
      <p:ext uri="{BB962C8B-B14F-4D97-AF65-F5344CB8AC3E}">
        <p14:creationId xmlns:p14="http://schemas.microsoft.com/office/powerpoint/2010/main" val="276927260"/>
      </p:ext>
    </p:extLst>
  </p:cSld>
  <p:clrMapOvr>
    <a:masterClrMapping/>
  </p:clrMapOvr>
  <mc:AlternateContent xmlns:mc="http://schemas.openxmlformats.org/markup-compatibility/2006" xmlns:p14="http://schemas.microsoft.com/office/powerpoint/2010/main">
    <mc:Choice Requires="p14">
      <p:transition spd="slow"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57"/>
          <p:cNvSpPr/>
          <p:nvPr/>
        </p:nvSpPr>
        <p:spPr>
          <a:xfrm>
            <a:off x="1061034" y="1396658"/>
            <a:ext cx="7031323" cy="11929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a:p>
        </p:txBody>
      </p:sp>
      <p:grpSp>
        <p:nvGrpSpPr>
          <p:cNvPr id="4" name="Group 5"/>
          <p:cNvGrpSpPr/>
          <p:nvPr/>
        </p:nvGrpSpPr>
        <p:grpSpPr>
          <a:xfrm>
            <a:off x="2912962" y="2922497"/>
            <a:ext cx="213635" cy="213635"/>
            <a:chOff x="3095948" y="2884213"/>
            <a:chExt cx="262890" cy="262890"/>
          </a:xfrm>
        </p:grpSpPr>
        <p:sp>
          <p:nvSpPr>
            <p:cNvPr id="45" name="Oval 26"/>
            <p:cNvSpPr/>
            <p:nvPr/>
          </p:nvSpPr>
          <p:spPr>
            <a:xfrm>
              <a:off x="3095948" y="2884213"/>
              <a:ext cx="262890" cy="262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6" name="Freeform 46"/>
            <p:cNvSpPr>
              <a:spLocks noEditPoints="1"/>
            </p:cNvSpPr>
            <p:nvPr/>
          </p:nvSpPr>
          <p:spPr bwMode="auto">
            <a:xfrm>
              <a:off x="3165325" y="2946297"/>
              <a:ext cx="136200" cy="137134"/>
            </a:xfrm>
            <a:custGeom>
              <a:avLst/>
              <a:gdLst>
                <a:gd name="T0" fmla="*/ 0 w 221"/>
                <a:gd name="T1" fmla="*/ 83 h 222"/>
                <a:gd name="T2" fmla="*/ 11 w 221"/>
                <a:gd name="T3" fmla="*/ 54 h 222"/>
                <a:gd name="T4" fmla="*/ 43 w 221"/>
                <a:gd name="T5" fmla="*/ 62 h 222"/>
                <a:gd name="T6" fmla="*/ 51 w 221"/>
                <a:gd name="T7" fmla="*/ 52 h 222"/>
                <a:gd name="T8" fmla="*/ 60 w 221"/>
                <a:gd name="T9" fmla="*/ 44 h 222"/>
                <a:gd name="T10" fmla="*/ 52 w 221"/>
                <a:gd name="T11" fmla="*/ 13 h 222"/>
                <a:gd name="T12" fmla="*/ 80 w 221"/>
                <a:gd name="T13" fmla="*/ 1 h 222"/>
                <a:gd name="T14" fmla="*/ 97 w 221"/>
                <a:gd name="T15" fmla="*/ 29 h 222"/>
                <a:gd name="T16" fmla="*/ 103 w 221"/>
                <a:gd name="T17" fmla="*/ 28 h 222"/>
                <a:gd name="T18" fmla="*/ 110 w 221"/>
                <a:gd name="T19" fmla="*/ 28 h 222"/>
                <a:gd name="T20" fmla="*/ 122 w 221"/>
                <a:gd name="T21" fmla="*/ 29 h 222"/>
                <a:gd name="T22" fmla="*/ 138 w 221"/>
                <a:gd name="T23" fmla="*/ 0 h 222"/>
                <a:gd name="T24" fmla="*/ 167 w 221"/>
                <a:gd name="T25" fmla="*/ 12 h 222"/>
                <a:gd name="T26" fmla="*/ 159 w 221"/>
                <a:gd name="T27" fmla="*/ 44 h 222"/>
                <a:gd name="T28" fmla="*/ 169 w 221"/>
                <a:gd name="T29" fmla="*/ 52 h 222"/>
                <a:gd name="T30" fmla="*/ 177 w 221"/>
                <a:gd name="T31" fmla="*/ 61 h 222"/>
                <a:gd name="T32" fmla="*/ 209 w 221"/>
                <a:gd name="T33" fmla="*/ 53 h 222"/>
                <a:gd name="T34" fmla="*/ 221 w 221"/>
                <a:gd name="T35" fmla="*/ 81 h 222"/>
                <a:gd name="T36" fmla="*/ 192 w 221"/>
                <a:gd name="T37" fmla="*/ 98 h 222"/>
                <a:gd name="T38" fmla="*/ 193 w 221"/>
                <a:gd name="T39" fmla="*/ 104 h 222"/>
                <a:gd name="T40" fmla="*/ 193 w 221"/>
                <a:gd name="T41" fmla="*/ 111 h 222"/>
                <a:gd name="T42" fmla="*/ 193 w 221"/>
                <a:gd name="T43" fmla="*/ 123 h 222"/>
                <a:gd name="T44" fmla="*/ 221 w 221"/>
                <a:gd name="T45" fmla="*/ 139 h 222"/>
                <a:gd name="T46" fmla="*/ 210 w 221"/>
                <a:gd name="T47" fmla="*/ 168 h 222"/>
                <a:gd name="T48" fmla="*/ 178 w 221"/>
                <a:gd name="T49" fmla="*/ 160 h 222"/>
                <a:gd name="T50" fmla="*/ 169 w 221"/>
                <a:gd name="T51" fmla="*/ 170 h 222"/>
                <a:gd name="T52" fmla="*/ 160 w 221"/>
                <a:gd name="T53" fmla="*/ 178 h 222"/>
                <a:gd name="T54" fmla="*/ 169 w 221"/>
                <a:gd name="T55" fmla="*/ 209 h 222"/>
                <a:gd name="T56" fmla="*/ 141 w 221"/>
                <a:gd name="T57" fmla="*/ 221 h 222"/>
                <a:gd name="T58" fmla="*/ 124 w 221"/>
                <a:gd name="T59" fmla="*/ 193 h 222"/>
                <a:gd name="T60" fmla="*/ 117 w 221"/>
                <a:gd name="T61" fmla="*/ 194 h 222"/>
                <a:gd name="T62" fmla="*/ 110 w 221"/>
                <a:gd name="T63" fmla="*/ 194 h 222"/>
                <a:gd name="T64" fmla="*/ 99 w 221"/>
                <a:gd name="T65" fmla="*/ 193 h 222"/>
                <a:gd name="T66" fmla="*/ 82 w 221"/>
                <a:gd name="T67" fmla="*/ 222 h 222"/>
                <a:gd name="T68" fmla="*/ 54 w 221"/>
                <a:gd name="T69" fmla="*/ 210 h 222"/>
                <a:gd name="T70" fmla="*/ 62 w 221"/>
                <a:gd name="T71" fmla="*/ 178 h 222"/>
                <a:gd name="T72" fmla="*/ 52 w 221"/>
                <a:gd name="T73" fmla="*/ 170 h 222"/>
                <a:gd name="T74" fmla="*/ 44 w 221"/>
                <a:gd name="T75" fmla="*/ 161 h 222"/>
                <a:gd name="T76" fmla="*/ 12 w 221"/>
                <a:gd name="T77" fmla="*/ 169 h 222"/>
                <a:gd name="T78" fmla="*/ 0 w 221"/>
                <a:gd name="T79" fmla="*/ 141 h 222"/>
                <a:gd name="T80" fmla="*/ 28 w 221"/>
                <a:gd name="T81" fmla="*/ 124 h 222"/>
                <a:gd name="T82" fmla="*/ 27 w 221"/>
                <a:gd name="T83" fmla="*/ 118 h 222"/>
                <a:gd name="T84" fmla="*/ 27 w 221"/>
                <a:gd name="T85" fmla="*/ 111 h 222"/>
                <a:gd name="T86" fmla="*/ 28 w 221"/>
                <a:gd name="T87" fmla="*/ 99 h 222"/>
                <a:gd name="T88" fmla="*/ 0 w 221"/>
                <a:gd name="T89" fmla="*/ 83 h 222"/>
                <a:gd name="T90" fmla="*/ 69 w 221"/>
                <a:gd name="T91" fmla="*/ 111 h 222"/>
                <a:gd name="T92" fmla="*/ 72 w 221"/>
                <a:gd name="T93" fmla="*/ 126 h 222"/>
                <a:gd name="T94" fmla="*/ 80 w 221"/>
                <a:gd name="T95" fmla="*/ 140 h 222"/>
                <a:gd name="T96" fmla="*/ 93 w 221"/>
                <a:gd name="T97" fmla="*/ 149 h 222"/>
                <a:gd name="T98" fmla="*/ 110 w 221"/>
                <a:gd name="T99" fmla="*/ 153 h 222"/>
                <a:gd name="T100" fmla="*/ 125 w 221"/>
                <a:gd name="T101" fmla="*/ 150 h 222"/>
                <a:gd name="T102" fmla="*/ 139 w 221"/>
                <a:gd name="T103" fmla="*/ 141 h 222"/>
                <a:gd name="T104" fmla="*/ 148 w 221"/>
                <a:gd name="T105" fmla="*/ 128 h 222"/>
                <a:gd name="T106" fmla="*/ 152 w 221"/>
                <a:gd name="T107" fmla="*/ 111 h 222"/>
                <a:gd name="T108" fmla="*/ 149 w 221"/>
                <a:gd name="T109" fmla="*/ 96 h 222"/>
                <a:gd name="T110" fmla="*/ 141 w 221"/>
                <a:gd name="T111" fmla="*/ 82 h 222"/>
                <a:gd name="T112" fmla="*/ 127 w 221"/>
                <a:gd name="T113" fmla="*/ 73 h 222"/>
                <a:gd name="T114" fmla="*/ 110 w 221"/>
                <a:gd name="T115" fmla="*/ 69 h 222"/>
                <a:gd name="T116" fmla="*/ 95 w 221"/>
                <a:gd name="T117" fmla="*/ 72 h 222"/>
                <a:gd name="T118" fmla="*/ 82 w 221"/>
                <a:gd name="T119" fmla="*/ 81 h 222"/>
                <a:gd name="T120" fmla="*/ 72 w 221"/>
                <a:gd name="T121" fmla="*/ 94 h 222"/>
                <a:gd name="T122" fmla="*/ 69 w 221"/>
                <a:gd name="T123" fmla="*/ 111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1" h="222">
                  <a:moveTo>
                    <a:pt x="0" y="83"/>
                  </a:moveTo>
                  <a:cubicBezTo>
                    <a:pt x="2" y="74"/>
                    <a:pt x="6" y="64"/>
                    <a:pt x="11" y="54"/>
                  </a:cubicBezTo>
                  <a:cubicBezTo>
                    <a:pt x="43" y="62"/>
                    <a:pt x="43" y="62"/>
                    <a:pt x="43" y="62"/>
                  </a:cubicBezTo>
                  <a:cubicBezTo>
                    <a:pt x="45" y="59"/>
                    <a:pt x="48" y="55"/>
                    <a:pt x="51" y="52"/>
                  </a:cubicBezTo>
                  <a:cubicBezTo>
                    <a:pt x="54" y="49"/>
                    <a:pt x="57" y="47"/>
                    <a:pt x="60" y="44"/>
                  </a:cubicBezTo>
                  <a:cubicBezTo>
                    <a:pt x="52" y="13"/>
                    <a:pt x="52" y="13"/>
                    <a:pt x="52" y="13"/>
                  </a:cubicBezTo>
                  <a:cubicBezTo>
                    <a:pt x="61" y="7"/>
                    <a:pt x="70" y="3"/>
                    <a:pt x="80" y="1"/>
                  </a:cubicBezTo>
                  <a:cubicBezTo>
                    <a:pt x="97" y="29"/>
                    <a:pt x="97" y="29"/>
                    <a:pt x="97" y="29"/>
                  </a:cubicBezTo>
                  <a:cubicBezTo>
                    <a:pt x="99" y="29"/>
                    <a:pt x="101" y="28"/>
                    <a:pt x="103" y="28"/>
                  </a:cubicBezTo>
                  <a:cubicBezTo>
                    <a:pt x="105" y="28"/>
                    <a:pt x="108" y="28"/>
                    <a:pt x="110" y="28"/>
                  </a:cubicBezTo>
                  <a:cubicBezTo>
                    <a:pt x="114" y="28"/>
                    <a:pt x="118" y="28"/>
                    <a:pt x="122" y="29"/>
                  </a:cubicBezTo>
                  <a:cubicBezTo>
                    <a:pt x="138" y="0"/>
                    <a:pt x="138" y="0"/>
                    <a:pt x="138" y="0"/>
                  </a:cubicBezTo>
                  <a:cubicBezTo>
                    <a:pt x="147" y="2"/>
                    <a:pt x="157" y="6"/>
                    <a:pt x="167" y="12"/>
                  </a:cubicBezTo>
                  <a:cubicBezTo>
                    <a:pt x="159" y="44"/>
                    <a:pt x="159" y="44"/>
                    <a:pt x="159" y="44"/>
                  </a:cubicBezTo>
                  <a:cubicBezTo>
                    <a:pt x="163" y="46"/>
                    <a:pt x="166" y="49"/>
                    <a:pt x="169" y="52"/>
                  </a:cubicBezTo>
                  <a:cubicBezTo>
                    <a:pt x="172" y="55"/>
                    <a:pt x="175" y="58"/>
                    <a:pt x="177" y="61"/>
                  </a:cubicBezTo>
                  <a:cubicBezTo>
                    <a:pt x="209" y="53"/>
                    <a:pt x="209" y="53"/>
                    <a:pt x="209" y="53"/>
                  </a:cubicBezTo>
                  <a:cubicBezTo>
                    <a:pt x="214" y="61"/>
                    <a:pt x="218" y="71"/>
                    <a:pt x="221" y="81"/>
                  </a:cubicBezTo>
                  <a:cubicBezTo>
                    <a:pt x="192" y="98"/>
                    <a:pt x="192" y="98"/>
                    <a:pt x="192" y="98"/>
                  </a:cubicBezTo>
                  <a:cubicBezTo>
                    <a:pt x="193" y="100"/>
                    <a:pt x="193" y="102"/>
                    <a:pt x="193" y="104"/>
                  </a:cubicBezTo>
                  <a:cubicBezTo>
                    <a:pt x="193" y="106"/>
                    <a:pt x="193" y="108"/>
                    <a:pt x="193" y="111"/>
                  </a:cubicBezTo>
                  <a:cubicBezTo>
                    <a:pt x="193" y="115"/>
                    <a:pt x="193" y="119"/>
                    <a:pt x="193" y="123"/>
                  </a:cubicBezTo>
                  <a:cubicBezTo>
                    <a:pt x="221" y="139"/>
                    <a:pt x="221" y="139"/>
                    <a:pt x="221" y="139"/>
                  </a:cubicBezTo>
                  <a:cubicBezTo>
                    <a:pt x="219" y="148"/>
                    <a:pt x="215" y="158"/>
                    <a:pt x="210" y="168"/>
                  </a:cubicBezTo>
                  <a:cubicBezTo>
                    <a:pt x="178" y="160"/>
                    <a:pt x="178" y="160"/>
                    <a:pt x="178" y="160"/>
                  </a:cubicBezTo>
                  <a:cubicBezTo>
                    <a:pt x="175" y="163"/>
                    <a:pt x="172" y="167"/>
                    <a:pt x="169" y="170"/>
                  </a:cubicBezTo>
                  <a:cubicBezTo>
                    <a:pt x="167" y="173"/>
                    <a:pt x="164" y="175"/>
                    <a:pt x="160" y="178"/>
                  </a:cubicBezTo>
                  <a:cubicBezTo>
                    <a:pt x="169" y="209"/>
                    <a:pt x="169" y="209"/>
                    <a:pt x="169" y="209"/>
                  </a:cubicBezTo>
                  <a:cubicBezTo>
                    <a:pt x="160" y="215"/>
                    <a:pt x="151" y="219"/>
                    <a:pt x="141" y="221"/>
                  </a:cubicBezTo>
                  <a:cubicBezTo>
                    <a:pt x="124" y="193"/>
                    <a:pt x="124" y="193"/>
                    <a:pt x="124" y="193"/>
                  </a:cubicBezTo>
                  <a:cubicBezTo>
                    <a:pt x="122" y="193"/>
                    <a:pt x="120" y="194"/>
                    <a:pt x="117" y="194"/>
                  </a:cubicBezTo>
                  <a:cubicBezTo>
                    <a:pt x="115" y="194"/>
                    <a:pt x="113" y="194"/>
                    <a:pt x="110" y="194"/>
                  </a:cubicBezTo>
                  <a:cubicBezTo>
                    <a:pt x="106" y="194"/>
                    <a:pt x="103" y="194"/>
                    <a:pt x="99" y="193"/>
                  </a:cubicBezTo>
                  <a:cubicBezTo>
                    <a:pt x="82" y="222"/>
                    <a:pt x="82" y="222"/>
                    <a:pt x="82" y="222"/>
                  </a:cubicBezTo>
                  <a:cubicBezTo>
                    <a:pt x="73" y="220"/>
                    <a:pt x="64" y="216"/>
                    <a:pt x="54" y="210"/>
                  </a:cubicBezTo>
                  <a:cubicBezTo>
                    <a:pt x="62" y="178"/>
                    <a:pt x="62" y="178"/>
                    <a:pt x="62" y="178"/>
                  </a:cubicBezTo>
                  <a:cubicBezTo>
                    <a:pt x="58" y="176"/>
                    <a:pt x="55" y="173"/>
                    <a:pt x="52" y="170"/>
                  </a:cubicBezTo>
                  <a:cubicBezTo>
                    <a:pt x="49" y="167"/>
                    <a:pt x="46" y="164"/>
                    <a:pt x="44" y="161"/>
                  </a:cubicBezTo>
                  <a:cubicBezTo>
                    <a:pt x="12" y="169"/>
                    <a:pt x="12" y="169"/>
                    <a:pt x="12" y="169"/>
                  </a:cubicBezTo>
                  <a:cubicBezTo>
                    <a:pt x="7" y="161"/>
                    <a:pt x="3" y="151"/>
                    <a:pt x="0" y="141"/>
                  </a:cubicBezTo>
                  <a:cubicBezTo>
                    <a:pt x="28" y="124"/>
                    <a:pt x="28" y="124"/>
                    <a:pt x="28" y="124"/>
                  </a:cubicBezTo>
                  <a:cubicBezTo>
                    <a:pt x="28" y="122"/>
                    <a:pt x="28" y="120"/>
                    <a:pt x="27" y="118"/>
                  </a:cubicBezTo>
                  <a:cubicBezTo>
                    <a:pt x="27" y="116"/>
                    <a:pt x="27" y="114"/>
                    <a:pt x="27" y="111"/>
                  </a:cubicBezTo>
                  <a:cubicBezTo>
                    <a:pt x="27" y="107"/>
                    <a:pt x="27" y="103"/>
                    <a:pt x="28" y="99"/>
                  </a:cubicBezTo>
                  <a:lnTo>
                    <a:pt x="0" y="83"/>
                  </a:lnTo>
                  <a:close/>
                  <a:moveTo>
                    <a:pt x="69" y="111"/>
                  </a:moveTo>
                  <a:cubicBezTo>
                    <a:pt x="69" y="116"/>
                    <a:pt x="70" y="121"/>
                    <a:pt x="72" y="126"/>
                  </a:cubicBezTo>
                  <a:cubicBezTo>
                    <a:pt x="74" y="131"/>
                    <a:pt x="76" y="136"/>
                    <a:pt x="80" y="140"/>
                  </a:cubicBezTo>
                  <a:cubicBezTo>
                    <a:pt x="84" y="144"/>
                    <a:pt x="88" y="147"/>
                    <a:pt x="93" y="149"/>
                  </a:cubicBezTo>
                  <a:cubicBezTo>
                    <a:pt x="98" y="151"/>
                    <a:pt x="104" y="153"/>
                    <a:pt x="110" y="153"/>
                  </a:cubicBezTo>
                  <a:cubicBezTo>
                    <a:pt x="115" y="153"/>
                    <a:pt x="120" y="152"/>
                    <a:pt x="125" y="150"/>
                  </a:cubicBezTo>
                  <a:cubicBezTo>
                    <a:pt x="130" y="148"/>
                    <a:pt x="135" y="145"/>
                    <a:pt x="139" y="141"/>
                  </a:cubicBezTo>
                  <a:cubicBezTo>
                    <a:pt x="143" y="138"/>
                    <a:pt x="146" y="133"/>
                    <a:pt x="148" y="128"/>
                  </a:cubicBezTo>
                  <a:cubicBezTo>
                    <a:pt x="151" y="123"/>
                    <a:pt x="152" y="117"/>
                    <a:pt x="152" y="111"/>
                  </a:cubicBezTo>
                  <a:cubicBezTo>
                    <a:pt x="152" y="106"/>
                    <a:pt x="151" y="101"/>
                    <a:pt x="149" y="96"/>
                  </a:cubicBezTo>
                  <a:cubicBezTo>
                    <a:pt x="147" y="91"/>
                    <a:pt x="144" y="86"/>
                    <a:pt x="141" y="82"/>
                  </a:cubicBezTo>
                  <a:cubicBezTo>
                    <a:pt x="137" y="78"/>
                    <a:pt x="132" y="75"/>
                    <a:pt x="127" y="73"/>
                  </a:cubicBezTo>
                  <a:cubicBezTo>
                    <a:pt x="122" y="71"/>
                    <a:pt x="117" y="69"/>
                    <a:pt x="110" y="69"/>
                  </a:cubicBezTo>
                  <a:cubicBezTo>
                    <a:pt x="105" y="69"/>
                    <a:pt x="100" y="70"/>
                    <a:pt x="95" y="72"/>
                  </a:cubicBezTo>
                  <a:cubicBezTo>
                    <a:pt x="90" y="74"/>
                    <a:pt x="86" y="77"/>
                    <a:pt x="82" y="81"/>
                  </a:cubicBezTo>
                  <a:cubicBezTo>
                    <a:pt x="78" y="84"/>
                    <a:pt x="75" y="89"/>
                    <a:pt x="72" y="94"/>
                  </a:cubicBezTo>
                  <a:cubicBezTo>
                    <a:pt x="70" y="99"/>
                    <a:pt x="69" y="105"/>
                    <a:pt x="69" y="111"/>
                  </a:cubicBezTo>
                  <a:close/>
                </a:path>
              </a:pathLst>
            </a:custGeom>
            <a:solidFill>
              <a:schemeClr val="bg1"/>
            </a:solidFill>
            <a:ln>
              <a:noFill/>
            </a:ln>
          </p:spPr>
          <p:txBody>
            <a:bodyPr vert="horz" wrap="square" lIns="99077" tIns="49539" rIns="99077" bIns="49539" numCol="1" anchor="t" anchorCtr="0" compatLnSpc="1"/>
            <a:lstStyle/>
            <a:p>
              <a:endParaRPr lang="en-US">
                <a:solidFill>
                  <a:schemeClr val="bg1">
                    <a:lumMod val="50000"/>
                  </a:schemeClr>
                </a:solidFill>
              </a:endParaRPr>
            </a:p>
          </p:txBody>
        </p:sp>
      </p:grpSp>
      <p:grpSp>
        <p:nvGrpSpPr>
          <p:cNvPr id="5" name="Group 3"/>
          <p:cNvGrpSpPr/>
          <p:nvPr/>
        </p:nvGrpSpPr>
        <p:grpSpPr>
          <a:xfrm>
            <a:off x="2912962" y="3560414"/>
            <a:ext cx="213635" cy="213635"/>
            <a:chOff x="3095948" y="3541539"/>
            <a:chExt cx="262890" cy="262890"/>
          </a:xfrm>
        </p:grpSpPr>
        <p:sp>
          <p:nvSpPr>
            <p:cNvPr id="48" name="Oval 28"/>
            <p:cNvSpPr/>
            <p:nvPr/>
          </p:nvSpPr>
          <p:spPr>
            <a:xfrm>
              <a:off x="3095948" y="3541539"/>
              <a:ext cx="262890" cy="262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9" name="Freeform 98"/>
            <p:cNvSpPr>
              <a:spLocks noEditPoints="1"/>
            </p:cNvSpPr>
            <p:nvPr/>
          </p:nvSpPr>
          <p:spPr bwMode="auto">
            <a:xfrm>
              <a:off x="3166024" y="3613260"/>
              <a:ext cx="134802" cy="116108"/>
            </a:xfrm>
            <a:custGeom>
              <a:avLst/>
              <a:gdLst>
                <a:gd name="T0" fmla="*/ 37 w 208"/>
                <a:gd name="T1" fmla="*/ 79 h 179"/>
                <a:gd name="T2" fmla="*/ 63 w 208"/>
                <a:gd name="T3" fmla="*/ 82 h 179"/>
                <a:gd name="T4" fmla="*/ 76 w 208"/>
                <a:gd name="T5" fmla="*/ 64 h 179"/>
                <a:gd name="T6" fmla="*/ 138 w 208"/>
                <a:gd name="T7" fmla="*/ 75 h 179"/>
                <a:gd name="T8" fmla="*/ 156 w 208"/>
                <a:gd name="T9" fmla="*/ 85 h 179"/>
                <a:gd name="T10" fmla="*/ 177 w 208"/>
                <a:gd name="T11" fmla="*/ 64 h 179"/>
                <a:gd name="T12" fmla="*/ 205 w 208"/>
                <a:gd name="T13" fmla="*/ 67 h 179"/>
                <a:gd name="T14" fmla="*/ 207 w 208"/>
                <a:gd name="T15" fmla="*/ 79 h 179"/>
                <a:gd name="T16" fmla="*/ 202 w 208"/>
                <a:gd name="T17" fmla="*/ 84 h 179"/>
                <a:gd name="T18" fmla="*/ 177 w 208"/>
                <a:gd name="T19" fmla="*/ 168 h 179"/>
                <a:gd name="T20" fmla="*/ 171 w 208"/>
                <a:gd name="T21" fmla="*/ 177 h 179"/>
                <a:gd name="T22" fmla="*/ 42 w 208"/>
                <a:gd name="T23" fmla="*/ 179 h 179"/>
                <a:gd name="T24" fmla="*/ 34 w 208"/>
                <a:gd name="T25" fmla="*/ 174 h 179"/>
                <a:gd name="T26" fmla="*/ 11 w 208"/>
                <a:gd name="T27" fmla="*/ 85 h 179"/>
                <a:gd name="T28" fmla="*/ 3 w 208"/>
                <a:gd name="T29" fmla="*/ 82 h 179"/>
                <a:gd name="T30" fmla="*/ 0 w 208"/>
                <a:gd name="T31" fmla="*/ 75 h 179"/>
                <a:gd name="T32" fmla="*/ 11 w 208"/>
                <a:gd name="T33" fmla="*/ 64 h 179"/>
                <a:gd name="T34" fmla="*/ 42 w 208"/>
                <a:gd name="T35" fmla="*/ 64 h 179"/>
                <a:gd name="T36" fmla="*/ 43 w 208"/>
                <a:gd name="T37" fmla="*/ 59 h 179"/>
                <a:gd name="T38" fmla="*/ 78 w 208"/>
                <a:gd name="T39" fmla="*/ 1 h 179"/>
                <a:gd name="T40" fmla="*/ 87 w 208"/>
                <a:gd name="T41" fmla="*/ 1 h 179"/>
                <a:gd name="T42" fmla="*/ 93 w 208"/>
                <a:gd name="T43" fmla="*/ 6 h 179"/>
                <a:gd name="T44" fmla="*/ 92 w 208"/>
                <a:gd name="T45" fmla="*/ 16 h 179"/>
                <a:gd name="T46" fmla="*/ 52 w 208"/>
                <a:gd name="T47" fmla="*/ 75 h 179"/>
                <a:gd name="T48" fmla="*/ 42 w 208"/>
                <a:gd name="T49" fmla="*/ 64 h 179"/>
                <a:gd name="T50" fmla="*/ 54 w 208"/>
                <a:gd name="T51" fmla="*/ 156 h 179"/>
                <a:gd name="T52" fmla="*/ 61 w 208"/>
                <a:gd name="T53" fmla="*/ 156 h 179"/>
                <a:gd name="T54" fmla="*/ 62 w 208"/>
                <a:gd name="T55" fmla="*/ 111 h 179"/>
                <a:gd name="T56" fmla="*/ 57 w 208"/>
                <a:gd name="T57" fmla="*/ 106 h 179"/>
                <a:gd name="T58" fmla="*/ 52 w 208"/>
                <a:gd name="T59" fmla="*/ 111 h 179"/>
                <a:gd name="T60" fmla="*/ 83 w 208"/>
                <a:gd name="T61" fmla="*/ 153 h 179"/>
                <a:gd name="T62" fmla="*/ 88 w 208"/>
                <a:gd name="T63" fmla="*/ 158 h 179"/>
                <a:gd name="T64" fmla="*/ 94 w 208"/>
                <a:gd name="T65" fmla="*/ 153 h 179"/>
                <a:gd name="T66" fmla="*/ 92 w 208"/>
                <a:gd name="T67" fmla="*/ 107 h 179"/>
                <a:gd name="T68" fmla="*/ 85 w 208"/>
                <a:gd name="T69" fmla="*/ 107 h 179"/>
                <a:gd name="T70" fmla="*/ 83 w 208"/>
                <a:gd name="T71" fmla="*/ 153 h 179"/>
                <a:gd name="T72" fmla="*/ 115 w 208"/>
                <a:gd name="T73" fmla="*/ 6 h 179"/>
                <a:gd name="T74" fmla="*/ 121 w 208"/>
                <a:gd name="T75" fmla="*/ 1 h 179"/>
                <a:gd name="T76" fmla="*/ 130 w 208"/>
                <a:gd name="T77" fmla="*/ 1 h 179"/>
                <a:gd name="T78" fmla="*/ 165 w 208"/>
                <a:gd name="T79" fmla="*/ 59 h 179"/>
                <a:gd name="T80" fmla="*/ 167 w 208"/>
                <a:gd name="T81" fmla="*/ 64 h 179"/>
                <a:gd name="T82" fmla="*/ 156 w 208"/>
                <a:gd name="T83" fmla="*/ 75 h 179"/>
                <a:gd name="T84" fmla="*/ 116 w 208"/>
                <a:gd name="T85" fmla="*/ 16 h 179"/>
                <a:gd name="T86" fmla="*/ 115 w 208"/>
                <a:gd name="T87" fmla="*/ 153 h 179"/>
                <a:gd name="T88" fmla="*/ 120 w 208"/>
                <a:gd name="T89" fmla="*/ 158 h 179"/>
                <a:gd name="T90" fmla="*/ 125 w 208"/>
                <a:gd name="T91" fmla="*/ 153 h 179"/>
                <a:gd name="T92" fmla="*/ 123 w 208"/>
                <a:gd name="T93" fmla="*/ 107 h 179"/>
                <a:gd name="T94" fmla="*/ 116 w 208"/>
                <a:gd name="T95" fmla="*/ 107 h 179"/>
                <a:gd name="T96" fmla="*/ 115 w 208"/>
                <a:gd name="T97" fmla="*/ 153 h 179"/>
                <a:gd name="T98" fmla="*/ 147 w 208"/>
                <a:gd name="T99" fmla="*/ 156 h 179"/>
                <a:gd name="T100" fmla="*/ 155 w 208"/>
                <a:gd name="T101" fmla="*/ 156 h 179"/>
                <a:gd name="T102" fmla="*/ 156 w 208"/>
                <a:gd name="T103" fmla="*/ 111 h 179"/>
                <a:gd name="T104" fmla="*/ 151 w 208"/>
                <a:gd name="T105" fmla="*/ 106 h 179"/>
                <a:gd name="T106" fmla="*/ 146 w 208"/>
                <a:gd name="T107" fmla="*/ 11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8" h="179">
                  <a:moveTo>
                    <a:pt x="31" y="64"/>
                  </a:moveTo>
                  <a:cubicBezTo>
                    <a:pt x="31" y="70"/>
                    <a:pt x="33" y="75"/>
                    <a:pt x="37" y="79"/>
                  </a:cubicBezTo>
                  <a:cubicBezTo>
                    <a:pt x="41" y="83"/>
                    <a:pt x="46" y="85"/>
                    <a:pt x="52" y="85"/>
                  </a:cubicBezTo>
                  <a:cubicBezTo>
                    <a:pt x="56" y="85"/>
                    <a:pt x="59" y="84"/>
                    <a:pt x="63" y="82"/>
                  </a:cubicBezTo>
                  <a:cubicBezTo>
                    <a:pt x="66" y="81"/>
                    <a:pt x="68" y="78"/>
                    <a:pt x="70" y="75"/>
                  </a:cubicBezTo>
                  <a:cubicBezTo>
                    <a:pt x="76" y="64"/>
                    <a:pt x="76" y="64"/>
                    <a:pt x="76" y="64"/>
                  </a:cubicBezTo>
                  <a:cubicBezTo>
                    <a:pt x="132" y="64"/>
                    <a:pt x="132" y="64"/>
                    <a:pt x="132" y="64"/>
                  </a:cubicBezTo>
                  <a:cubicBezTo>
                    <a:pt x="138" y="75"/>
                    <a:pt x="138" y="75"/>
                    <a:pt x="138" y="75"/>
                  </a:cubicBezTo>
                  <a:cubicBezTo>
                    <a:pt x="140" y="78"/>
                    <a:pt x="143" y="81"/>
                    <a:pt x="146" y="82"/>
                  </a:cubicBezTo>
                  <a:cubicBezTo>
                    <a:pt x="149" y="84"/>
                    <a:pt x="152" y="85"/>
                    <a:pt x="156" y="85"/>
                  </a:cubicBezTo>
                  <a:cubicBezTo>
                    <a:pt x="162" y="85"/>
                    <a:pt x="167" y="83"/>
                    <a:pt x="171" y="79"/>
                  </a:cubicBezTo>
                  <a:cubicBezTo>
                    <a:pt x="175" y="75"/>
                    <a:pt x="177" y="70"/>
                    <a:pt x="177" y="64"/>
                  </a:cubicBezTo>
                  <a:cubicBezTo>
                    <a:pt x="198" y="64"/>
                    <a:pt x="198" y="64"/>
                    <a:pt x="198" y="64"/>
                  </a:cubicBezTo>
                  <a:cubicBezTo>
                    <a:pt x="201" y="64"/>
                    <a:pt x="203" y="65"/>
                    <a:pt x="205" y="67"/>
                  </a:cubicBezTo>
                  <a:cubicBezTo>
                    <a:pt x="207" y="69"/>
                    <a:pt x="208" y="72"/>
                    <a:pt x="208" y="75"/>
                  </a:cubicBezTo>
                  <a:cubicBezTo>
                    <a:pt x="208" y="76"/>
                    <a:pt x="208" y="77"/>
                    <a:pt x="207" y="79"/>
                  </a:cubicBezTo>
                  <a:cubicBezTo>
                    <a:pt x="207" y="80"/>
                    <a:pt x="206" y="81"/>
                    <a:pt x="205" y="82"/>
                  </a:cubicBezTo>
                  <a:cubicBezTo>
                    <a:pt x="204" y="83"/>
                    <a:pt x="203" y="84"/>
                    <a:pt x="202" y="84"/>
                  </a:cubicBezTo>
                  <a:cubicBezTo>
                    <a:pt x="201" y="85"/>
                    <a:pt x="199" y="85"/>
                    <a:pt x="198" y="85"/>
                  </a:cubicBezTo>
                  <a:cubicBezTo>
                    <a:pt x="177" y="168"/>
                    <a:pt x="177" y="168"/>
                    <a:pt x="177" y="168"/>
                  </a:cubicBezTo>
                  <a:cubicBezTo>
                    <a:pt x="176" y="171"/>
                    <a:pt x="175" y="173"/>
                    <a:pt x="174" y="174"/>
                  </a:cubicBezTo>
                  <a:cubicBezTo>
                    <a:pt x="173" y="176"/>
                    <a:pt x="172" y="177"/>
                    <a:pt x="171" y="177"/>
                  </a:cubicBezTo>
                  <a:cubicBezTo>
                    <a:pt x="169" y="178"/>
                    <a:pt x="168" y="179"/>
                    <a:pt x="167" y="179"/>
                  </a:cubicBezTo>
                  <a:cubicBezTo>
                    <a:pt x="42" y="179"/>
                    <a:pt x="42" y="179"/>
                    <a:pt x="42" y="179"/>
                  </a:cubicBezTo>
                  <a:cubicBezTo>
                    <a:pt x="40" y="179"/>
                    <a:pt x="39" y="178"/>
                    <a:pt x="37" y="177"/>
                  </a:cubicBezTo>
                  <a:cubicBezTo>
                    <a:pt x="36" y="177"/>
                    <a:pt x="35" y="176"/>
                    <a:pt x="34" y="174"/>
                  </a:cubicBezTo>
                  <a:cubicBezTo>
                    <a:pt x="33" y="173"/>
                    <a:pt x="32" y="171"/>
                    <a:pt x="31" y="168"/>
                  </a:cubicBezTo>
                  <a:cubicBezTo>
                    <a:pt x="11" y="85"/>
                    <a:pt x="11" y="85"/>
                    <a:pt x="11" y="85"/>
                  </a:cubicBezTo>
                  <a:cubicBezTo>
                    <a:pt x="9" y="85"/>
                    <a:pt x="8" y="85"/>
                    <a:pt x="6" y="84"/>
                  </a:cubicBezTo>
                  <a:cubicBezTo>
                    <a:pt x="5" y="84"/>
                    <a:pt x="4" y="83"/>
                    <a:pt x="3" y="82"/>
                  </a:cubicBezTo>
                  <a:cubicBezTo>
                    <a:pt x="2" y="81"/>
                    <a:pt x="1" y="80"/>
                    <a:pt x="1" y="79"/>
                  </a:cubicBezTo>
                  <a:cubicBezTo>
                    <a:pt x="0" y="77"/>
                    <a:pt x="0" y="76"/>
                    <a:pt x="0" y="75"/>
                  </a:cubicBezTo>
                  <a:cubicBezTo>
                    <a:pt x="0" y="72"/>
                    <a:pt x="1" y="69"/>
                    <a:pt x="3" y="67"/>
                  </a:cubicBezTo>
                  <a:cubicBezTo>
                    <a:pt x="5" y="65"/>
                    <a:pt x="8" y="64"/>
                    <a:pt x="11" y="64"/>
                  </a:cubicBezTo>
                  <a:lnTo>
                    <a:pt x="31" y="64"/>
                  </a:lnTo>
                  <a:close/>
                  <a:moveTo>
                    <a:pt x="42" y="64"/>
                  </a:moveTo>
                  <a:cubicBezTo>
                    <a:pt x="42" y="63"/>
                    <a:pt x="42" y="62"/>
                    <a:pt x="42" y="62"/>
                  </a:cubicBezTo>
                  <a:cubicBezTo>
                    <a:pt x="42" y="61"/>
                    <a:pt x="43" y="60"/>
                    <a:pt x="43" y="59"/>
                  </a:cubicBezTo>
                  <a:cubicBezTo>
                    <a:pt x="74" y="5"/>
                    <a:pt x="74" y="5"/>
                    <a:pt x="74" y="5"/>
                  </a:cubicBezTo>
                  <a:cubicBezTo>
                    <a:pt x="75" y="3"/>
                    <a:pt x="77" y="2"/>
                    <a:pt x="78" y="1"/>
                  </a:cubicBezTo>
                  <a:cubicBezTo>
                    <a:pt x="80" y="0"/>
                    <a:pt x="81" y="0"/>
                    <a:pt x="83" y="0"/>
                  </a:cubicBezTo>
                  <a:cubicBezTo>
                    <a:pt x="85" y="0"/>
                    <a:pt x="86" y="0"/>
                    <a:pt x="87" y="1"/>
                  </a:cubicBezTo>
                  <a:cubicBezTo>
                    <a:pt x="89" y="1"/>
                    <a:pt x="90" y="2"/>
                    <a:pt x="91" y="3"/>
                  </a:cubicBezTo>
                  <a:cubicBezTo>
                    <a:pt x="92" y="4"/>
                    <a:pt x="92" y="5"/>
                    <a:pt x="93" y="6"/>
                  </a:cubicBezTo>
                  <a:cubicBezTo>
                    <a:pt x="93" y="8"/>
                    <a:pt x="94" y="9"/>
                    <a:pt x="94" y="10"/>
                  </a:cubicBezTo>
                  <a:cubicBezTo>
                    <a:pt x="94" y="12"/>
                    <a:pt x="93" y="14"/>
                    <a:pt x="92" y="16"/>
                  </a:cubicBezTo>
                  <a:cubicBezTo>
                    <a:pt x="61" y="70"/>
                    <a:pt x="61" y="70"/>
                    <a:pt x="61" y="70"/>
                  </a:cubicBezTo>
                  <a:cubicBezTo>
                    <a:pt x="59" y="73"/>
                    <a:pt x="56" y="75"/>
                    <a:pt x="52" y="75"/>
                  </a:cubicBezTo>
                  <a:cubicBezTo>
                    <a:pt x="49" y="75"/>
                    <a:pt x="47" y="74"/>
                    <a:pt x="45" y="72"/>
                  </a:cubicBezTo>
                  <a:cubicBezTo>
                    <a:pt x="43" y="70"/>
                    <a:pt x="42" y="67"/>
                    <a:pt x="42" y="64"/>
                  </a:cubicBezTo>
                  <a:close/>
                  <a:moveTo>
                    <a:pt x="52" y="153"/>
                  </a:moveTo>
                  <a:cubicBezTo>
                    <a:pt x="52" y="154"/>
                    <a:pt x="53" y="155"/>
                    <a:pt x="54" y="156"/>
                  </a:cubicBezTo>
                  <a:cubicBezTo>
                    <a:pt x="55" y="157"/>
                    <a:pt x="56" y="158"/>
                    <a:pt x="57" y="158"/>
                  </a:cubicBezTo>
                  <a:cubicBezTo>
                    <a:pt x="59" y="158"/>
                    <a:pt x="60" y="157"/>
                    <a:pt x="61" y="156"/>
                  </a:cubicBezTo>
                  <a:cubicBezTo>
                    <a:pt x="62" y="155"/>
                    <a:pt x="62" y="154"/>
                    <a:pt x="62" y="153"/>
                  </a:cubicBezTo>
                  <a:cubicBezTo>
                    <a:pt x="62" y="111"/>
                    <a:pt x="62" y="111"/>
                    <a:pt x="62" y="111"/>
                  </a:cubicBezTo>
                  <a:cubicBezTo>
                    <a:pt x="62" y="110"/>
                    <a:pt x="62" y="108"/>
                    <a:pt x="61" y="107"/>
                  </a:cubicBezTo>
                  <a:cubicBezTo>
                    <a:pt x="60" y="106"/>
                    <a:pt x="59" y="106"/>
                    <a:pt x="57" y="106"/>
                  </a:cubicBezTo>
                  <a:cubicBezTo>
                    <a:pt x="56" y="106"/>
                    <a:pt x="55" y="106"/>
                    <a:pt x="54" y="107"/>
                  </a:cubicBezTo>
                  <a:cubicBezTo>
                    <a:pt x="53" y="108"/>
                    <a:pt x="52" y="110"/>
                    <a:pt x="52" y="111"/>
                  </a:cubicBezTo>
                  <a:lnTo>
                    <a:pt x="52" y="153"/>
                  </a:lnTo>
                  <a:close/>
                  <a:moveTo>
                    <a:pt x="83" y="153"/>
                  </a:moveTo>
                  <a:cubicBezTo>
                    <a:pt x="83" y="154"/>
                    <a:pt x="84" y="155"/>
                    <a:pt x="85" y="156"/>
                  </a:cubicBezTo>
                  <a:cubicBezTo>
                    <a:pt x="86" y="157"/>
                    <a:pt x="87" y="158"/>
                    <a:pt x="88" y="158"/>
                  </a:cubicBezTo>
                  <a:cubicBezTo>
                    <a:pt x="90" y="158"/>
                    <a:pt x="91" y="157"/>
                    <a:pt x="92" y="156"/>
                  </a:cubicBezTo>
                  <a:cubicBezTo>
                    <a:pt x="93" y="155"/>
                    <a:pt x="94" y="154"/>
                    <a:pt x="94" y="153"/>
                  </a:cubicBezTo>
                  <a:cubicBezTo>
                    <a:pt x="94" y="111"/>
                    <a:pt x="94" y="111"/>
                    <a:pt x="94" y="111"/>
                  </a:cubicBezTo>
                  <a:cubicBezTo>
                    <a:pt x="94" y="110"/>
                    <a:pt x="93" y="108"/>
                    <a:pt x="92" y="107"/>
                  </a:cubicBezTo>
                  <a:cubicBezTo>
                    <a:pt x="91" y="106"/>
                    <a:pt x="90" y="106"/>
                    <a:pt x="88" y="106"/>
                  </a:cubicBezTo>
                  <a:cubicBezTo>
                    <a:pt x="87" y="106"/>
                    <a:pt x="86" y="106"/>
                    <a:pt x="85" y="107"/>
                  </a:cubicBezTo>
                  <a:cubicBezTo>
                    <a:pt x="84" y="108"/>
                    <a:pt x="83" y="110"/>
                    <a:pt x="83" y="111"/>
                  </a:cubicBezTo>
                  <a:lnTo>
                    <a:pt x="83" y="153"/>
                  </a:lnTo>
                  <a:close/>
                  <a:moveTo>
                    <a:pt x="115" y="10"/>
                  </a:moveTo>
                  <a:cubicBezTo>
                    <a:pt x="115" y="9"/>
                    <a:pt x="115" y="8"/>
                    <a:pt x="115" y="6"/>
                  </a:cubicBezTo>
                  <a:cubicBezTo>
                    <a:pt x="116" y="5"/>
                    <a:pt x="117" y="4"/>
                    <a:pt x="118" y="3"/>
                  </a:cubicBezTo>
                  <a:cubicBezTo>
                    <a:pt x="118" y="2"/>
                    <a:pt x="120" y="1"/>
                    <a:pt x="121" y="1"/>
                  </a:cubicBezTo>
                  <a:cubicBezTo>
                    <a:pt x="122" y="0"/>
                    <a:pt x="123" y="0"/>
                    <a:pt x="125" y="0"/>
                  </a:cubicBezTo>
                  <a:cubicBezTo>
                    <a:pt x="127" y="0"/>
                    <a:pt x="129" y="0"/>
                    <a:pt x="130" y="1"/>
                  </a:cubicBezTo>
                  <a:cubicBezTo>
                    <a:pt x="132" y="2"/>
                    <a:pt x="133" y="3"/>
                    <a:pt x="134" y="5"/>
                  </a:cubicBezTo>
                  <a:cubicBezTo>
                    <a:pt x="165" y="59"/>
                    <a:pt x="165" y="59"/>
                    <a:pt x="165" y="59"/>
                  </a:cubicBezTo>
                  <a:cubicBezTo>
                    <a:pt x="165" y="60"/>
                    <a:pt x="166" y="61"/>
                    <a:pt x="166" y="62"/>
                  </a:cubicBezTo>
                  <a:cubicBezTo>
                    <a:pt x="166" y="62"/>
                    <a:pt x="167" y="63"/>
                    <a:pt x="167" y="64"/>
                  </a:cubicBezTo>
                  <a:cubicBezTo>
                    <a:pt x="167" y="67"/>
                    <a:pt x="166" y="70"/>
                    <a:pt x="164" y="72"/>
                  </a:cubicBezTo>
                  <a:cubicBezTo>
                    <a:pt x="162" y="74"/>
                    <a:pt x="159" y="75"/>
                    <a:pt x="156" y="75"/>
                  </a:cubicBezTo>
                  <a:cubicBezTo>
                    <a:pt x="152" y="75"/>
                    <a:pt x="149" y="73"/>
                    <a:pt x="147" y="70"/>
                  </a:cubicBezTo>
                  <a:cubicBezTo>
                    <a:pt x="116" y="16"/>
                    <a:pt x="116" y="16"/>
                    <a:pt x="116" y="16"/>
                  </a:cubicBezTo>
                  <a:cubicBezTo>
                    <a:pt x="115" y="14"/>
                    <a:pt x="115" y="12"/>
                    <a:pt x="115" y="10"/>
                  </a:cubicBezTo>
                  <a:close/>
                  <a:moveTo>
                    <a:pt x="115" y="153"/>
                  </a:moveTo>
                  <a:cubicBezTo>
                    <a:pt x="115" y="154"/>
                    <a:pt x="115" y="155"/>
                    <a:pt x="116" y="156"/>
                  </a:cubicBezTo>
                  <a:cubicBezTo>
                    <a:pt x="117" y="157"/>
                    <a:pt x="118" y="158"/>
                    <a:pt x="120" y="158"/>
                  </a:cubicBezTo>
                  <a:cubicBezTo>
                    <a:pt x="121" y="158"/>
                    <a:pt x="122" y="157"/>
                    <a:pt x="123" y="156"/>
                  </a:cubicBezTo>
                  <a:cubicBezTo>
                    <a:pt x="124" y="155"/>
                    <a:pt x="125" y="154"/>
                    <a:pt x="125" y="153"/>
                  </a:cubicBezTo>
                  <a:cubicBezTo>
                    <a:pt x="125" y="111"/>
                    <a:pt x="125" y="111"/>
                    <a:pt x="125" y="111"/>
                  </a:cubicBezTo>
                  <a:cubicBezTo>
                    <a:pt x="125" y="110"/>
                    <a:pt x="124" y="108"/>
                    <a:pt x="123" y="107"/>
                  </a:cubicBezTo>
                  <a:cubicBezTo>
                    <a:pt x="122" y="106"/>
                    <a:pt x="121" y="106"/>
                    <a:pt x="120" y="106"/>
                  </a:cubicBezTo>
                  <a:cubicBezTo>
                    <a:pt x="118" y="106"/>
                    <a:pt x="117" y="106"/>
                    <a:pt x="116" y="107"/>
                  </a:cubicBezTo>
                  <a:cubicBezTo>
                    <a:pt x="115" y="108"/>
                    <a:pt x="115" y="110"/>
                    <a:pt x="115" y="111"/>
                  </a:cubicBezTo>
                  <a:lnTo>
                    <a:pt x="115" y="153"/>
                  </a:lnTo>
                  <a:close/>
                  <a:moveTo>
                    <a:pt x="146" y="153"/>
                  </a:moveTo>
                  <a:cubicBezTo>
                    <a:pt x="146" y="154"/>
                    <a:pt x="146" y="155"/>
                    <a:pt x="147" y="156"/>
                  </a:cubicBezTo>
                  <a:cubicBezTo>
                    <a:pt x="148" y="157"/>
                    <a:pt x="149" y="158"/>
                    <a:pt x="151" y="158"/>
                  </a:cubicBezTo>
                  <a:cubicBezTo>
                    <a:pt x="152" y="158"/>
                    <a:pt x="154" y="157"/>
                    <a:pt x="155" y="156"/>
                  </a:cubicBezTo>
                  <a:cubicBezTo>
                    <a:pt x="156" y="155"/>
                    <a:pt x="156" y="154"/>
                    <a:pt x="156" y="153"/>
                  </a:cubicBezTo>
                  <a:cubicBezTo>
                    <a:pt x="156" y="111"/>
                    <a:pt x="156" y="111"/>
                    <a:pt x="156" y="111"/>
                  </a:cubicBezTo>
                  <a:cubicBezTo>
                    <a:pt x="156" y="110"/>
                    <a:pt x="156" y="108"/>
                    <a:pt x="155" y="107"/>
                  </a:cubicBezTo>
                  <a:cubicBezTo>
                    <a:pt x="154" y="106"/>
                    <a:pt x="152" y="106"/>
                    <a:pt x="151" y="106"/>
                  </a:cubicBezTo>
                  <a:cubicBezTo>
                    <a:pt x="149" y="106"/>
                    <a:pt x="148" y="106"/>
                    <a:pt x="147" y="107"/>
                  </a:cubicBezTo>
                  <a:cubicBezTo>
                    <a:pt x="146" y="108"/>
                    <a:pt x="146" y="110"/>
                    <a:pt x="146" y="111"/>
                  </a:cubicBezTo>
                  <a:lnTo>
                    <a:pt x="146" y="153"/>
                  </a:lnTo>
                  <a:close/>
                </a:path>
              </a:pathLst>
            </a:custGeom>
            <a:solidFill>
              <a:schemeClr val="bg1"/>
            </a:solidFill>
            <a:ln>
              <a:noFill/>
            </a:ln>
          </p:spPr>
          <p:txBody>
            <a:bodyPr vert="horz" wrap="square" lIns="99077" tIns="49539" rIns="99077" bIns="49539" numCol="1" anchor="t" anchorCtr="0" compatLnSpc="1"/>
            <a:lstStyle/>
            <a:p>
              <a:endParaRPr lang="en-US">
                <a:solidFill>
                  <a:schemeClr val="bg1">
                    <a:lumMod val="50000"/>
                  </a:schemeClr>
                </a:solidFill>
              </a:endParaRPr>
            </a:p>
          </p:txBody>
        </p:sp>
      </p:grpSp>
      <p:sp>
        <p:nvSpPr>
          <p:cNvPr id="50" name="TextBox 61"/>
          <p:cNvSpPr txBox="1"/>
          <p:nvPr/>
        </p:nvSpPr>
        <p:spPr>
          <a:xfrm>
            <a:off x="5597057" y="1899280"/>
            <a:ext cx="2311762" cy="593710"/>
          </a:xfrm>
          <a:prstGeom prst="rect">
            <a:avLst/>
          </a:prstGeom>
          <a:noFill/>
        </p:spPr>
        <p:txBody>
          <a:bodyPr wrap="square" lIns="0" tIns="0" rIns="0" bIns="0" rtlCol="0">
            <a:spAutoFit/>
          </a:bodyPr>
          <a:lstStyle/>
          <a:p>
            <a:pPr defTabSz="913981">
              <a:spcBef>
                <a:spcPct val="20000"/>
              </a:spcBef>
              <a:defRPr/>
            </a:pPr>
            <a:r>
              <a:rPr lang="zh-CN" altLang="en-US" sz="900" dirty="0">
                <a:solidFill>
                  <a:schemeClr val="bg1"/>
                </a:solidFill>
              </a:rPr>
              <a:t>单击此处可编辑内容单击此处可编辑内容单击此处可编辑内容单击此处可编辑内容单击此处可编辑内容单击此处可编辑内容</a:t>
            </a:r>
            <a:endParaRPr lang="en-US" altLang="zh-CN" sz="900" dirty="0">
              <a:solidFill>
                <a:schemeClr val="bg1"/>
              </a:solidFill>
            </a:endParaRPr>
          </a:p>
          <a:p>
            <a:pPr defTabSz="913981">
              <a:spcBef>
                <a:spcPct val="20000"/>
              </a:spcBef>
              <a:defRPr/>
            </a:pPr>
            <a:endParaRPr lang="en-US" altLang="zh-CN" sz="900" dirty="0">
              <a:solidFill>
                <a:schemeClr val="bg1"/>
              </a:solidFill>
            </a:endParaRPr>
          </a:p>
        </p:txBody>
      </p:sp>
      <p:sp>
        <p:nvSpPr>
          <p:cNvPr id="51" name="TextBox 61"/>
          <p:cNvSpPr txBox="1"/>
          <p:nvPr/>
        </p:nvSpPr>
        <p:spPr>
          <a:xfrm>
            <a:off x="1214562" y="1935263"/>
            <a:ext cx="2311762" cy="593710"/>
          </a:xfrm>
          <a:prstGeom prst="rect">
            <a:avLst/>
          </a:prstGeom>
          <a:noFill/>
        </p:spPr>
        <p:txBody>
          <a:bodyPr wrap="square" lIns="0" tIns="0" rIns="0" bIns="0" rtlCol="0">
            <a:spAutoFit/>
          </a:bodyPr>
          <a:lstStyle/>
          <a:p>
            <a:pPr defTabSz="913981">
              <a:spcBef>
                <a:spcPct val="20000"/>
              </a:spcBef>
              <a:defRPr/>
            </a:pPr>
            <a:r>
              <a:rPr lang="zh-CN" altLang="en-US" sz="900" dirty="0">
                <a:solidFill>
                  <a:schemeClr val="bg1"/>
                </a:solidFill>
              </a:rPr>
              <a:t>单击此处可编辑内容单击此处可编辑内容单击此处可编辑内容单击此处可编辑内容单击此处可编辑内容单击此处可编辑内容</a:t>
            </a:r>
            <a:endParaRPr lang="en-US" altLang="zh-CN" sz="900" dirty="0">
              <a:solidFill>
                <a:schemeClr val="bg1"/>
              </a:solidFill>
            </a:endParaRPr>
          </a:p>
          <a:p>
            <a:pPr defTabSz="913981">
              <a:spcBef>
                <a:spcPct val="20000"/>
              </a:spcBef>
              <a:defRPr/>
            </a:pPr>
            <a:endParaRPr lang="en-US" altLang="zh-CN" sz="900" dirty="0">
              <a:solidFill>
                <a:schemeClr val="bg1"/>
              </a:solidFill>
            </a:endParaRPr>
          </a:p>
        </p:txBody>
      </p:sp>
      <p:sp>
        <p:nvSpPr>
          <p:cNvPr id="52" name="Text Placeholder 2"/>
          <p:cNvSpPr txBox="1"/>
          <p:nvPr/>
        </p:nvSpPr>
        <p:spPr>
          <a:xfrm>
            <a:off x="1209027" y="2878795"/>
            <a:ext cx="1713740" cy="254499"/>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3" name="TextBox 91"/>
          <p:cNvSpPr txBox="1"/>
          <p:nvPr/>
        </p:nvSpPr>
        <p:spPr>
          <a:xfrm>
            <a:off x="1344335" y="3133291"/>
            <a:ext cx="1489231" cy="282719"/>
          </a:xfrm>
          <a:prstGeom prst="rect">
            <a:avLst/>
          </a:prstGeom>
          <a:noFill/>
        </p:spPr>
        <p:txBody>
          <a:bodyPr wrap="square" lIns="0" tIns="0" rIns="0" bIns="0" rtlCol="0">
            <a:spAutoFit/>
          </a:bodyPr>
          <a:lstStyle/>
          <a:p>
            <a:pPr algn="r"/>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4" name="TextBox 104"/>
          <p:cNvSpPr txBox="1"/>
          <p:nvPr/>
        </p:nvSpPr>
        <p:spPr>
          <a:xfrm>
            <a:off x="6289805" y="3151937"/>
            <a:ext cx="1570674" cy="282719"/>
          </a:xfrm>
          <a:prstGeom prst="rect">
            <a:avLst/>
          </a:prstGeom>
          <a:noFill/>
        </p:spPr>
        <p:txBody>
          <a:bodyPr wrap="square" lIns="0" tIns="0" rIns="0" bIns="0" rtlCol="0">
            <a:spAutoFit/>
          </a:bodyPr>
          <a:lstStyle/>
          <a:p>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5" name="Text Placeholder 2"/>
          <p:cNvSpPr txBox="1"/>
          <p:nvPr/>
        </p:nvSpPr>
        <p:spPr>
          <a:xfrm>
            <a:off x="6233195" y="2897439"/>
            <a:ext cx="1755183" cy="254499"/>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6" name="TextBox 104"/>
          <p:cNvSpPr txBox="1"/>
          <p:nvPr/>
        </p:nvSpPr>
        <p:spPr>
          <a:xfrm>
            <a:off x="6283486" y="3785351"/>
            <a:ext cx="1570674" cy="282719"/>
          </a:xfrm>
          <a:prstGeom prst="rect">
            <a:avLst/>
          </a:prstGeom>
          <a:noFill/>
        </p:spPr>
        <p:txBody>
          <a:bodyPr wrap="square" lIns="0" tIns="0" rIns="0" bIns="0" rtlCol="0">
            <a:spAutoFit/>
          </a:bodyPr>
          <a:lstStyle/>
          <a:p>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7" name="Text Placeholder 2"/>
          <p:cNvSpPr txBox="1"/>
          <p:nvPr/>
        </p:nvSpPr>
        <p:spPr>
          <a:xfrm>
            <a:off x="6226875" y="3530851"/>
            <a:ext cx="1755183" cy="254499"/>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8" name="Text Placeholder 2"/>
          <p:cNvSpPr txBox="1"/>
          <p:nvPr/>
        </p:nvSpPr>
        <p:spPr>
          <a:xfrm>
            <a:off x="1194912" y="3530852"/>
            <a:ext cx="1713740" cy="254499"/>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9" name="TextBox 91"/>
          <p:cNvSpPr txBox="1"/>
          <p:nvPr/>
        </p:nvSpPr>
        <p:spPr>
          <a:xfrm>
            <a:off x="1330223" y="3785351"/>
            <a:ext cx="1489231" cy="282719"/>
          </a:xfrm>
          <a:prstGeom prst="rect">
            <a:avLst/>
          </a:prstGeom>
          <a:noFill/>
        </p:spPr>
        <p:txBody>
          <a:bodyPr wrap="square" lIns="0" tIns="0" rIns="0" bIns="0" rtlCol="0">
            <a:spAutoFit/>
          </a:bodyPr>
          <a:lstStyle/>
          <a:p>
            <a:pPr algn="r"/>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grpSp>
        <p:nvGrpSpPr>
          <p:cNvPr id="6" name="组合 59"/>
          <p:cNvGrpSpPr/>
          <p:nvPr/>
        </p:nvGrpSpPr>
        <p:grpSpPr>
          <a:xfrm>
            <a:off x="2916323" y="1520366"/>
            <a:ext cx="3438390" cy="3540192"/>
            <a:chOff x="3912541" y="2026338"/>
            <a:chExt cx="4583724" cy="4719435"/>
          </a:xfrm>
        </p:grpSpPr>
        <p:pic>
          <p:nvPicPr>
            <p:cNvPr id="61" name="Picture 5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2541" y="2026338"/>
              <a:ext cx="4583724" cy="4719435"/>
            </a:xfrm>
            <a:prstGeom prst="rect">
              <a:avLst/>
            </a:prstGeom>
          </p:spPr>
        </p:pic>
        <p:pic>
          <p:nvPicPr>
            <p:cNvPr id="62" name="图片 6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6892" y="2570553"/>
              <a:ext cx="1737840" cy="2687273"/>
            </a:xfrm>
            <a:custGeom>
              <a:avLst/>
              <a:gdLst>
                <a:gd name="connsiteX0" fmla="*/ 0 w 1775280"/>
                <a:gd name="connsiteY0" fmla="*/ 0 h 2687272"/>
                <a:gd name="connsiteX1" fmla="*/ 1775280 w 1775280"/>
                <a:gd name="connsiteY1" fmla="*/ 0 h 2687272"/>
                <a:gd name="connsiteX2" fmla="*/ 1775280 w 1775280"/>
                <a:gd name="connsiteY2" fmla="*/ 2687272 h 2687272"/>
                <a:gd name="connsiteX3" fmla="*/ 0 w 1775280"/>
                <a:gd name="connsiteY3" fmla="*/ 2687272 h 2687272"/>
              </a:gdLst>
              <a:ahLst/>
              <a:cxnLst>
                <a:cxn ang="0">
                  <a:pos x="connsiteX0" y="connsiteY0"/>
                </a:cxn>
                <a:cxn ang="0">
                  <a:pos x="connsiteX1" y="connsiteY1"/>
                </a:cxn>
                <a:cxn ang="0">
                  <a:pos x="connsiteX2" y="connsiteY2"/>
                </a:cxn>
                <a:cxn ang="0">
                  <a:pos x="connsiteX3" y="connsiteY3"/>
                </a:cxn>
              </a:cxnLst>
              <a:rect l="l" t="t" r="r" b="b"/>
              <a:pathLst>
                <a:path w="1775280" h="2687272">
                  <a:moveTo>
                    <a:pt x="0" y="0"/>
                  </a:moveTo>
                  <a:lnTo>
                    <a:pt x="1775280" y="0"/>
                  </a:lnTo>
                  <a:lnTo>
                    <a:pt x="1775280" y="2687272"/>
                  </a:lnTo>
                  <a:lnTo>
                    <a:pt x="0" y="2687272"/>
                  </a:lnTo>
                  <a:close/>
                </a:path>
              </a:pathLst>
            </a:custGeom>
          </p:spPr>
        </p:pic>
      </p:grpSp>
      <p:grpSp>
        <p:nvGrpSpPr>
          <p:cNvPr id="2" name="Group 11"/>
          <p:cNvGrpSpPr/>
          <p:nvPr/>
        </p:nvGrpSpPr>
        <p:grpSpPr>
          <a:xfrm>
            <a:off x="5959751" y="2933797"/>
            <a:ext cx="213635" cy="213635"/>
            <a:chOff x="5773143" y="2884213"/>
            <a:chExt cx="262890" cy="262890"/>
          </a:xfrm>
        </p:grpSpPr>
        <p:sp>
          <p:nvSpPr>
            <p:cNvPr id="39" name="Oval 53"/>
            <p:cNvSpPr/>
            <p:nvPr/>
          </p:nvSpPr>
          <p:spPr>
            <a:xfrm>
              <a:off x="5773143" y="2884213"/>
              <a:ext cx="262890" cy="262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0" name="Freeform 9"/>
            <p:cNvSpPr>
              <a:spLocks noEditPoints="1"/>
            </p:cNvSpPr>
            <p:nvPr/>
          </p:nvSpPr>
          <p:spPr bwMode="auto">
            <a:xfrm>
              <a:off x="5827749" y="2946875"/>
              <a:ext cx="153678" cy="136556"/>
            </a:xfrm>
            <a:custGeom>
              <a:avLst/>
              <a:gdLst>
                <a:gd name="T0" fmla="*/ 374 w 2388"/>
                <a:gd name="T1" fmla="*/ 687 h 2123"/>
                <a:gd name="T2" fmla="*/ 700 w 2388"/>
                <a:gd name="T3" fmla="*/ 802 h 2123"/>
                <a:gd name="T4" fmla="*/ 743 w 2388"/>
                <a:gd name="T5" fmla="*/ 790 h 2123"/>
                <a:gd name="T6" fmla="*/ 924 w 2388"/>
                <a:gd name="T7" fmla="*/ 628 h 2123"/>
                <a:gd name="T8" fmla="*/ 928 w 2388"/>
                <a:gd name="T9" fmla="*/ 594 h 2123"/>
                <a:gd name="T10" fmla="*/ 840 w 2388"/>
                <a:gd name="T11" fmla="*/ 480 h 2123"/>
                <a:gd name="T12" fmla="*/ 1305 w 2388"/>
                <a:gd name="T13" fmla="*/ 5 h 2123"/>
                <a:gd name="T14" fmla="*/ 953 w 2388"/>
                <a:gd name="T15" fmla="*/ 4 h 2123"/>
                <a:gd name="T16" fmla="*/ 512 w 2388"/>
                <a:gd name="T17" fmla="*/ 230 h 2123"/>
                <a:gd name="T18" fmla="*/ 330 w 2388"/>
                <a:gd name="T19" fmla="*/ 374 h 2123"/>
                <a:gd name="T20" fmla="*/ 260 w 2388"/>
                <a:gd name="T21" fmla="*/ 534 h 2123"/>
                <a:gd name="T22" fmla="*/ 109 w 2388"/>
                <a:gd name="T23" fmla="*/ 583 h 2123"/>
                <a:gd name="T24" fmla="*/ 19 w 2388"/>
                <a:gd name="T25" fmla="*/ 656 h 2123"/>
                <a:gd name="T26" fmla="*/ 16 w 2388"/>
                <a:gd name="T27" fmla="*/ 712 h 2123"/>
                <a:gd name="T28" fmla="*/ 179 w 2388"/>
                <a:gd name="T29" fmla="*/ 893 h 2123"/>
                <a:gd name="T30" fmla="*/ 247 w 2388"/>
                <a:gd name="T31" fmla="*/ 901 h 2123"/>
                <a:gd name="T32" fmla="*/ 331 w 2388"/>
                <a:gd name="T33" fmla="*/ 827 h 2123"/>
                <a:gd name="T34" fmla="*/ 374 w 2388"/>
                <a:gd name="T35" fmla="*/ 687 h 2123"/>
                <a:gd name="T36" fmla="*/ 1053 w 2388"/>
                <a:gd name="T37" fmla="*/ 748 h 2123"/>
                <a:gd name="T38" fmla="*/ 1006 w 2388"/>
                <a:gd name="T39" fmla="*/ 745 h 2123"/>
                <a:gd name="T40" fmla="*/ 835 w 2388"/>
                <a:gd name="T41" fmla="*/ 894 h 2123"/>
                <a:gd name="T42" fmla="*/ 832 w 2388"/>
                <a:gd name="T43" fmla="*/ 942 h 2123"/>
                <a:gd name="T44" fmla="*/ 1819 w 2388"/>
                <a:gd name="T45" fmla="*/ 2065 h 2123"/>
                <a:gd name="T46" fmla="*/ 1909 w 2388"/>
                <a:gd name="T47" fmla="*/ 2072 h 2123"/>
                <a:gd name="T48" fmla="*/ 2024 w 2388"/>
                <a:gd name="T49" fmla="*/ 1975 h 2123"/>
                <a:gd name="T50" fmla="*/ 2031 w 2388"/>
                <a:gd name="T51" fmla="*/ 1885 h 2123"/>
                <a:gd name="T52" fmla="*/ 1053 w 2388"/>
                <a:gd name="T53" fmla="*/ 748 h 2123"/>
                <a:gd name="T54" fmla="*/ 2370 w 2388"/>
                <a:gd name="T55" fmla="*/ 270 h 2123"/>
                <a:gd name="T56" fmla="*/ 2315 w 2388"/>
                <a:gd name="T57" fmla="*/ 248 h 2123"/>
                <a:gd name="T58" fmla="*/ 2200 w 2388"/>
                <a:gd name="T59" fmla="*/ 428 h 2123"/>
                <a:gd name="T60" fmla="*/ 1970 w 2388"/>
                <a:gd name="T61" fmla="*/ 476 h 2123"/>
                <a:gd name="T62" fmla="*/ 1905 w 2388"/>
                <a:gd name="T63" fmla="*/ 267 h 2123"/>
                <a:gd name="T64" fmla="*/ 2012 w 2388"/>
                <a:gd name="T65" fmla="*/ 78 h 2123"/>
                <a:gd name="T66" fmla="*/ 1968 w 2388"/>
                <a:gd name="T67" fmla="*/ 35 h 2123"/>
                <a:gd name="T68" fmla="*/ 1632 w 2388"/>
                <a:gd name="T69" fmla="*/ 304 h 2123"/>
                <a:gd name="T70" fmla="*/ 1531 w 2388"/>
                <a:gd name="T71" fmla="*/ 720 h 2123"/>
                <a:gd name="T72" fmla="*/ 1371 w 2388"/>
                <a:gd name="T73" fmla="*/ 886 h 2123"/>
                <a:gd name="T74" fmla="*/ 1532 w 2388"/>
                <a:gd name="T75" fmla="*/ 1073 h 2123"/>
                <a:gd name="T76" fmla="*/ 1729 w 2388"/>
                <a:gd name="T77" fmla="*/ 886 h 2123"/>
                <a:gd name="T78" fmla="*/ 1967 w 2388"/>
                <a:gd name="T79" fmla="*/ 814 h 2123"/>
                <a:gd name="T80" fmla="*/ 2331 w 2388"/>
                <a:gd name="T81" fmla="*/ 664 h 2123"/>
                <a:gd name="T82" fmla="*/ 2370 w 2388"/>
                <a:gd name="T83" fmla="*/ 270 h 2123"/>
                <a:gd name="T84" fmla="*/ 327 w 2388"/>
                <a:gd name="T85" fmla="*/ 1897 h 2123"/>
                <a:gd name="T86" fmla="*/ 327 w 2388"/>
                <a:gd name="T87" fmla="*/ 1987 h 2123"/>
                <a:gd name="T88" fmla="*/ 440 w 2388"/>
                <a:gd name="T89" fmla="*/ 2098 h 2123"/>
                <a:gd name="T90" fmla="*/ 529 w 2388"/>
                <a:gd name="T91" fmla="*/ 2087 h 2123"/>
                <a:gd name="T92" fmla="*/ 1113 w 2388"/>
                <a:gd name="T93" fmla="*/ 1513 h 2123"/>
                <a:gd name="T94" fmla="*/ 934 w 2388"/>
                <a:gd name="T95" fmla="*/ 1309 h 2123"/>
                <a:gd name="T96" fmla="*/ 327 w 2388"/>
                <a:gd name="T97" fmla="*/ 1897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88" h="2123">
                  <a:moveTo>
                    <a:pt x="374" y="687"/>
                  </a:moveTo>
                  <a:cubicBezTo>
                    <a:pt x="485" y="600"/>
                    <a:pt x="577" y="660"/>
                    <a:pt x="700" y="802"/>
                  </a:cubicBezTo>
                  <a:cubicBezTo>
                    <a:pt x="714" y="818"/>
                    <a:pt x="732" y="800"/>
                    <a:pt x="743" y="790"/>
                  </a:cubicBezTo>
                  <a:cubicBezTo>
                    <a:pt x="753" y="781"/>
                    <a:pt x="916" y="635"/>
                    <a:pt x="924" y="628"/>
                  </a:cubicBezTo>
                  <a:cubicBezTo>
                    <a:pt x="931" y="621"/>
                    <a:pt x="941" y="608"/>
                    <a:pt x="928" y="594"/>
                  </a:cubicBezTo>
                  <a:cubicBezTo>
                    <a:pt x="916" y="579"/>
                    <a:pt x="870" y="519"/>
                    <a:pt x="840" y="480"/>
                  </a:cubicBezTo>
                  <a:cubicBezTo>
                    <a:pt x="625" y="199"/>
                    <a:pt x="1429" y="8"/>
                    <a:pt x="1305" y="5"/>
                  </a:cubicBezTo>
                  <a:cubicBezTo>
                    <a:pt x="1243" y="3"/>
                    <a:pt x="990" y="0"/>
                    <a:pt x="953" y="4"/>
                  </a:cubicBezTo>
                  <a:cubicBezTo>
                    <a:pt x="800" y="20"/>
                    <a:pt x="608" y="163"/>
                    <a:pt x="512" y="230"/>
                  </a:cubicBezTo>
                  <a:cubicBezTo>
                    <a:pt x="385" y="316"/>
                    <a:pt x="338" y="367"/>
                    <a:pt x="330" y="374"/>
                  </a:cubicBezTo>
                  <a:cubicBezTo>
                    <a:pt x="295" y="405"/>
                    <a:pt x="325" y="477"/>
                    <a:pt x="260" y="534"/>
                  </a:cubicBezTo>
                  <a:cubicBezTo>
                    <a:pt x="191" y="594"/>
                    <a:pt x="149" y="549"/>
                    <a:pt x="109" y="583"/>
                  </a:cubicBezTo>
                  <a:cubicBezTo>
                    <a:pt x="89" y="601"/>
                    <a:pt x="34" y="642"/>
                    <a:pt x="19" y="656"/>
                  </a:cubicBezTo>
                  <a:cubicBezTo>
                    <a:pt x="3" y="669"/>
                    <a:pt x="0" y="693"/>
                    <a:pt x="16" y="712"/>
                  </a:cubicBezTo>
                  <a:cubicBezTo>
                    <a:pt x="16" y="712"/>
                    <a:pt x="167" y="878"/>
                    <a:pt x="179" y="893"/>
                  </a:cubicBezTo>
                  <a:cubicBezTo>
                    <a:pt x="192" y="907"/>
                    <a:pt x="226" y="920"/>
                    <a:pt x="247" y="901"/>
                  </a:cubicBezTo>
                  <a:cubicBezTo>
                    <a:pt x="268" y="882"/>
                    <a:pt x="322" y="835"/>
                    <a:pt x="331" y="827"/>
                  </a:cubicBezTo>
                  <a:cubicBezTo>
                    <a:pt x="340" y="819"/>
                    <a:pt x="325" y="724"/>
                    <a:pt x="374" y="687"/>
                  </a:cubicBezTo>
                  <a:close/>
                  <a:moveTo>
                    <a:pt x="1053" y="748"/>
                  </a:moveTo>
                  <a:cubicBezTo>
                    <a:pt x="1039" y="732"/>
                    <a:pt x="1021" y="731"/>
                    <a:pt x="1006" y="745"/>
                  </a:cubicBezTo>
                  <a:cubicBezTo>
                    <a:pt x="835" y="894"/>
                    <a:pt x="835" y="894"/>
                    <a:pt x="835" y="894"/>
                  </a:cubicBezTo>
                  <a:cubicBezTo>
                    <a:pt x="822" y="906"/>
                    <a:pt x="820" y="928"/>
                    <a:pt x="832" y="942"/>
                  </a:cubicBezTo>
                  <a:cubicBezTo>
                    <a:pt x="1819" y="2065"/>
                    <a:pt x="1819" y="2065"/>
                    <a:pt x="1819" y="2065"/>
                  </a:cubicBezTo>
                  <a:cubicBezTo>
                    <a:pt x="1843" y="2092"/>
                    <a:pt x="1883" y="2095"/>
                    <a:pt x="1909" y="2072"/>
                  </a:cubicBezTo>
                  <a:cubicBezTo>
                    <a:pt x="2024" y="1975"/>
                    <a:pt x="2024" y="1975"/>
                    <a:pt x="2024" y="1975"/>
                  </a:cubicBezTo>
                  <a:cubicBezTo>
                    <a:pt x="2051" y="1952"/>
                    <a:pt x="2054" y="1911"/>
                    <a:pt x="2031" y="1885"/>
                  </a:cubicBezTo>
                  <a:lnTo>
                    <a:pt x="1053" y="748"/>
                  </a:lnTo>
                  <a:close/>
                  <a:moveTo>
                    <a:pt x="2370" y="270"/>
                  </a:moveTo>
                  <a:cubicBezTo>
                    <a:pt x="2361" y="211"/>
                    <a:pt x="2331" y="223"/>
                    <a:pt x="2315" y="248"/>
                  </a:cubicBezTo>
                  <a:cubicBezTo>
                    <a:pt x="2299" y="273"/>
                    <a:pt x="2229" y="380"/>
                    <a:pt x="2200" y="428"/>
                  </a:cubicBezTo>
                  <a:cubicBezTo>
                    <a:pt x="2172" y="475"/>
                    <a:pt x="2101" y="569"/>
                    <a:pt x="1970" y="476"/>
                  </a:cubicBezTo>
                  <a:cubicBezTo>
                    <a:pt x="1833" y="380"/>
                    <a:pt x="1881" y="313"/>
                    <a:pt x="1905" y="267"/>
                  </a:cubicBezTo>
                  <a:cubicBezTo>
                    <a:pt x="1928" y="222"/>
                    <a:pt x="2002" y="94"/>
                    <a:pt x="2012" y="78"/>
                  </a:cubicBezTo>
                  <a:cubicBezTo>
                    <a:pt x="2023" y="62"/>
                    <a:pt x="2011" y="15"/>
                    <a:pt x="1968" y="35"/>
                  </a:cubicBezTo>
                  <a:cubicBezTo>
                    <a:pt x="1926" y="54"/>
                    <a:pt x="1668" y="157"/>
                    <a:pt x="1632" y="304"/>
                  </a:cubicBezTo>
                  <a:cubicBezTo>
                    <a:pt x="1596" y="453"/>
                    <a:pt x="1663" y="587"/>
                    <a:pt x="1531" y="720"/>
                  </a:cubicBezTo>
                  <a:cubicBezTo>
                    <a:pt x="1371" y="886"/>
                    <a:pt x="1371" y="886"/>
                    <a:pt x="1371" y="886"/>
                  </a:cubicBezTo>
                  <a:cubicBezTo>
                    <a:pt x="1532" y="1073"/>
                    <a:pt x="1532" y="1073"/>
                    <a:pt x="1532" y="1073"/>
                  </a:cubicBezTo>
                  <a:cubicBezTo>
                    <a:pt x="1729" y="886"/>
                    <a:pt x="1729" y="886"/>
                    <a:pt x="1729" y="886"/>
                  </a:cubicBezTo>
                  <a:cubicBezTo>
                    <a:pt x="1776" y="839"/>
                    <a:pt x="1876" y="793"/>
                    <a:pt x="1967" y="814"/>
                  </a:cubicBezTo>
                  <a:cubicBezTo>
                    <a:pt x="2161" y="858"/>
                    <a:pt x="2267" y="785"/>
                    <a:pt x="2331" y="664"/>
                  </a:cubicBezTo>
                  <a:cubicBezTo>
                    <a:pt x="2388" y="556"/>
                    <a:pt x="2379" y="329"/>
                    <a:pt x="2370" y="270"/>
                  </a:cubicBezTo>
                  <a:close/>
                  <a:moveTo>
                    <a:pt x="327" y="1897"/>
                  </a:moveTo>
                  <a:cubicBezTo>
                    <a:pt x="302" y="1922"/>
                    <a:pt x="302" y="1962"/>
                    <a:pt x="327" y="1987"/>
                  </a:cubicBezTo>
                  <a:cubicBezTo>
                    <a:pt x="440" y="2098"/>
                    <a:pt x="440" y="2098"/>
                    <a:pt x="440" y="2098"/>
                  </a:cubicBezTo>
                  <a:cubicBezTo>
                    <a:pt x="465" y="2123"/>
                    <a:pt x="504" y="2112"/>
                    <a:pt x="529" y="2087"/>
                  </a:cubicBezTo>
                  <a:cubicBezTo>
                    <a:pt x="1113" y="1513"/>
                    <a:pt x="1113" y="1513"/>
                    <a:pt x="1113" y="1513"/>
                  </a:cubicBezTo>
                  <a:cubicBezTo>
                    <a:pt x="934" y="1309"/>
                    <a:pt x="934" y="1309"/>
                    <a:pt x="934" y="1309"/>
                  </a:cubicBezTo>
                  <a:lnTo>
                    <a:pt x="327" y="1897"/>
                  </a:lnTo>
                  <a:close/>
                </a:path>
              </a:pathLst>
            </a:custGeom>
            <a:solidFill>
              <a:schemeClr val="bg1"/>
            </a:solidFill>
            <a:ln>
              <a:noFill/>
            </a:ln>
          </p:spPr>
          <p:txBody>
            <a:bodyPr vert="horz" wrap="square" lIns="99077" tIns="49539" rIns="99077" bIns="49539" numCol="1" anchor="t" anchorCtr="0" compatLnSpc="1"/>
            <a:lstStyle/>
            <a:p>
              <a:endParaRPr lang="en-US">
                <a:solidFill>
                  <a:schemeClr val="bg1">
                    <a:lumMod val="50000"/>
                  </a:schemeClr>
                </a:solidFill>
                <a:latin typeface="PT Sans" panose="020B0503020203020204" pitchFamily="34" charset="0"/>
              </a:endParaRPr>
            </a:p>
          </p:txBody>
        </p:sp>
      </p:grpSp>
      <p:grpSp>
        <p:nvGrpSpPr>
          <p:cNvPr id="3" name="Group 10"/>
          <p:cNvGrpSpPr/>
          <p:nvPr/>
        </p:nvGrpSpPr>
        <p:grpSpPr>
          <a:xfrm>
            <a:off x="5959751" y="3571714"/>
            <a:ext cx="213635" cy="213635"/>
            <a:chOff x="5773143" y="3541539"/>
            <a:chExt cx="262890" cy="262890"/>
          </a:xfrm>
        </p:grpSpPr>
        <p:sp>
          <p:nvSpPr>
            <p:cNvPr id="42" name="Oval 54"/>
            <p:cNvSpPr/>
            <p:nvPr/>
          </p:nvSpPr>
          <p:spPr>
            <a:xfrm>
              <a:off x="5773143" y="3541539"/>
              <a:ext cx="262890" cy="2628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43" name="Freeform 15"/>
            <p:cNvSpPr>
              <a:spLocks noEditPoints="1"/>
            </p:cNvSpPr>
            <p:nvPr/>
          </p:nvSpPr>
          <p:spPr bwMode="auto">
            <a:xfrm>
              <a:off x="5842520" y="3597797"/>
              <a:ext cx="146774" cy="132602"/>
            </a:xfrm>
            <a:custGeom>
              <a:avLst/>
              <a:gdLst>
                <a:gd name="T0" fmla="*/ 213 w 266"/>
                <a:gd name="T1" fmla="*/ 211 h 239"/>
                <a:gd name="T2" fmla="*/ 213 w 266"/>
                <a:gd name="T3" fmla="*/ 239 h 239"/>
                <a:gd name="T4" fmla="*/ 0 w 266"/>
                <a:gd name="T5" fmla="*/ 239 h 239"/>
                <a:gd name="T6" fmla="*/ 0 w 266"/>
                <a:gd name="T7" fmla="*/ 186 h 239"/>
                <a:gd name="T8" fmla="*/ 21 w 266"/>
                <a:gd name="T9" fmla="*/ 179 h 239"/>
                <a:gd name="T10" fmla="*/ 65 w 266"/>
                <a:gd name="T11" fmla="*/ 135 h 239"/>
                <a:gd name="T12" fmla="*/ 51 w 266"/>
                <a:gd name="T13" fmla="*/ 103 h 239"/>
                <a:gd name="T14" fmla="*/ 38 w 266"/>
                <a:gd name="T15" fmla="*/ 80 h 239"/>
                <a:gd name="T16" fmla="*/ 43 w 266"/>
                <a:gd name="T17" fmla="*/ 69 h 239"/>
                <a:gd name="T18" fmla="*/ 39 w 266"/>
                <a:gd name="T19" fmla="*/ 46 h 239"/>
                <a:gd name="T20" fmla="*/ 93 w 266"/>
                <a:gd name="T21" fmla="*/ 0 h 239"/>
                <a:gd name="T22" fmla="*/ 146 w 266"/>
                <a:gd name="T23" fmla="*/ 46 h 239"/>
                <a:gd name="T24" fmla="*/ 142 w 266"/>
                <a:gd name="T25" fmla="*/ 69 h 239"/>
                <a:gd name="T26" fmla="*/ 148 w 266"/>
                <a:gd name="T27" fmla="*/ 80 h 239"/>
                <a:gd name="T28" fmla="*/ 135 w 266"/>
                <a:gd name="T29" fmla="*/ 103 h 239"/>
                <a:gd name="T30" fmla="*/ 121 w 266"/>
                <a:gd name="T31" fmla="*/ 135 h 239"/>
                <a:gd name="T32" fmla="*/ 164 w 266"/>
                <a:gd name="T33" fmla="*/ 179 h 239"/>
                <a:gd name="T34" fmla="*/ 213 w 266"/>
                <a:gd name="T35" fmla="*/ 211 h 239"/>
                <a:gd name="T36" fmla="*/ 266 w 266"/>
                <a:gd name="T37" fmla="*/ 106 h 239"/>
                <a:gd name="T38" fmla="*/ 266 w 266"/>
                <a:gd name="T39" fmla="*/ 133 h 239"/>
                <a:gd name="T40" fmla="*/ 226 w 266"/>
                <a:gd name="T41" fmla="*/ 133 h 239"/>
                <a:gd name="T42" fmla="*/ 226 w 266"/>
                <a:gd name="T43" fmla="*/ 173 h 239"/>
                <a:gd name="T44" fmla="*/ 199 w 266"/>
                <a:gd name="T45" fmla="*/ 173 h 239"/>
                <a:gd name="T46" fmla="*/ 199 w 266"/>
                <a:gd name="T47" fmla="*/ 133 h 239"/>
                <a:gd name="T48" fmla="*/ 159 w 266"/>
                <a:gd name="T49" fmla="*/ 133 h 239"/>
                <a:gd name="T50" fmla="*/ 159 w 266"/>
                <a:gd name="T51" fmla="*/ 106 h 239"/>
                <a:gd name="T52" fmla="*/ 199 w 266"/>
                <a:gd name="T53" fmla="*/ 106 h 239"/>
                <a:gd name="T54" fmla="*/ 199 w 266"/>
                <a:gd name="T55" fmla="*/ 66 h 239"/>
                <a:gd name="T56" fmla="*/ 226 w 266"/>
                <a:gd name="T57" fmla="*/ 66 h 239"/>
                <a:gd name="T58" fmla="*/ 226 w 266"/>
                <a:gd name="T59" fmla="*/ 106 h 239"/>
                <a:gd name="T60" fmla="*/ 266 w 266"/>
                <a:gd name="T61" fmla="*/ 10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6" h="239">
                  <a:moveTo>
                    <a:pt x="213" y="211"/>
                  </a:moveTo>
                  <a:cubicBezTo>
                    <a:pt x="213" y="219"/>
                    <a:pt x="213" y="239"/>
                    <a:pt x="213" y="239"/>
                  </a:cubicBezTo>
                  <a:cubicBezTo>
                    <a:pt x="0" y="239"/>
                    <a:pt x="0" y="239"/>
                    <a:pt x="0" y="239"/>
                  </a:cubicBezTo>
                  <a:cubicBezTo>
                    <a:pt x="0" y="186"/>
                    <a:pt x="0" y="186"/>
                    <a:pt x="0" y="186"/>
                  </a:cubicBezTo>
                  <a:cubicBezTo>
                    <a:pt x="8" y="182"/>
                    <a:pt x="18" y="180"/>
                    <a:pt x="21" y="179"/>
                  </a:cubicBezTo>
                  <a:cubicBezTo>
                    <a:pt x="54" y="167"/>
                    <a:pt x="65" y="157"/>
                    <a:pt x="65" y="135"/>
                  </a:cubicBezTo>
                  <a:cubicBezTo>
                    <a:pt x="65" y="122"/>
                    <a:pt x="55" y="126"/>
                    <a:pt x="51" y="103"/>
                  </a:cubicBezTo>
                  <a:cubicBezTo>
                    <a:pt x="48" y="93"/>
                    <a:pt x="40" y="103"/>
                    <a:pt x="38" y="80"/>
                  </a:cubicBezTo>
                  <a:cubicBezTo>
                    <a:pt x="38" y="71"/>
                    <a:pt x="43" y="69"/>
                    <a:pt x="43" y="69"/>
                  </a:cubicBezTo>
                  <a:cubicBezTo>
                    <a:pt x="43" y="69"/>
                    <a:pt x="41" y="56"/>
                    <a:pt x="39" y="46"/>
                  </a:cubicBezTo>
                  <a:cubicBezTo>
                    <a:pt x="38" y="33"/>
                    <a:pt x="47" y="0"/>
                    <a:pt x="93" y="0"/>
                  </a:cubicBezTo>
                  <a:cubicBezTo>
                    <a:pt x="139" y="0"/>
                    <a:pt x="147" y="33"/>
                    <a:pt x="146" y="46"/>
                  </a:cubicBezTo>
                  <a:cubicBezTo>
                    <a:pt x="145" y="56"/>
                    <a:pt x="142" y="69"/>
                    <a:pt x="142" y="69"/>
                  </a:cubicBezTo>
                  <a:cubicBezTo>
                    <a:pt x="142" y="69"/>
                    <a:pt x="148" y="71"/>
                    <a:pt x="148" y="80"/>
                  </a:cubicBezTo>
                  <a:cubicBezTo>
                    <a:pt x="146" y="103"/>
                    <a:pt x="137" y="93"/>
                    <a:pt x="135" y="103"/>
                  </a:cubicBezTo>
                  <a:cubicBezTo>
                    <a:pt x="131" y="126"/>
                    <a:pt x="121" y="122"/>
                    <a:pt x="121" y="135"/>
                  </a:cubicBezTo>
                  <a:cubicBezTo>
                    <a:pt x="121" y="157"/>
                    <a:pt x="131" y="167"/>
                    <a:pt x="164" y="179"/>
                  </a:cubicBezTo>
                  <a:cubicBezTo>
                    <a:pt x="197" y="191"/>
                    <a:pt x="213" y="203"/>
                    <a:pt x="213" y="211"/>
                  </a:cubicBezTo>
                  <a:close/>
                  <a:moveTo>
                    <a:pt x="266" y="106"/>
                  </a:moveTo>
                  <a:cubicBezTo>
                    <a:pt x="266" y="133"/>
                    <a:pt x="266" y="133"/>
                    <a:pt x="266" y="133"/>
                  </a:cubicBezTo>
                  <a:cubicBezTo>
                    <a:pt x="226" y="133"/>
                    <a:pt x="226" y="133"/>
                    <a:pt x="226" y="133"/>
                  </a:cubicBezTo>
                  <a:cubicBezTo>
                    <a:pt x="226" y="173"/>
                    <a:pt x="226" y="173"/>
                    <a:pt x="226" y="173"/>
                  </a:cubicBezTo>
                  <a:cubicBezTo>
                    <a:pt x="199" y="173"/>
                    <a:pt x="199" y="173"/>
                    <a:pt x="199" y="173"/>
                  </a:cubicBezTo>
                  <a:cubicBezTo>
                    <a:pt x="199" y="133"/>
                    <a:pt x="199" y="133"/>
                    <a:pt x="199" y="133"/>
                  </a:cubicBezTo>
                  <a:cubicBezTo>
                    <a:pt x="159" y="133"/>
                    <a:pt x="159" y="133"/>
                    <a:pt x="159" y="133"/>
                  </a:cubicBezTo>
                  <a:cubicBezTo>
                    <a:pt x="159" y="106"/>
                    <a:pt x="159" y="106"/>
                    <a:pt x="159" y="106"/>
                  </a:cubicBezTo>
                  <a:cubicBezTo>
                    <a:pt x="199" y="106"/>
                    <a:pt x="199" y="106"/>
                    <a:pt x="199" y="106"/>
                  </a:cubicBezTo>
                  <a:cubicBezTo>
                    <a:pt x="199" y="66"/>
                    <a:pt x="199" y="66"/>
                    <a:pt x="199" y="66"/>
                  </a:cubicBezTo>
                  <a:cubicBezTo>
                    <a:pt x="226" y="66"/>
                    <a:pt x="226" y="66"/>
                    <a:pt x="226" y="66"/>
                  </a:cubicBezTo>
                  <a:cubicBezTo>
                    <a:pt x="226" y="106"/>
                    <a:pt x="226" y="106"/>
                    <a:pt x="226" y="106"/>
                  </a:cubicBezTo>
                  <a:lnTo>
                    <a:pt x="266" y="106"/>
                  </a:lnTo>
                  <a:close/>
                </a:path>
              </a:pathLst>
            </a:custGeom>
            <a:solidFill>
              <a:schemeClr val="bg1"/>
            </a:solidFill>
            <a:ln>
              <a:noFill/>
            </a:ln>
          </p:spPr>
          <p:txBody>
            <a:bodyPr vert="horz" wrap="square" lIns="99077" tIns="49539" rIns="99077" bIns="49539" numCol="1" anchor="t" anchorCtr="0" compatLnSpc="1"/>
            <a:lstStyle/>
            <a:p>
              <a:endParaRPr lang="en-US">
                <a:solidFill>
                  <a:schemeClr val="bg1">
                    <a:lumMod val="50000"/>
                  </a:schemeClr>
                </a:solidFill>
              </a:endParaRPr>
            </a:p>
          </p:txBody>
        </p:sp>
      </p:grpSp>
    </p:spTree>
    <p:extLst>
      <p:ext uri="{BB962C8B-B14F-4D97-AF65-F5344CB8AC3E}">
        <p14:creationId xmlns:p14="http://schemas.microsoft.com/office/powerpoint/2010/main" val="3519360649"/>
      </p:ext>
    </p:extLst>
  </p:cSld>
  <p:clrMapOvr>
    <a:masterClrMapping/>
  </p:clrMapOvr>
  <mc:AlternateContent xmlns:mc="http://schemas.openxmlformats.org/markup-compatibility/2006" xmlns:p14="http://schemas.microsoft.com/office/powerpoint/2010/main">
    <mc:Choice Requires="p14">
      <p:transition spd="slow" advClick="0" advTm="6359">
        <p14:prism isInverted="1"/>
      </p:transition>
    </mc:Choice>
    <mc:Fallback xmlns="">
      <p:transition spd="slow" advClick="0" advTm="63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randombar(horizontal)">
                                      <p:cBhvr>
                                        <p:cTn id="7" dur="500"/>
                                        <p:tgtEl>
                                          <p:spTgt spid="3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1000"/>
                                        <p:tgtEl>
                                          <p:spTgt spid="51"/>
                                        </p:tgtEl>
                                      </p:cBhvr>
                                    </p:animEffect>
                                    <p:anim calcmode="lin" valueType="num">
                                      <p:cBhvr>
                                        <p:cTn id="12" dur="1000" fill="hold"/>
                                        <p:tgtEl>
                                          <p:spTgt spid="51"/>
                                        </p:tgtEl>
                                        <p:attrNameLst>
                                          <p:attrName>ppt_x</p:attrName>
                                        </p:attrNameLst>
                                      </p:cBhvr>
                                      <p:tavLst>
                                        <p:tav tm="0">
                                          <p:val>
                                            <p:strVal val="#ppt_x"/>
                                          </p:val>
                                        </p:tav>
                                        <p:tav tm="100000">
                                          <p:val>
                                            <p:strVal val="#ppt_x"/>
                                          </p:val>
                                        </p:tav>
                                      </p:tavLst>
                                    </p:anim>
                                    <p:anim calcmode="lin" valueType="num">
                                      <p:cBhvr>
                                        <p:cTn id="13" dur="1000" fill="hold"/>
                                        <p:tgtEl>
                                          <p:spTgt spid="5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anim calcmode="lin" valueType="num">
                                      <p:cBhvr>
                                        <p:cTn id="18" dur="1000" fill="hold"/>
                                        <p:tgtEl>
                                          <p:spTgt spid="50"/>
                                        </p:tgtEl>
                                        <p:attrNameLst>
                                          <p:attrName>ppt_x</p:attrName>
                                        </p:attrNameLst>
                                      </p:cBhvr>
                                      <p:tavLst>
                                        <p:tav tm="0">
                                          <p:val>
                                            <p:strVal val="#ppt_x"/>
                                          </p:val>
                                        </p:tav>
                                        <p:tav tm="100000">
                                          <p:val>
                                            <p:strVal val="#ppt_x"/>
                                          </p:val>
                                        </p:tav>
                                      </p:tavLst>
                                    </p:anim>
                                    <p:anim calcmode="lin" valueType="num">
                                      <p:cBhvr>
                                        <p:cTn id="19" dur="1000" fill="hold"/>
                                        <p:tgtEl>
                                          <p:spTgt spid="5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42"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1000"/>
                                        <p:tgtEl>
                                          <p:spTgt spid="53"/>
                                        </p:tgtEl>
                                      </p:cBhvr>
                                    </p:animEffect>
                                    <p:anim calcmode="lin" valueType="num">
                                      <p:cBhvr>
                                        <p:cTn id="47" dur="1000" fill="hold"/>
                                        <p:tgtEl>
                                          <p:spTgt spid="53"/>
                                        </p:tgtEl>
                                        <p:attrNameLst>
                                          <p:attrName>ppt_x</p:attrName>
                                        </p:attrNameLst>
                                      </p:cBhvr>
                                      <p:tavLst>
                                        <p:tav tm="0">
                                          <p:val>
                                            <p:strVal val="#ppt_x"/>
                                          </p:val>
                                        </p:tav>
                                        <p:tav tm="100000">
                                          <p:val>
                                            <p:strVal val="#ppt_x"/>
                                          </p:val>
                                        </p:tav>
                                      </p:tavLst>
                                    </p:anim>
                                    <p:anim calcmode="lin" valueType="num">
                                      <p:cBhvr>
                                        <p:cTn id="48" dur="1000" fill="hold"/>
                                        <p:tgtEl>
                                          <p:spTgt spid="53"/>
                                        </p:tgtEl>
                                        <p:attrNameLst>
                                          <p:attrName>ppt_y</p:attrName>
                                        </p:attrNameLst>
                                      </p:cBhvr>
                                      <p:tavLst>
                                        <p:tav tm="0">
                                          <p:val>
                                            <p:strVal val="#ppt_y+.1"/>
                                          </p:val>
                                        </p:tav>
                                        <p:tav tm="100000">
                                          <p:val>
                                            <p:strVal val="#ppt_y"/>
                                          </p:val>
                                        </p:tav>
                                      </p:tavLst>
                                    </p:anim>
                                  </p:childTnLst>
                                </p:cTn>
                              </p:par>
                            </p:childTnLst>
                          </p:cTn>
                        </p:par>
                        <p:par>
                          <p:cTn id="49" fill="hold">
                            <p:stCondLst>
                              <p:cond delay="7000"/>
                            </p:stCondLst>
                            <p:childTnLst>
                              <p:par>
                                <p:cTn id="50" presetID="42" presetClass="entr" presetSubtype="0"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1000"/>
                                        <p:tgtEl>
                                          <p:spTgt spid="58"/>
                                        </p:tgtEl>
                                      </p:cBhvr>
                                    </p:animEffect>
                                    <p:anim calcmode="lin" valueType="num">
                                      <p:cBhvr>
                                        <p:cTn id="53" dur="1000" fill="hold"/>
                                        <p:tgtEl>
                                          <p:spTgt spid="58"/>
                                        </p:tgtEl>
                                        <p:attrNameLst>
                                          <p:attrName>ppt_x</p:attrName>
                                        </p:attrNameLst>
                                      </p:cBhvr>
                                      <p:tavLst>
                                        <p:tav tm="0">
                                          <p:val>
                                            <p:strVal val="#ppt_x"/>
                                          </p:val>
                                        </p:tav>
                                        <p:tav tm="100000">
                                          <p:val>
                                            <p:strVal val="#ppt_x"/>
                                          </p:val>
                                        </p:tav>
                                      </p:tavLst>
                                    </p:anim>
                                    <p:anim calcmode="lin" valueType="num">
                                      <p:cBhvr>
                                        <p:cTn id="54" dur="1000" fill="hold"/>
                                        <p:tgtEl>
                                          <p:spTgt spid="58"/>
                                        </p:tgtEl>
                                        <p:attrNameLst>
                                          <p:attrName>ppt_y</p:attrName>
                                        </p:attrNameLst>
                                      </p:cBhvr>
                                      <p:tavLst>
                                        <p:tav tm="0">
                                          <p:val>
                                            <p:strVal val="#ppt_y+.1"/>
                                          </p:val>
                                        </p:tav>
                                        <p:tav tm="100000">
                                          <p:val>
                                            <p:strVal val="#ppt_y"/>
                                          </p:val>
                                        </p:tav>
                                      </p:tavLst>
                                    </p:anim>
                                  </p:childTnLst>
                                </p:cTn>
                              </p:par>
                            </p:childTnLst>
                          </p:cTn>
                        </p:par>
                        <p:par>
                          <p:cTn id="55" fill="hold">
                            <p:stCondLst>
                              <p:cond delay="8000"/>
                            </p:stCondLst>
                            <p:childTnLst>
                              <p:par>
                                <p:cTn id="56" presetID="42" presetClass="entr" presetSubtype="0"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1000"/>
                                        <p:tgtEl>
                                          <p:spTgt spid="59"/>
                                        </p:tgtEl>
                                      </p:cBhvr>
                                    </p:animEffect>
                                    <p:anim calcmode="lin" valueType="num">
                                      <p:cBhvr>
                                        <p:cTn id="59" dur="1000" fill="hold"/>
                                        <p:tgtEl>
                                          <p:spTgt spid="59"/>
                                        </p:tgtEl>
                                        <p:attrNameLst>
                                          <p:attrName>ppt_x</p:attrName>
                                        </p:attrNameLst>
                                      </p:cBhvr>
                                      <p:tavLst>
                                        <p:tav tm="0">
                                          <p:val>
                                            <p:strVal val="#ppt_x"/>
                                          </p:val>
                                        </p:tav>
                                        <p:tav tm="100000">
                                          <p:val>
                                            <p:strVal val="#ppt_x"/>
                                          </p:val>
                                        </p:tav>
                                      </p:tavLst>
                                    </p:anim>
                                    <p:anim calcmode="lin" valueType="num">
                                      <p:cBhvr>
                                        <p:cTn id="60" dur="1000" fill="hold"/>
                                        <p:tgtEl>
                                          <p:spTgt spid="59"/>
                                        </p:tgtEl>
                                        <p:attrNameLst>
                                          <p:attrName>ppt_y</p:attrName>
                                        </p:attrNameLst>
                                      </p:cBhvr>
                                      <p:tavLst>
                                        <p:tav tm="0">
                                          <p:val>
                                            <p:strVal val="#ppt_y+.1"/>
                                          </p:val>
                                        </p:tav>
                                        <p:tav tm="100000">
                                          <p:val>
                                            <p:strVal val="#ppt_y"/>
                                          </p:val>
                                        </p:tav>
                                      </p:tavLst>
                                    </p:anim>
                                  </p:childTnLst>
                                </p:cTn>
                              </p:par>
                            </p:childTnLst>
                          </p:cTn>
                        </p:par>
                        <p:par>
                          <p:cTn id="61" fill="hold">
                            <p:stCondLst>
                              <p:cond delay="9000"/>
                            </p:stCondLst>
                            <p:childTnLst>
                              <p:par>
                                <p:cTn id="62" presetID="42" presetClass="entr" presetSubtype="0" fill="hold" nodeType="afterEffect">
                                  <p:stCondLst>
                                    <p:cond delay="0"/>
                                  </p:stCondLst>
                                  <p:childTnLst>
                                    <p:set>
                                      <p:cBhvr>
                                        <p:cTn id="63" dur="1" fill="hold">
                                          <p:stCondLst>
                                            <p:cond delay="0"/>
                                          </p:stCondLst>
                                        </p:cTn>
                                        <p:tgtEl>
                                          <p:spTgt spid="2"/>
                                        </p:tgtEl>
                                        <p:attrNameLst>
                                          <p:attrName>style.visibility</p:attrName>
                                        </p:attrNameLst>
                                      </p:cBhvr>
                                      <p:to>
                                        <p:strVal val="visible"/>
                                      </p:to>
                                    </p:set>
                                    <p:animEffect transition="in" filter="fade">
                                      <p:cBhvr>
                                        <p:cTn id="64" dur="1000"/>
                                        <p:tgtEl>
                                          <p:spTgt spid="2"/>
                                        </p:tgtEl>
                                      </p:cBhvr>
                                    </p:animEffect>
                                    <p:anim calcmode="lin" valueType="num">
                                      <p:cBhvr>
                                        <p:cTn id="65" dur="1000" fill="hold"/>
                                        <p:tgtEl>
                                          <p:spTgt spid="2"/>
                                        </p:tgtEl>
                                        <p:attrNameLst>
                                          <p:attrName>ppt_x</p:attrName>
                                        </p:attrNameLst>
                                      </p:cBhvr>
                                      <p:tavLst>
                                        <p:tav tm="0">
                                          <p:val>
                                            <p:strVal val="#ppt_x"/>
                                          </p:val>
                                        </p:tav>
                                        <p:tav tm="100000">
                                          <p:val>
                                            <p:strVal val="#ppt_x"/>
                                          </p:val>
                                        </p:tav>
                                      </p:tavLst>
                                    </p:anim>
                                    <p:anim calcmode="lin" valueType="num">
                                      <p:cBhvr>
                                        <p:cTn id="66" dur="1000" fill="hold"/>
                                        <p:tgtEl>
                                          <p:spTgt spid="2"/>
                                        </p:tgtEl>
                                        <p:attrNameLst>
                                          <p:attrName>ppt_y</p:attrName>
                                        </p:attrNameLst>
                                      </p:cBhvr>
                                      <p:tavLst>
                                        <p:tav tm="0">
                                          <p:val>
                                            <p:strVal val="#ppt_y+.1"/>
                                          </p:val>
                                        </p:tav>
                                        <p:tav tm="100000">
                                          <p:val>
                                            <p:strVal val="#ppt_y"/>
                                          </p:val>
                                        </p:tav>
                                      </p:tavLst>
                                    </p:anim>
                                  </p:childTnLst>
                                </p:cTn>
                              </p:par>
                            </p:childTnLst>
                          </p:cTn>
                        </p:par>
                        <p:par>
                          <p:cTn id="67" fill="hold">
                            <p:stCondLst>
                              <p:cond delay="10000"/>
                            </p:stCondLst>
                            <p:childTnLst>
                              <p:par>
                                <p:cTn id="68" presetID="42"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1000"/>
                                        <p:tgtEl>
                                          <p:spTgt spid="3"/>
                                        </p:tgtEl>
                                      </p:cBhvr>
                                    </p:animEffect>
                                    <p:anim calcmode="lin" valueType="num">
                                      <p:cBhvr>
                                        <p:cTn id="71" dur="1000" fill="hold"/>
                                        <p:tgtEl>
                                          <p:spTgt spid="3"/>
                                        </p:tgtEl>
                                        <p:attrNameLst>
                                          <p:attrName>ppt_x</p:attrName>
                                        </p:attrNameLst>
                                      </p:cBhvr>
                                      <p:tavLst>
                                        <p:tav tm="0">
                                          <p:val>
                                            <p:strVal val="#ppt_x"/>
                                          </p:val>
                                        </p:tav>
                                        <p:tav tm="100000">
                                          <p:val>
                                            <p:strVal val="#ppt_x"/>
                                          </p:val>
                                        </p:tav>
                                      </p:tavLst>
                                    </p:anim>
                                    <p:anim calcmode="lin" valueType="num">
                                      <p:cBhvr>
                                        <p:cTn id="72" dur="100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11000"/>
                            </p:stCondLst>
                            <p:childTnLst>
                              <p:par>
                                <p:cTn id="74" presetID="42" presetClass="entr" presetSubtype="0" fill="hold" grpId="0" nodeType="after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1000"/>
                                        <p:tgtEl>
                                          <p:spTgt spid="54"/>
                                        </p:tgtEl>
                                      </p:cBhvr>
                                    </p:animEffect>
                                    <p:anim calcmode="lin" valueType="num">
                                      <p:cBhvr>
                                        <p:cTn id="77" dur="1000" fill="hold"/>
                                        <p:tgtEl>
                                          <p:spTgt spid="54"/>
                                        </p:tgtEl>
                                        <p:attrNameLst>
                                          <p:attrName>ppt_x</p:attrName>
                                        </p:attrNameLst>
                                      </p:cBhvr>
                                      <p:tavLst>
                                        <p:tav tm="0">
                                          <p:val>
                                            <p:strVal val="#ppt_x"/>
                                          </p:val>
                                        </p:tav>
                                        <p:tav tm="100000">
                                          <p:val>
                                            <p:strVal val="#ppt_x"/>
                                          </p:val>
                                        </p:tav>
                                      </p:tavLst>
                                    </p:anim>
                                    <p:anim calcmode="lin" valueType="num">
                                      <p:cBhvr>
                                        <p:cTn id="78" dur="1000" fill="hold"/>
                                        <p:tgtEl>
                                          <p:spTgt spid="54"/>
                                        </p:tgtEl>
                                        <p:attrNameLst>
                                          <p:attrName>ppt_y</p:attrName>
                                        </p:attrNameLst>
                                      </p:cBhvr>
                                      <p:tavLst>
                                        <p:tav tm="0">
                                          <p:val>
                                            <p:strVal val="#ppt_y+.1"/>
                                          </p:val>
                                        </p:tav>
                                        <p:tav tm="100000">
                                          <p:val>
                                            <p:strVal val="#ppt_y"/>
                                          </p:val>
                                        </p:tav>
                                      </p:tavLst>
                                    </p:anim>
                                  </p:childTnLst>
                                </p:cTn>
                              </p:par>
                            </p:childTnLst>
                          </p:cTn>
                        </p:par>
                        <p:par>
                          <p:cTn id="79" fill="hold">
                            <p:stCondLst>
                              <p:cond delay="12000"/>
                            </p:stCondLst>
                            <p:childTnLst>
                              <p:par>
                                <p:cTn id="80" presetID="42" presetClass="entr" presetSubtype="0"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1000"/>
                                        <p:tgtEl>
                                          <p:spTgt spid="55"/>
                                        </p:tgtEl>
                                      </p:cBhvr>
                                    </p:animEffect>
                                    <p:anim calcmode="lin" valueType="num">
                                      <p:cBhvr>
                                        <p:cTn id="83" dur="1000" fill="hold"/>
                                        <p:tgtEl>
                                          <p:spTgt spid="55"/>
                                        </p:tgtEl>
                                        <p:attrNameLst>
                                          <p:attrName>ppt_x</p:attrName>
                                        </p:attrNameLst>
                                      </p:cBhvr>
                                      <p:tavLst>
                                        <p:tav tm="0">
                                          <p:val>
                                            <p:strVal val="#ppt_x"/>
                                          </p:val>
                                        </p:tav>
                                        <p:tav tm="100000">
                                          <p:val>
                                            <p:strVal val="#ppt_x"/>
                                          </p:val>
                                        </p:tav>
                                      </p:tavLst>
                                    </p:anim>
                                    <p:anim calcmode="lin" valueType="num">
                                      <p:cBhvr>
                                        <p:cTn id="84" dur="1000" fill="hold"/>
                                        <p:tgtEl>
                                          <p:spTgt spid="55"/>
                                        </p:tgtEl>
                                        <p:attrNameLst>
                                          <p:attrName>ppt_y</p:attrName>
                                        </p:attrNameLst>
                                      </p:cBhvr>
                                      <p:tavLst>
                                        <p:tav tm="0">
                                          <p:val>
                                            <p:strVal val="#ppt_y+.1"/>
                                          </p:val>
                                        </p:tav>
                                        <p:tav tm="100000">
                                          <p:val>
                                            <p:strVal val="#ppt_y"/>
                                          </p:val>
                                        </p:tav>
                                      </p:tavLst>
                                    </p:anim>
                                  </p:childTnLst>
                                </p:cTn>
                              </p:par>
                            </p:childTnLst>
                          </p:cTn>
                        </p:par>
                        <p:par>
                          <p:cTn id="85" fill="hold">
                            <p:stCondLst>
                              <p:cond delay="13000"/>
                            </p:stCondLst>
                            <p:childTnLst>
                              <p:par>
                                <p:cTn id="86" presetID="42" presetClass="entr" presetSubtype="0"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Effect transition="in" filter="fade">
                                      <p:cBhvr>
                                        <p:cTn id="88" dur="1000"/>
                                        <p:tgtEl>
                                          <p:spTgt spid="56"/>
                                        </p:tgtEl>
                                      </p:cBhvr>
                                    </p:animEffect>
                                    <p:anim calcmode="lin" valueType="num">
                                      <p:cBhvr>
                                        <p:cTn id="89" dur="1000" fill="hold"/>
                                        <p:tgtEl>
                                          <p:spTgt spid="56"/>
                                        </p:tgtEl>
                                        <p:attrNameLst>
                                          <p:attrName>ppt_x</p:attrName>
                                        </p:attrNameLst>
                                      </p:cBhvr>
                                      <p:tavLst>
                                        <p:tav tm="0">
                                          <p:val>
                                            <p:strVal val="#ppt_x"/>
                                          </p:val>
                                        </p:tav>
                                        <p:tav tm="100000">
                                          <p:val>
                                            <p:strVal val="#ppt_x"/>
                                          </p:val>
                                        </p:tav>
                                      </p:tavLst>
                                    </p:anim>
                                    <p:anim calcmode="lin" valueType="num">
                                      <p:cBhvr>
                                        <p:cTn id="90" dur="1000" fill="hold"/>
                                        <p:tgtEl>
                                          <p:spTgt spid="56"/>
                                        </p:tgtEl>
                                        <p:attrNameLst>
                                          <p:attrName>ppt_y</p:attrName>
                                        </p:attrNameLst>
                                      </p:cBhvr>
                                      <p:tavLst>
                                        <p:tav tm="0">
                                          <p:val>
                                            <p:strVal val="#ppt_y+.1"/>
                                          </p:val>
                                        </p:tav>
                                        <p:tav tm="100000">
                                          <p:val>
                                            <p:strVal val="#ppt_y"/>
                                          </p:val>
                                        </p:tav>
                                      </p:tavLst>
                                    </p:anim>
                                  </p:childTnLst>
                                </p:cTn>
                              </p:par>
                            </p:childTnLst>
                          </p:cTn>
                        </p:par>
                        <p:par>
                          <p:cTn id="91" fill="hold">
                            <p:stCondLst>
                              <p:cond delay="14000"/>
                            </p:stCondLst>
                            <p:childTnLst>
                              <p:par>
                                <p:cTn id="92" presetID="42" presetClass="entr" presetSubtype="0" fill="hold" grpId="0" nodeType="afterEffect">
                                  <p:stCondLst>
                                    <p:cond delay="0"/>
                                  </p:stCondLst>
                                  <p:childTnLst>
                                    <p:set>
                                      <p:cBhvr>
                                        <p:cTn id="93" dur="1" fill="hold">
                                          <p:stCondLst>
                                            <p:cond delay="0"/>
                                          </p:stCondLst>
                                        </p:cTn>
                                        <p:tgtEl>
                                          <p:spTgt spid="57"/>
                                        </p:tgtEl>
                                        <p:attrNameLst>
                                          <p:attrName>style.visibility</p:attrName>
                                        </p:attrNameLst>
                                      </p:cBhvr>
                                      <p:to>
                                        <p:strVal val="visible"/>
                                      </p:to>
                                    </p:set>
                                    <p:animEffect transition="in" filter="fade">
                                      <p:cBhvr>
                                        <p:cTn id="94" dur="1000"/>
                                        <p:tgtEl>
                                          <p:spTgt spid="57"/>
                                        </p:tgtEl>
                                      </p:cBhvr>
                                    </p:animEffect>
                                    <p:anim calcmode="lin" valueType="num">
                                      <p:cBhvr>
                                        <p:cTn id="95" dur="1000" fill="hold"/>
                                        <p:tgtEl>
                                          <p:spTgt spid="57"/>
                                        </p:tgtEl>
                                        <p:attrNameLst>
                                          <p:attrName>ppt_x</p:attrName>
                                        </p:attrNameLst>
                                      </p:cBhvr>
                                      <p:tavLst>
                                        <p:tav tm="0">
                                          <p:val>
                                            <p:strVal val="#ppt_x"/>
                                          </p:val>
                                        </p:tav>
                                        <p:tav tm="100000">
                                          <p:val>
                                            <p:strVal val="#ppt_x"/>
                                          </p:val>
                                        </p:tav>
                                      </p:tavLst>
                                    </p:anim>
                                    <p:anim calcmode="lin" valueType="num">
                                      <p:cBhvr>
                                        <p:cTn id="96"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0" grpId="0"/>
      <p:bldP spid="51" grpId="0"/>
      <p:bldP spid="52" grpId="0"/>
      <p:bldP spid="53" grpId="0"/>
      <p:bldP spid="54" grpId="0"/>
      <p:bldP spid="55" grpId="0"/>
      <p:bldP spid="56" grpId="0"/>
      <p:bldP spid="57" grpId="0"/>
      <p:bldP spid="58" grpId="0"/>
      <p:bldP spid="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nvGraphicFramePr>
        <p:xfrm>
          <a:off x="774589" y="1427397"/>
          <a:ext cx="3829715" cy="2776476"/>
        </p:xfrm>
        <a:graphic>
          <a:graphicData uri="http://schemas.openxmlformats.org/drawingml/2006/chart">
            <c:chart xmlns:c="http://schemas.openxmlformats.org/drawingml/2006/chart" xmlns:r="http://schemas.openxmlformats.org/officeDocument/2006/relationships" r:id="rId2"/>
          </a:graphicData>
        </a:graphic>
      </p:graphicFrame>
      <p:grpSp>
        <p:nvGrpSpPr>
          <p:cNvPr id="2" name="组合 1"/>
          <p:cNvGrpSpPr/>
          <p:nvPr/>
        </p:nvGrpSpPr>
        <p:grpSpPr>
          <a:xfrm>
            <a:off x="5105639" y="1427397"/>
            <a:ext cx="3296797" cy="2672386"/>
            <a:chOff x="6806335" y="1902403"/>
            <a:chExt cx="4394967" cy="3562562"/>
          </a:xfrm>
        </p:grpSpPr>
        <p:sp>
          <p:nvSpPr>
            <p:cNvPr id="16" name="文本框 15"/>
            <p:cNvSpPr txBox="1"/>
            <p:nvPr/>
          </p:nvSpPr>
          <p:spPr>
            <a:xfrm>
              <a:off x="6806335" y="2389876"/>
              <a:ext cx="3626848" cy="430887"/>
            </a:xfrm>
            <a:prstGeom prst="rect">
              <a:avLst/>
            </a:prstGeom>
            <a:noFill/>
          </p:spPr>
          <p:txBody>
            <a:bodyPr wrap="square" rtlCol="0">
              <a:spAutoFit/>
            </a:bodyPr>
            <a:lstStyle/>
            <a:p>
              <a:pPr algn="l"/>
              <a:r>
                <a:rPr lang="en-US" altLang="zh-CN" sz="1500" dirty="0">
                  <a:solidFill>
                    <a:schemeClr val="bg1">
                      <a:lumMod val="50000"/>
                    </a:schemeClr>
                  </a:solidFill>
                  <a:latin typeface="黑体" panose="02010600030101010101" charset="-122"/>
                  <a:ea typeface="黑体" panose="02010600030101010101" charset="-122"/>
                </a:rPr>
                <a:t>单击此处添加标题</a:t>
              </a:r>
            </a:p>
          </p:txBody>
        </p:sp>
        <p:sp>
          <p:nvSpPr>
            <p:cNvPr id="17" name="KSO_Shape"/>
            <p:cNvSpPr>
              <a:spLocks noChangeArrowheads="1"/>
            </p:cNvSpPr>
            <p:nvPr/>
          </p:nvSpPr>
          <p:spPr bwMode="auto">
            <a:xfrm>
              <a:off x="6806432" y="1902403"/>
              <a:ext cx="584967" cy="487473"/>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accent3"/>
            </a:solidFill>
            <a:ln>
              <a:noFill/>
            </a:ln>
          </p:spPr>
          <p:txBody>
            <a:bodyPr bIns="432075"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200" dirty="0">
                <a:solidFill>
                  <a:schemeClr val="bg1">
                    <a:lumMod val="50000"/>
                  </a:schemeClr>
                </a:solidFill>
                <a:latin typeface="Calibri Light" panose="020F0302020204030204" charset="0"/>
              </a:endParaRPr>
            </a:p>
          </p:txBody>
        </p:sp>
        <p:sp>
          <p:nvSpPr>
            <p:cNvPr id="18" name="文本框 17"/>
            <p:cNvSpPr txBox="1"/>
            <p:nvPr/>
          </p:nvSpPr>
          <p:spPr>
            <a:xfrm>
              <a:off x="6806335" y="2982534"/>
              <a:ext cx="4394967" cy="656591"/>
            </a:xfrm>
            <a:prstGeom prst="rect">
              <a:avLst/>
            </a:prstGeom>
            <a:noFill/>
          </p:spPr>
          <p:txBody>
            <a:bodyPr wrap="square" rtlCol="0">
              <a:spAutoFit/>
            </a:bodyPr>
            <a:lstStyle/>
            <a:p>
              <a:pPr>
                <a:lnSpc>
                  <a:spcPct val="130000"/>
                </a:lnSpc>
              </a:pPr>
              <a:r>
                <a:rPr lang="en-US" altLang="zh-CN" sz="1000" dirty="0">
                  <a:solidFill>
                    <a:schemeClr val="bg1">
                      <a:lumMod val="50000"/>
                    </a:schemeClr>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1" name="KSO_Shape"/>
            <p:cNvSpPr/>
            <p:nvPr/>
          </p:nvSpPr>
          <p:spPr bwMode="auto">
            <a:xfrm>
              <a:off x="6835149" y="3796025"/>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200" dirty="0">
                <a:solidFill>
                  <a:schemeClr val="bg1">
                    <a:lumMod val="50000"/>
                  </a:schemeClr>
                </a:solidFill>
                <a:latin typeface="Calibri Light" panose="020F0302020204030204" charset="0"/>
              </a:endParaRPr>
            </a:p>
          </p:txBody>
        </p:sp>
        <p:sp>
          <p:nvSpPr>
            <p:cNvPr id="23" name="文本框 22"/>
            <p:cNvSpPr txBox="1"/>
            <p:nvPr/>
          </p:nvSpPr>
          <p:spPr>
            <a:xfrm>
              <a:off x="6806335" y="2671032"/>
              <a:ext cx="3626848" cy="492443"/>
            </a:xfrm>
            <a:prstGeom prst="rect">
              <a:avLst/>
            </a:prstGeom>
            <a:noFill/>
          </p:spPr>
          <p:txBody>
            <a:bodyPr wrap="square" rtlCol="0">
              <a:spAutoFit/>
            </a:bodyPr>
            <a:lstStyle/>
            <a:p>
              <a:pPr algn="l"/>
              <a:r>
                <a:rPr lang="en-US" altLang="zh-CN" dirty="0">
                  <a:solidFill>
                    <a:schemeClr val="bg1">
                      <a:lumMod val="50000"/>
                    </a:schemeClr>
                  </a:solidFill>
                  <a:latin typeface="黑体" panose="02010600030101010101" charset="-122"/>
                  <a:ea typeface="黑体" panose="02010600030101010101" charset="-122"/>
                </a:rPr>
                <a:t>此处添加标题</a:t>
              </a:r>
            </a:p>
          </p:txBody>
        </p:sp>
        <p:sp>
          <p:nvSpPr>
            <p:cNvPr id="24" name="文本框 23"/>
            <p:cNvSpPr txBox="1"/>
            <p:nvPr/>
          </p:nvSpPr>
          <p:spPr>
            <a:xfrm>
              <a:off x="6806335" y="4215715"/>
              <a:ext cx="3626848" cy="430887"/>
            </a:xfrm>
            <a:prstGeom prst="rect">
              <a:avLst/>
            </a:prstGeom>
            <a:noFill/>
          </p:spPr>
          <p:txBody>
            <a:bodyPr wrap="square" rtlCol="0">
              <a:spAutoFit/>
            </a:bodyPr>
            <a:lstStyle/>
            <a:p>
              <a:pPr algn="l"/>
              <a:r>
                <a:rPr lang="en-US" altLang="zh-CN" sz="1500" dirty="0">
                  <a:solidFill>
                    <a:schemeClr val="bg1">
                      <a:lumMod val="50000"/>
                    </a:schemeClr>
                  </a:solidFill>
                  <a:latin typeface="Calibri Light" panose="020F0302020204030204" charset="0"/>
                </a:rPr>
                <a:t>单击此处添加标题</a:t>
              </a:r>
            </a:p>
          </p:txBody>
        </p:sp>
        <p:sp>
          <p:nvSpPr>
            <p:cNvPr id="25" name="文本框 24"/>
            <p:cNvSpPr txBox="1"/>
            <p:nvPr/>
          </p:nvSpPr>
          <p:spPr>
            <a:xfrm>
              <a:off x="6806335" y="4808374"/>
              <a:ext cx="4168660" cy="656591"/>
            </a:xfrm>
            <a:prstGeom prst="rect">
              <a:avLst/>
            </a:prstGeom>
            <a:noFill/>
          </p:spPr>
          <p:txBody>
            <a:bodyPr wrap="square" rtlCol="0">
              <a:spAutoFit/>
            </a:bodyPr>
            <a:lstStyle/>
            <a:p>
              <a:pPr>
                <a:lnSpc>
                  <a:spcPct val="130000"/>
                </a:lnSpc>
              </a:pPr>
              <a:r>
                <a:rPr lang="en-US" altLang="zh-CN" sz="1000" dirty="0">
                  <a:solidFill>
                    <a:schemeClr val="bg1">
                      <a:lumMod val="50000"/>
                    </a:schemeClr>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6" name="文本框 25"/>
            <p:cNvSpPr txBox="1"/>
            <p:nvPr/>
          </p:nvSpPr>
          <p:spPr>
            <a:xfrm>
              <a:off x="6806335" y="4496871"/>
              <a:ext cx="3626848" cy="492443"/>
            </a:xfrm>
            <a:prstGeom prst="rect">
              <a:avLst/>
            </a:prstGeom>
            <a:noFill/>
          </p:spPr>
          <p:txBody>
            <a:bodyPr wrap="square" rtlCol="0">
              <a:spAutoFit/>
            </a:bodyPr>
            <a:lstStyle/>
            <a:p>
              <a:pPr algn="l"/>
              <a:r>
                <a:rPr lang="en-US" altLang="zh-CN" dirty="0">
                  <a:solidFill>
                    <a:schemeClr val="bg1">
                      <a:lumMod val="50000"/>
                    </a:schemeClr>
                  </a:solidFill>
                  <a:latin typeface="黑体" panose="02010600030101010101" charset="-122"/>
                  <a:ea typeface="黑体" panose="02010600030101010101" charset="-122"/>
                </a:rPr>
                <a:t>此处添加标题</a:t>
              </a:r>
            </a:p>
          </p:txBody>
        </p:sp>
      </p:grpSp>
    </p:spTree>
    <p:extLst>
      <p:ext uri="{BB962C8B-B14F-4D97-AF65-F5344CB8AC3E}">
        <p14:creationId xmlns:p14="http://schemas.microsoft.com/office/powerpoint/2010/main" val="1203949294"/>
      </p:ext>
    </p:extLst>
  </p:cSld>
  <p:clrMapOvr>
    <a:masterClrMapping/>
  </p:clrMapOvr>
  <mc:AlternateContent xmlns:mc="http://schemas.openxmlformats.org/markup-compatibility/2006" xmlns:p14="http://schemas.microsoft.com/office/powerpoint/2010/main">
    <mc:Choice Requires="p14">
      <p:transition spd="slow" advClick="0" advTm="0">
        <p14:prism isInverted="1"/>
      </p:transition>
    </mc:Choice>
    <mc:Fallback xmlns="">
      <p:transition spd="slow"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97" y="3004667"/>
            <a:ext cx="9144397" cy="2140073"/>
          </a:xfrm>
          <a:prstGeom prst="rect">
            <a:avLst/>
          </a:pr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prstTxWarp prst="textNoShape">
              <a:avLst/>
            </a:prstTxWarp>
            <a:noAutofit/>
          </a:bodyPr>
          <a:lstStyle/>
          <a:p>
            <a:pPr algn="ctr"/>
            <a:endParaRPr lang="zh-CN" altLang="en-US" sz="1013"/>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12632" y="1363737"/>
            <a:ext cx="1537923" cy="1152328"/>
          </a:xfrm>
          <a:prstGeom prst="round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71023" y="1340570"/>
            <a:ext cx="1537923" cy="1152328"/>
          </a:xfrm>
          <a:prstGeom prst="roundRect">
            <a:avLst/>
          </a:prstGeom>
          <a:blipFill dpi="0" rotWithShape="1">
            <a:blip r:embed="rId4" cstate="print">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864843" y="1340570"/>
            <a:ext cx="1537923" cy="1152328"/>
          </a:xfrm>
          <a:prstGeom prst="round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圆角矩形 7"/>
          <p:cNvSpPr/>
          <p:nvPr/>
        </p:nvSpPr>
        <p:spPr>
          <a:xfrm>
            <a:off x="4641272" y="1342003"/>
            <a:ext cx="1728492" cy="1152328"/>
          </a:xfrm>
          <a:prstGeom prst="roundRect">
            <a:avLst/>
          </a:pr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prstTxWarp prst="textNoShape">
              <a:avLst/>
            </a:prstTxWarp>
            <a:noAutofit/>
          </a:bodyPr>
          <a:lstStyle/>
          <a:p>
            <a:pPr algn="ctr"/>
            <a:endParaRPr lang="zh-CN" altLang="en-US" sz="1013"/>
          </a:p>
        </p:txBody>
      </p:sp>
      <p:sp>
        <p:nvSpPr>
          <p:cNvPr id="9" name="TextBox 8"/>
          <p:cNvSpPr txBox="1"/>
          <p:nvPr/>
        </p:nvSpPr>
        <p:spPr>
          <a:xfrm>
            <a:off x="5127410" y="1571253"/>
            <a:ext cx="1242354" cy="600268"/>
          </a:xfrm>
          <a:prstGeom prst="rect">
            <a:avLst/>
          </a:prstGeom>
          <a:noFill/>
        </p:spPr>
        <p:txBody>
          <a:bodyPr wrap="square" rtlCol="0">
            <a:spAutoFit/>
          </a:bodyPr>
          <a:lstStyle/>
          <a:p>
            <a:r>
              <a:rPr lang="en-US" altLang="zh-CN" sz="3301" dirty="0">
                <a:solidFill>
                  <a:schemeClr val="bg1"/>
                </a:solidFill>
              </a:rPr>
              <a:t>logo</a:t>
            </a:r>
            <a:endParaRPr lang="zh-CN" altLang="en-US" sz="3301" dirty="0">
              <a:solidFill>
                <a:schemeClr val="bg1"/>
              </a:solidFill>
            </a:endParaRPr>
          </a:p>
        </p:txBody>
      </p:sp>
      <p:sp>
        <p:nvSpPr>
          <p:cNvPr id="12" name="矩形 11"/>
          <p:cNvSpPr/>
          <p:nvPr/>
        </p:nvSpPr>
        <p:spPr>
          <a:xfrm>
            <a:off x="762677" y="3331301"/>
            <a:ext cx="1954616" cy="323221"/>
          </a:xfrm>
          <a:prstGeom prst="rect">
            <a:avLst/>
          </a:prstGeom>
        </p:spPr>
        <p:txBody>
          <a:bodyPr wrap="square">
            <a:spAutoFit/>
          </a:bodyPr>
          <a:lstStyle/>
          <a:p>
            <a:pPr lvl="0" algn="ctr"/>
            <a:r>
              <a:rPr lang="zh-CN" altLang="en-US" sz="1500" b="1" dirty="0">
                <a:solidFill>
                  <a:schemeClr val="bg1"/>
                </a:solidFill>
                <a:latin typeface="微软雅黑" pitchFamily="34" charset="-122"/>
                <a:ea typeface="微软雅黑" pitchFamily="34" charset="-122"/>
              </a:rPr>
              <a:t>某集团有限公司</a:t>
            </a:r>
          </a:p>
        </p:txBody>
      </p:sp>
      <p:sp>
        <p:nvSpPr>
          <p:cNvPr id="13" name="矩形 12"/>
          <p:cNvSpPr/>
          <p:nvPr/>
        </p:nvSpPr>
        <p:spPr>
          <a:xfrm>
            <a:off x="1006021" y="3652851"/>
            <a:ext cx="7347849" cy="868081"/>
          </a:xfrm>
          <a:prstGeom prst="rect">
            <a:avLst/>
          </a:prstGeom>
        </p:spPr>
        <p:txBody>
          <a:bodyPr wrap="square">
            <a:spAutoFit/>
          </a:bodyPr>
          <a:lstStyle/>
          <a:p>
            <a:pPr>
              <a:lnSpc>
                <a:spcPct val="120000"/>
              </a:lnSpc>
            </a:pPr>
            <a:r>
              <a:rPr lang="zh-CN" altLang="en-US" sz="1050" dirty="0">
                <a:solidFill>
                  <a:schemeClr val="bg1"/>
                </a:solidFill>
                <a:latin typeface="微软雅黑" pitchFamily="34" charset="-122"/>
                <a:ea typeface="微软雅黑" pitchFamily="34" charset="-122"/>
              </a:rPr>
              <a:t>右键点击图片，选择“更改图片”即可更换成您的图片，右键点击图片，选择“更换图片”即可更换成您的图片。右键点击图片，选择“更改图片”即可更换成您的图片，右键点击图片，选择“更换图片”即可更换成您的图片。 。右键点击图片，选择“更改图片”即可更换成您的图片，右键点击图片，选择“更换图片”即可更换成您的图片。</a:t>
            </a:r>
          </a:p>
          <a:p>
            <a:pPr>
              <a:lnSpc>
                <a:spcPct val="120000"/>
              </a:lnSpc>
            </a:pPr>
            <a:endParaRPr lang="zh-CN" altLang="en-US" sz="1050" dirty="0">
              <a:solidFill>
                <a:schemeClr val="bg1"/>
              </a:solidFill>
              <a:latin typeface="微软雅黑" pitchFamily="34" charset="-122"/>
              <a:ea typeface="微软雅黑" pitchFamily="34" charset="-122"/>
            </a:endParaRPr>
          </a:p>
        </p:txBody>
      </p:sp>
      <p:cxnSp>
        <p:nvCxnSpPr>
          <p:cNvPr id="15" name="直接连接符 14"/>
          <p:cNvCxnSpPr/>
          <p:nvPr/>
        </p:nvCxnSpPr>
        <p:spPr>
          <a:xfrm>
            <a:off x="2790287" y="3481368"/>
            <a:ext cx="54555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972508"/>
      </p:ext>
    </p:extLst>
  </p:cSld>
  <p:clrMapOvr>
    <a:masterClrMapping/>
  </p:clrMapOvr>
  <mc:AlternateContent xmlns:mc="http://schemas.openxmlformats.org/markup-compatibility/2006" xmlns:p14="http://schemas.microsoft.com/office/powerpoint/2010/main">
    <mc:Choice Requires="p14">
      <p:transition spd="slow"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9"/>
                                        </p:tgtEl>
                                        <p:attrNameLst>
                                          <p:attrName>ppt_y</p:attrName>
                                        </p:attrNameLst>
                                      </p:cBhvr>
                                      <p:tavLst>
                                        <p:tav tm="0">
                                          <p:val>
                                            <p:strVal val="#ppt_y"/>
                                          </p:val>
                                        </p:tav>
                                        <p:tav tm="100000">
                                          <p:val>
                                            <p:strVal val="#ppt_y"/>
                                          </p:val>
                                        </p:tav>
                                      </p:tavLst>
                                    </p:anim>
                                    <p:anim calcmode="lin" valueType="num">
                                      <p:cBhvr>
                                        <p:cTn id="2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9"/>
                                        </p:tgtEl>
                                      </p:cBhvr>
                                    </p:animEffect>
                                  </p:childTnLst>
                                </p:cTn>
                              </p:par>
                            </p:childTnLst>
                          </p:cTn>
                        </p:par>
                        <p:par>
                          <p:cTn id="32" fill="hold">
                            <p:stCondLst>
                              <p:cond delay="2650"/>
                            </p:stCondLst>
                            <p:childTnLst>
                              <p:par>
                                <p:cTn id="33" presetID="23" presetClass="entr" presetSubtype="16" fill="hold" grpId="0" nodeType="afterEffect">
                                  <p:stCondLst>
                                    <p:cond delay="0"/>
                                  </p:stCondLst>
                                  <p:iterate type="lt">
                                    <p:tmPct val="10000"/>
                                  </p:iterate>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childTnLst>
                                </p:cTn>
                              </p:par>
                            </p:childTnLst>
                          </p:cTn>
                        </p:par>
                        <p:par>
                          <p:cTn id="37" fill="hold">
                            <p:stCondLst>
                              <p:cond delay="3450"/>
                            </p:stCondLst>
                            <p:childTnLst>
                              <p:par>
                                <p:cTn id="38" presetID="16" presetClass="entr" presetSubtype="21"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inVertical)">
                                      <p:cBhvr>
                                        <p:cTn id="40" dur="500"/>
                                        <p:tgtEl>
                                          <p:spTgt spid="15"/>
                                        </p:tgtEl>
                                      </p:cBhvr>
                                    </p:animEffect>
                                  </p:childTnLst>
                                </p:cTn>
                              </p:par>
                            </p:childTnLst>
                          </p:cTn>
                        </p:par>
                        <p:par>
                          <p:cTn id="41" fill="hold">
                            <p:stCondLst>
                              <p:cond delay="3950"/>
                            </p:stCondLst>
                            <p:childTnLst>
                              <p:par>
                                <p:cTn id="42" presetID="14" presetClass="entr" presetSubtype="1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randombar(horizontal)">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6D507562-19E8-4547-991B-0C23724EDC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8" y="0"/>
            <a:ext cx="9138700" cy="5145088"/>
          </a:xfrm>
          <a:prstGeom prst="rect">
            <a:avLst/>
          </a:prstGeom>
        </p:spPr>
      </p:pic>
      <p:sp>
        <p:nvSpPr>
          <p:cNvPr id="6146" name="椭圆 3079"/>
          <p:cNvSpPr>
            <a:spLocks noChangeArrowheads="1"/>
          </p:cNvSpPr>
          <p:nvPr/>
        </p:nvSpPr>
        <p:spPr bwMode="auto">
          <a:xfrm>
            <a:off x="756370" y="1465299"/>
            <a:ext cx="1581034" cy="1581034"/>
          </a:xfrm>
          <a:prstGeom prst="ellipse">
            <a:avLst/>
          </a:prstGeom>
          <a:solidFill>
            <a:schemeClr val="accent1"/>
          </a:solidFill>
          <a:ln>
            <a:noFill/>
          </a:ln>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6148" name="文本框 3080"/>
          <p:cNvSpPr txBox="1">
            <a:spLocks noChangeArrowheads="1"/>
          </p:cNvSpPr>
          <p:nvPr/>
        </p:nvSpPr>
        <p:spPr bwMode="auto">
          <a:xfrm>
            <a:off x="2337403" y="1901615"/>
            <a:ext cx="12524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6153" name="椭圆 3087"/>
          <p:cNvSpPr>
            <a:spLocks noChangeArrowheads="1"/>
          </p:cNvSpPr>
          <p:nvPr/>
        </p:nvSpPr>
        <p:spPr bwMode="auto">
          <a:xfrm>
            <a:off x="2470745" y="1276400"/>
            <a:ext cx="342874" cy="342874"/>
          </a:xfrm>
          <a:prstGeom prst="ellipse">
            <a:avLst/>
          </a:prstGeom>
          <a:solidFill>
            <a:schemeClr val="accent2"/>
          </a:solidFill>
          <a:ln>
            <a:noFill/>
          </a:ln>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3402322" y="2017116"/>
            <a:ext cx="2030590" cy="276999"/>
          </a:xfrm>
          <a:prstGeom prst="rect">
            <a:avLst/>
          </a:prstGeom>
        </p:spPr>
        <p:txBody>
          <a:bodyPr wrap="square" lIns="0" tIns="0" rIns="0" bIns="0">
            <a:spAutoFit/>
          </a:bodyPr>
          <a:lstStyle/>
          <a:p>
            <a:pPr lvl="0">
              <a:buNone/>
            </a:pPr>
            <a:r>
              <a:rPr lang="zh-CN" altLang="en-US" b="1" dirty="0">
                <a:solidFill>
                  <a:schemeClr val="bg1">
                    <a:lumMod val="50000"/>
                  </a:schemeClr>
                </a:solidFill>
                <a:latin typeface="微软雅黑" pitchFamily="34" charset="-122"/>
                <a:ea typeface="微软雅黑" pitchFamily="34" charset="-122"/>
              </a:rPr>
              <a:t>成功项目展示</a:t>
            </a:r>
            <a:endParaRPr lang="zh-CN" altLang="zh-CN" b="1" dirty="0">
              <a:solidFill>
                <a:schemeClr val="bg1">
                  <a:lumMod val="50000"/>
                </a:schemeClr>
              </a:solidFill>
              <a:latin typeface="微软雅黑" pitchFamily="34" charset="-122"/>
              <a:ea typeface="微软雅黑" pitchFamily="34" charset="-122"/>
            </a:endParaRPr>
          </a:p>
        </p:txBody>
      </p:sp>
      <p:sp>
        <p:nvSpPr>
          <p:cNvPr id="10" name="文本框 9"/>
          <p:cNvSpPr txBox="1"/>
          <p:nvPr/>
        </p:nvSpPr>
        <p:spPr>
          <a:xfrm>
            <a:off x="3402323" y="2409266"/>
            <a:ext cx="1530512" cy="308674"/>
          </a:xfrm>
          <a:prstGeom prst="rect">
            <a:avLst/>
          </a:prstGeom>
          <a:noFill/>
        </p:spPr>
        <p:txBody>
          <a:bodyPr wrap="square" lIns="0" tIns="0" rIns="0" bIns="0" rtlCol="0">
            <a:spAutoFit/>
          </a:bodyPr>
          <a:lstStyle/>
          <a:p>
            <a:pPr algn="just">
              <a:lnSpc>
                <a:spcPct val="15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p>
        </p:txBody>
      </p:sp>
    </p:spTree>
    <p:extLst>
      <p:ext uri="{BB962C8B-B14F-4D97-AF65-F5344CB8AC3E}">
        <p14:creationId xmlns:p14="http://schemas.microsoft.com/office/powerpoint/2010/main" val="902110045"/>
      </p:ext>
    </p:extLst>
  </p:cSld>
  <p:clrMapOvr>
    <a:masterClrMapping/>
  </p:clrMapOvr>
  <mc:AlternateContent xmlns:mc="http://schemas.openxmlformats.org/markup-compatibility/2006" xmlns:p15="http://schemas.microsoft.com/office/powerpoint/2012/main">
    <mc:Choice Requires="p15">
      <p:transition spd="slow"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p:cTn id="13" dur="750" fill="hold"/>
                                        <p:tgtEl>
                                          <p:spTgt spid="6146"/>
                                        </p:tgtEl>
                                        <p:attrNameLst>
                                          <p:attrName>ppt_w</p:attrName>
                                        </p:attrNameLst>
                                      </p:cBhvr>
                                      <p:tavLst>
                                        <p:tav tm="0">
                                          <p:val>
                                            <p:fltVal val="0"/>
                                          </p:val>
                                        </p:tav>
                                        <p:tav tm="100000">
                                          <p:val>
                                            <p:strVal val="#ppt_w"/>
                                          </p:val>
                                        </p:tav>
                                      </p:tavLst>
                                    </p:anim>
                                    <p:anim calcmode="lin" valueType="num">
                                      <p:cBhvr>
                                        <p:cTn id="14" dur="750" fill="hold"/>
                                        <p:tgtEl>
                                          <p:spTgt spid="6146"/>
                                        </p:tgtEl>
                                        <p:attrNameLst>
                                          <p:attrName>ppt_h</p:attrName>
                                        </p:attrNameLst>
                                      </p:cBhvr>
                                      <p:tavLst>
                                        <p:tav tm="0">
                                          <p:val>
                                            <p:fltVal val="0"/>
                                          </p:val>
                                        </p:tav>
                                        <p:tav tm="100000">
                                          <p:val>
                                            <p:strVal val="#ppt_h"/>
                                          </p:val>
                                        </p:tav>
                                      </p:tavLst>
                                    </p:anim>
                                    <p:animEffect transition="in" filter="fade">
                                      <p:cBhvr>
                                        <p:cTn id="15" dur="750"/>
                                        <p:tgtEl>
                                          <p:spTgt spid="6146"/>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6153"/>
                                        </p:tgtEl>
                                        <p:attrNameLst>
                                          <p:attrName>style.visibility</p:attrName>
                                        </p:attrNameLst>
                                      </p:cBhvr>
                                      <p:to>
                                        <p:strVal val="visible"/>
                                      </p:to>
                                    </p:set>
                                    <p:anim calcmode="lin" valueType="num">
                                      <p:cBhvr>
                                        <p:cTn id="18" dur="750" fill="hold"/>
                                        <p:tgtEl>
                                          <p:spTgt spid="6153"/>
                                        </p:tgtEl>
                                        <p:attrNameLst>
                                          <p:attrName>ppt_w</p:attrName>
                                        </p:attrNameLst>
                                      </p:cBhvr>
                                      <p:tavLst>
                                        <p:tav tm="0">
                                          <p:val>
                                            <p:fltVal val="0"/>
                                          </p:val>
                                        </p:tav>
                                        <p:tav tm="100000">
                                          <p:val>
                                            <p:strVal val="#ppt_w"/>
                                          </p:val>
                                        </p:tav>
                                      </p:tavLst>
                                    </p:anim>
                                    <p:anim calcmode="lin" valueType="num">
                                      <p:cBhvr>
                                        <p:cTn id="19" dur="750" fill="hold"/>
                                        <p:tgtEl>
                                          <p:spTgt spid="6153"/>
                                        </p:tgtEl>
                                        <p:attrNameLst>
                                          <p:attrName>ppt_h</p:attrName>
                                        </p:attrNameLst>
                                      </p:cBhvr>
                                      <p:tavLst>
                                        <p:tav tm="0">
                                          <p:val>
                                            <p:fltVal val="0"/>
                                          </p:val>
                                        </p:tav>
                                        <p:tav tm="100000">
                                          <p:val>
                                            <p:strVal val="#ppt_h"/>
                                          </p:val>
                                        </p:tav>
                                      </p:tavLst>
                                    </p:anim>
                                    <p:animEffect transition="in" filter="fade">
                                      <p:cBhvr>
                                        <p:cTn id="20" dur="750"/>
                                        <p:tgtEl>
                                          <p:spTgt spid="6153"/>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6148"/>
                                        </p:tgtEl>
                                        <p:attrNameLst>
                                          <p:attrName>style.visibility</p:attrName>
                                        </p:attrNameLst>
                                      </p:cBhvr>
                                      <p:to>
                                        <p:strVal val="visible"/>
                                      </p:to>
                                    </p:set>
                                    <p:anim calcmode="lin" valueType="num">
                                      <p:cBhvr>
                                        <p:cTn id="24" dur="500" fill="hold"/>
                                        <p:tgtEl>
                                          <p:spTgt spid="6148"/>
                                        </p:tgtEl>
                                        <p:attrNameLst>
                                          <p:attrName>ppt_w</p:attrName>
                                        </p:attrNameLst>
                                      </p:cBhvr>
                                      <p:tavLst>
                                        <p:tav tm="0">
                                          <p:val>
                                            <p:fltVal val="0"/>
                                          </p:val>
                                        </p:tav>
                                        <p:tav tm="100000">
                                          <p:val>
                                            <p:strVal val="#ppt_w"/>
                                          </p:val>
                                        </p:tav>
                                      </p:tavLst>
                                    </p:anim>
                                    <p:anim calcmode="lin" valueType="num">
                                      <p:cBhvr>
                                        <p:cTn id="25" dur="500" fill="hold"/>
                                        <p:tgtEl>
                                          <p:spTgt spid="6148"/>
                                        </p:tgtEl>
                                        <p:attrNameLst>
                                          <p:attrName>ppt_h</p:attrName>
                                        </p:attrNameLst>
                                      </p:cBhvr>
                                      <p:tavLst>
                                        <p:tav tm="0">
                                          <p:val>
                                            <p:fltVal val="0"/>
                                          </p:val>
                                        </p:tav>
                                        <p:tav tm="100000">
                                          <p:val>
                                            <p:strVal val="#ppt_h"/>
                                          </p:val>
                                        </p:tav>
                                      </p:tavLst>
                                    </p:anim>
                                    <p:animEffect transition="in" filter="fade">
                                      <p:cBhvr>
                                        <p:cTn id="26" dur="500"/>
                                        <p:tgtEl>
                                          <p:spTgt spid="6148"/>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strVal val="4*#ppt_w"/>
                                          </p:val>
                                        </p:tav>
                                        <p:tav tm="100000">
                                          <p:val>
                                            <p:strVal val="#ppt_w"/>
                                          </p:val>
                                        </p:tav>
                                      </p:tavLst>
                                    </p:anim>
                                    <p:anim calcmode="lin" valueType="num">
                                      <p:cBhvr>
                                        <p:cTn id="32" dur="500" fill="hold"/>
                                        <p:tgtEl>
                                          <p:spTgt spid="9"/>
                                        </p:tgtEl>
                                        <p:attrNameLst>
                                          <p:attrName>ppt_h</p:attrName>
                                        </p:attrNameLst>
                                      </p:cBhvr>
                                      <p:tavLst>
                                        <p:tav tm="0">
                                          <p:val>
                                            <p:strVal val="4*#ppt_h"/>
                                          </p:val>
                                        </p:tav>
                                        <p:tav tm="100000">
                                          <p:val>
                                            <p:strVal val="#ppt_h"/>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p:bldP spid="6153"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2698735" y="1484861"/>
            <a:ext cx="3296011" cy="2738662"/>
            <a:chOff x="4200186" y="2320894"/>
            <a:chExt cx="3791627" cy="3651116"/>
          </a:xfrm>
        </p:grpSpPr>
        <p:sp>
          <p:nvSpPr>
            <p:cNvPr id="7" name="Rounded Rectangle 6"/>
            <p:cNvSpPr/>
            <p:nvPr/>
          </p:nvSpPr>
          <p:spPr>
            <a:xfrm flipH="1">
              <a:off x="4214254" y="4850056"/>
              <a:ext cx="3777559" cy="9144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ounded Rectangle 5"/>
            <p:cNvSpPr/>
            <p:nvPr/>
          </p:nvSpPr>
          <p:spPr>
            <a:xfrm rot="3492391" flipH="1">
              <a:off x="4991307" y="3689252"/>
              <a:ext cx="3651116" cy="914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Rounded Rectangle 3"/>
            <p:cNvSpPr/>
            <p:nvPr/>
          </p:nvSpPr>
          <p:spPr>
            <a:xfrm rot="18107609">
              <a:off x="3556490" y="3689252"/>
              <a:ext cx="3651116" cy="9144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ounded Rectangle 9"/>
            <p:cNvSpPr/>
            <p:nvPr/>
          </p:nvSpPr>
          <p:spPr>
            <a:xfrm flipH="1">
              <a:off x="4200186" y="4850056"/>
              <a:ext cx="1948760" cy="9144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accent1"/>
            </a:solidFill>
            <a:ln>
              <a:noFill/>
            </a:ln>
          </p:spPr>
          <p:txBody>
            <a:bodyPr vert="horz" wrap="square" lIns="96447" tIns="48224" rIns="96447" bIns="4822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3"/>
            </a:solidFill>
            <a:ln>
              <a:noFill/>
            </a:ln>
            <a:extLst/>
          </p:spPr>
          <p:txBody>
            <a:bodyPr vert="horz" wrap="square" lIns="96447" tIns="48224" rIns="96447" bIns="4822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a:extLst/>
          </p:spPr>
          <p:txBody>
            <a:bodyPr vert="horz" wrap="square" lIns="96447" tIns="48224" rIns="96447" bIns="4822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3"/>
          <p:cNvGrpSpPr/>
          <p:nvPr/>
        </p:nvGrpSpPr>
        <p:grpSpPr>
          <a:xfrm>
            <a:off x="6152008" y="3299225"/>
            <a:ext cx="2021812" cy="652835"/>
            <a:chOff x="8512415" y="2327890"/>
            <a:chExt cx="3256083" cy="870343"/>
          </a:xfrm>
        </p:grpSpPr>
        <p:sp>
          <p:nvSpPr>
            <p:cNvPr id="25" name="TextBox 24"/>
            <p:cNvSpPr txBox="1"/>
            <p:nvPr/>
          </p:nvSpPr>
          <p:spPr>
            <a:xfrm>
              <a:off x="8512415" y="2327890"/>
              <a:ext cx="1951009" cy="369352"/>
            </a:xfrm>
            <a:prstGeom prst="rect">
              <a:avLst/>
            </a:prstGeom>
            <a:noFill/>
          </p:spPr>
          <p:txBody>
            <a:bodyPr wrap="square"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8512415" y="2631893"/>
              <a:ext cx="3256083" cy="566340"/>
            </a:xfrm>
            <a:prstGeom prst="rect">
              <a:avLst/>
            </a:prstGeom>
          </p:spPr>
          <p:txBody>
            <a:bodyPr wrap="square">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6"/>
          <p:cNvGrpSpPr/>
          <p:nvPr/>
        </p:nvGrpSpPr>
        <p:grpSpPr>
          <a:xfrm flipH="1">
            <a:off x="1980055" y="1420217"/>
            <a:ext cx="1950274" cy="652834"/>
            <a:chOff x="8512415" y="2327889"/>
            <a:chExt cx="3256083" cy="870342"/>
          </a:xfrm>
        </p:grpSpPr>
        <p:sp>
          <p:nvSpPr>
            <p:cNvPr id="28" name="TextBox 27"/>
            <p:cNvSpPr txBox="1"/>
            <p:nvPr/>
          </p:nvSpPr>
          <p:spPr>
            <a:xfrm>
              <a:off x="8519746" y="2327889"/>
              <a:ext cx="2035173" cy="369352"/>
            </a:xfrm>
            <a:prstGeom prst="rect">
              <a:avLst/>
            </a:prstGeom>
            <a:noFill/>
          </p:spPr>
          <p:txBody>
            <a:bodyPr wrap="square"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8512415" y="2631891"/>
              <a:ext cx="3256083" cy="566340"/>
            </a:xfrm>
            <a:prstGeom prst="rect">
              <a:avLst/>
            </a:prstGeom>
          </p:spPr>
          <p:txBody>
            <a:bodyPr wrap="square">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0"/>
          <p:cNvGrpSpPr/>
          <p:nvPr/>
        </p:nvGrpSpPr>
        <p:grpSpPr>
          <a:xfrm flipH="1">
            <a:off x="1078254" y="3418610"/>
            <a:ext cx="1950274" cy="652834"/>
            <a:chOff x="8512415" y="2327889"/>
            <a:chExt cx="3256083" cy="870342"/>
          </a:xfrm>
        </p:grpSpPr>
        <p:sp>
          <p:nvSpPr>
            <p:cNvPr id="32" name="TextBox 31"/>
            <p:cNvSpPr txBox="1"/>
            <p:nvPr/>
          </p:nvSpPr>
          <p:spPr>
            <a:xfrm>
              <a:off x="8519742" y="2327889"/>
              <a:ext cx="2256792" cy="369352"/>
            </a:xfrm>
            <a:prstGeom prst="rect">
              <a:avLst/>
            </a:prstGeom>
            <a:noFill/>
          </p:spPr>
          <p:txBody>
            <a:bodyPr wrap="square"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8512415" y="2631891"/>
              <a:ext cx="3256083" cy="566340"/>
            </a:xfrm>
            <a:prstGeom prst="rect">
              <a:avLst/>
            </a:prstGeom>
          </p:spPr>
          <p:txBody>
            <a:bodyPr wrap="square">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2405955085"/>
      </p:ext>
    </p:extLst>
  </p:cSld>
  <p:clrMapOvr>
    <a:masterClrMapping/>
  </p:clrMapOvr>
  <mc:AlternateContent xmlns:mc="http://schemas.openxmlformats.org/markup-compatibility/2006" xmlns:p15="http://schemas.microsoft.com/office/powerpoint/2012/main">
    <mc:Choice Requires="p15">
      <p:transition spd="slow"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
          <p:cNvGrpSpPr/>
          <p:nvPr/>
        </p:nvGrpSpPr>
        <p:grpSpPr>
          <a:xfrm>
            <a:off x="524035" y="1171821"/>
            <a:ext cx="8430995" cy="3312539"/>
            <a:chOff x="442664" y="1047750"/>
            <a:chExt cx="8244136" cy="3240294"/>
          </a:xfrm>
        </p:grpSpPr>
        <p:sp>
          <p:nvSpPr>
            <p:cNvPr id="7" name="Rectangle 4"/>
            <p:cNvSpPr/>
            <p:nvPr/>
          </p:nvSpPr>
          <p:spPr>
            <a:xfrm>
              <a:off x="442664" y="1047750"/>
              <a:ext cx="2897501" cy="322135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5"/>
            <p:cNvSpPr/>
            <p:nvPr/>
          </p:nvSpPr>
          <p:spPr>
            <a:xfrm>
              <a:off x="3660006" y="1047750"/>
              <a:ext cx="1750194" cy="414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Determination</a:t>
              </a:r>
            </a:p>
          </p:txBody>
        </p:sp>
        <p:sp>
          <p:nvSpPr>
            <p:cNvPr id="10" name="Rectangle 6"/>
            <p:cNvSpPr/>
            <p:nvPr/>
          </p:nvSpPr>
          <p:spPr>
            <a:xfrm>
              <a:off x="3660006" y="1462249"/>
              <a:ext cx="2588394" cy="4144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Competing Competitor</a:t>
              </a:r>
            </a:p>
          </p:txBody>
        </p:sp>
        <p:sp>
          <p:nvSpPr>
            <p:cNvPr id="11" name="Rectangle 8"/>
            <p:cNvSpPr/>
            <p:nvPr/>
          </p:nvSpPr>
          <p:spPr>
            <a:xfrm>
              <a:off x="3657600" y="1881249"/>
              <a:ext cx="2440806" cy="4144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Personal Class Action</a:t>
              </a:r>
            </a:p>
          </p:txBody>
        </p:sp>
        <p:sp>
          <p:nvSpPr>
            <p:cNvPr id="12" name="Rectangle 9"/>
            <p:cNvSpPr/>
            <p:nvPr/>
          </p:nvSpPr>
          <p:spPr>
            <a:xfrm>
              <a:off x="3657600" y="2295748"/>
              <a:ext cx="2286000" cy="4144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Good Performance</a:t>
              </a:r>
            </a:p>
          </p:txBody>
        </p:sp>
        <p:sp>
          <p:nvSpPr>
            <p:cNvPr id="13" name="Rectangle 10"/>
            <p:cNvSpPr/>
            <p:nvPr/>
          </p:nvSpPr>
          <p:spPr>
            <a:xfrm>
              <a:off x="3660006" y="2708760"/>
              <a:ext cx="2438400" cy="414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Durability and Energy</a:t>
              </a:r>
            </a:p>
          </p:txBody>
        </p:sp>
        <p:sp>
          <p:nvSpPr>
            <p:cNvPr id="14" name="Rectangle 11"/>
            <p:cNvSpPr/>
            <p:nvPr/>
          </p:nvSpPr>
          <p:spPr>
            <a:xfrm>
              <a:off x="3660006" y="3123259"/>
              <a:ext cx="3121794" cy="4144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bg1"/>
                  </a:solidFill>
                  <a:latin typeface="Open Sans Light" pitchFamily="34" charset="0"/>
                  <a:ea typeface="Open Sans Light" pitchFamily="34" charset="0"/>
                  <a:cs typeface="Open Sans Light" pitchFamily="34" charset="0"/>
                </a:rPr>
                <a:t>Advanced Level Clash Action</a:t>
              </a:r>
            </a:p>
          </p:txBody>
        </p:sp>
        <p:sp>
          <p:nvSpPr>
            <p:cNvPr id="15" name="Text Box 10"/>
            <p:cNvSpPr txBox="1">
              <a:spLocks noChangeArrowheads="1"/>
            </p:cNvSpPr>
            <p:nvPr/>
          </p:nvSpPr>
          <p:spPr bwMode="auto">
            <a:xfrm>
              <a:off x="3660006" y="3761090"/>
              <a:ext cx="2438400" cy="526954"/>
            </a:xfrm>
            <a:prstGeom prst="rect">
              <a:avLst/>
            </a:prstGeom>
            <a:noFill/>
            <a:ln w="9525">
              <a:noFill/>
              <a:miter lim="800000"/>
              <a:headEnd/>
              <a:tailEnd/>
            </a:ln>
          </p:spPr>
          <p:txBody>
            <a:bodyPr wrap="square" lIns="45728" tIns="22864" rIns="45728" bIns="22864">
              <a:spAutoFit/>
            </a:bodyPr>
            <a:lstStyle/>
            <a:p>
              <a:pPr defTabSz="816337"/>
              <a:r>
                <a:rPr lang="en-US" sz="900" b="1" dirty="0">
                  <a:solidFill>
                    <a:schemeClr val="bg1">
                      <a:lumMod val="50000"/>
                    </a:schemeClr>
                  </a:solidFill>
                  <a:latin typeface="Open Sans" pitchFamily="34" charset="0"/>
                  <a:ea typeface="Open Sans" pitchFamily="34" charset="0"/>
                  <a:cs typeface="Open Sans" pitchFamily="34" charset="0"/>
                </a:rPr>
                <a:t>Third Party</a:t>
              </a:r>
            </a:p>
            <a:p>
              <a:pPr defTabSz="816337"/>
              <a:endParaRPr lang="en-US" sz="700" b="1" dirty="0">
                <a:solidFill>
                  <a:schemeClr val="bg1">
                    <a:lumMod val="50000"/>
                  </a:schemeClr>
                </a:solidFill>
                <a:latin typeface="Open Sans" pitchFamily="34" charset="0"/>
                <a:ea typeface="Open Sans" pitchFamily="34" charset="0"/>
                <a:cs typeface="Open Sans" pitchFamily="34" charset="0"/>
              </a:endParaRPr>
            </a:p>
            <a:p>
              <a:pPr defTabSz="816337"/>
              <a:r>
                <a:rPr lang="en-US" sz="800" dirty="0" err="1">
                  <a:solidFill>
                    <a:schemeClr val="bg1">
                      <a:lumMod val="50000"/>
                    </a:schemeClr>
                  </a:solidFill>
                  <a:latin typeface="Open Sans" pitchFamily="34" charset="0"/>
                  <a:ea typeface="Open Sans" pitchFamily="34" charset="0"/>
                  <a:cs typeface="Open Sans" pitchFamily="34" charset="0"/>
                </a:rPr>
                <a:t>Nullam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tempor</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purus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Nunc</a:t>
              </a:r>
              <a:r>
                <a:rPr lang="en-US" sz="800" dirty="0">
                  <a:solidFill>
                    <a:schemeClr val="bg1">
                      <a:lumMod val="50000"/>
                    </a:schemeClr>
                  </a:solidFill>
                  <a:latin typeface="Open Sans" pitchFamily="34" charset="0"/>
                  <a:ea typeface="Open Sans" pitchFamily="34" charset="0"/>
                  <a:cs typeface="Open Sans" pitchFamily="34" charset="0"/>
                </a:rPr>
                <a:t> a </a:t>
              </a:r>
              <a:r>
                <a:rPr lang="en-US" sz="800" dirty="0" err="1">
                  <a:solidFill>
                    <a:schemeClr val="bg1">
                      <a:lumMod val="50000"/>
                    </a:schemeClr>
                  </a:solidFill>
                  <a:latin typeface="Open Sans" pitchFamily="34" charset="0"/>
                  <a:ea typeface="Open Sans" pitchFamily="34" charset="0"/>
                  <a:cs typeface="Open Sans" pitchFamily="34" charset="0"/>
                </a:rPr>
                <a:t>leo</a:t>
              </a:r>
              <a:r>
                <a:rPr lang="en-US" sz="800" dirty="0">
                  <a:solidFill>
                    <a:schemeClr val="bg1">
                      <a:lumMod val="50000"/>
                    </a:schemeClr>
                  </a:solidFill>
                  <a:latin typeface="Open Sans" pitchFamily="34" charset="0"/>
                  <a:ea typeface="Open Sans" pitchFamily="34" charset="0"/>
                  <a:cs typeface="Open Sans" pitchFamily="34" charset="0"/>
                </a:rPr>
                <a:t> magna, sit </a:t>
              </a:r>
              <a:r>
                <a:rPr lang="en-US" sz="800" dirty="0" err="1">
                  <a:solidFill>
                    <a:schemeClr val="bg1">
                      <a:lumMod val="50000"/>
                    </a:schemeClr>
                  </a:solidFill>
                  <a:latin typeface="Open Sans" pitchFamily="34" charset="0"/>
                  <a:ea typeface="Open Sans" pitchFamily="34" charset="0"/>
                  <a:cs typeface="Open Sans" pitchFamily="34" charset="0"/>
                </a:rPr>
                <a:t>amet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consequat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risus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Etiam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faucibus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tortor</a:t>
              </a:r>
              <a:r>
                <a:rPr lang="en-US" sz="800" dirty="0">
                  <a:solidFill>
                    <a:schemeClr val="bg1">
                      <a:lumMod val="50000"/>
                    </a:schemeClr>
                  </a:solidFill>
                  <a:latin typeface="Open Sans" pitchFamily="34" charset="0"/>
                  <a:ea typeface="Open Sans" pitchFamily="34" charset="0"/>
                  <a:cs typeface="Open Sans" pitchFamily="34" charset="0"/>
                </a:rPr>
                <a:t>. </a:t>
              </a:r>
            </a:p>
          </p:txBody>
        </p:sp>
        <p:sp>
          <p:nvSpPr>
            <p:cNvPr id="16" name="Text Box 10"/>
            <p:cNvSpPr txBox="1">
              <a:spLocks noChangeArrowheads="1"/>
            </p:cNvSpPr>
            <p:nvPr/>
          </p:nvSpPr>
          <p:spPr bwMode="auto">
            <a:xfrm>
              <a:off x="6248400" y="3761089"/>
              <a:ext cx="2438400" cy="526954"/>
            </a:xfrm>
            <a:prstGeom prst="rect">
              <a:avLst/>
            </a:prstGeom>
            <a:noFill/>
            <a:ln w="9525">
              <a:noFill/>
              <a:miter lim="800000"/>
              <a:headEnd/>
              <a:tailEnd/>
            </a:ln>
          </p:spPr>
          <p:txBody>
            <a:bodyPr wrap="square" lIns="45728" tIns="22864" rIns="45728" bIns="22864">
              <a:spAutoFit/>
            </a:bodyPr>
            <a:lstStyle/>
            <a:p>
              <a:pPr defTabSz="816337"/>
              <a:r>
                <a:rPr lang="en-US" sz="900" b="1" dirty="0">
                  <a:solidFill>
                    <a:schemeClr val="bg1">
                      <a:lumMod val="50000"/>
                    </a:schemeClr>
                  </a:solidFill>
                  <a:latin typeface="Open Sans" pitchFamily="34" charset="0"/>
                  <a:ea typeface="Open Sans" pitchFamily="34" charset="0"/>
                  <a:cs typeface="Open Sans" pitchFamily="34" charset="0"/>
                </a:rPr>
                <a:t>Quite Technology</a:t>
              </a:r>
            </a:p>
            <a:p>
              <a:pPr defTabSz="816337"/>
              <a:endParaRPr lang="en-US" sz="700" b="1" dirty="0">
                <a:solidFill>
                  <a:schemeClr val="bg1">
                    <a:lumMod val="50000"/>
                  </a:schemeClr>
                </a:solidFill>
                <a:latin typeface="Open Sans" pitchFamily="34" charset="0"/>
                <a:ea typeface="Open Sans" pitchFamily="34" charset="0"/>
                <a:cs typeface="Open Sans" pitchFamily="34" charset="0"/>
              </a:endParaRPr>
            </a:p>
            <a:p>
              <a:pPr defTabSz="816337"/>
              <a:r>
                <a:rPr lang="en-US" sz="800" dirty="0" err="1">
                  <a:solidFill>
                    <a:schemeClr val="bg1">
                      <a:lumMod val="50000"/>
                    </a:schemeClr>
                  </a:solidFill>
                  <a:latin typeface="Open Sans" pitchFamily="34" charset="0"/>
                  <a:ea typeface="Open Sans" pitchFamily="34" charset="0"/>
                  <a:cs typeface="Open Sans" pitchFamily="34" charset="0"/>
                </a:rPr>
                <a:t>Nullam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eu</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tempor</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purus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Nunc</a:t>
              </a:r>
              <a:r>
                <a:rPr lang="en-US" sz="800" dirty="0">
                  <a:solidFill>
                    <a:schemeClr val="bg1">
                      <a:lumMod val="50000"/>
                    </a:schemeClr>
                  </a:solidFill>
                  <a:latin typeface="Open Sans" pitchFamily="34" charset="0"/>
                  <a:ea typeface="Open Sans" pitchFamily="34" charset="0"/>
                  <a:cs typeface="Open Sans" pitchFamily="34" charset="0"/>
                </a:rPr>
                <a:t> a </a:t>
              </a:r>
              <a:r>
                <a:rPr lang="en-US" sz="800" dirty="0" err="1">
                  <a:solidFill>
                    <a:schemeClr val="bg1">
                      <a:lumMod val="50000"/>
                    </a:schemeClr>
                  </a:solidFill>
                  <a:latin typeface="Open Sans" pitchFamily="34" charset="0"/>
                  <a:ea typeface="Open Sans" pitchFamily="34" charset="0"/>
                  <a:cs typeface="Open Sans" pitchFamily="34" charset="0"/>
                </a:rPr>
                <a:t>leo</a:t>
              </a:r>
              <a:r>
                <a:rPr lang="en-US" sz="800" dirty="0">
                  <a:solidFill>
                    <a:schemeClr val="bg1">
                      <a:lumMod val="50000"/>
                    </a:schemeClr>
                  </a:solidFill>
                  <a:latin typeface="Open Sans" pitchFamily="34" charset="0"/>
                  <a:ea typeface="Open Sans" pitchFamily="34" charset="0"/>
                  <a:cs typeface="Open Sans" pitchFamily="34" charset="0"/>
                </a:rPr>
                <a:t> magna, sit </a:t>
              </a:r>
              <a:r>
                <a:rPr lang="en-US" sz="800" dirty="0" err="1">
                  <a:solidFill>
                    <a:schemeClr val="bg1">
                      <a:lumMod val="50000"/>
                    </a:schemeClr>
                  </a:solidFill>
                  <a:latin typeface="Open Sans" pitchFamily="34" charset="0"/>
                  <a:ea typeface="Open Sans" pitchFamily="34" charset="0"/>
                  <a:cs typeface="Open Sans" pitchFamily="34" charset="0"/>
                </a:rPr>
                <a:t>amet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consequat</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risus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Etiam</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faucibus</a:t>
              </a:r>
              <a:r>
                <a:rPr lang="en-US" sz="800" dirty="0">
                  <a:solidFill>
                    <a:schemeClr val="bg1">
                      <a:lumMod val="50000"/>
                    </a:schemeClr>
                  </a:solidFill>
                  <a:latin typeface="Open Sans" pitchFamily="34" charset="0"/>
                  <a:ea typeface="Open Sans" pitchFamily="34" charset="0"/>
                  <a:cs typeface="Open Sans" pitchFamily="34" charset="0"/>
                </a:rPr>
                <a:t> </a:t>
              </a:r>
              <a:r>
                <a:rPr lang="en-US" sz="800" dirty="0" err="1">
                  <a:solidFill>
                    <a:schemeClr val="bg1">
                      <a:lumMod val="50000"/>
                    </a:schemeClr>
                  </a:solidFill>
                  <a:latin typeface="Open Sans" pitchFamily="34" charset="0"/>
                  <a:ea typeface="Open Sans" pitchFamily="34" charset="0"/>
                  <a:cs typeface="Open Sans" pitchFamily="34" charset="0"/>
                </a:rPr>
                <a:t>tortor</a:t>
              </a:r>
              <a:r>
                <a:rPr lang="en-US" sz="800" dirty="0">
                  <a:solidFill>
                    <a:schemeClr val="bg1">
                      <a:lumMod val="50000"/>
                    </a:schemeClr>
                  </a:solidFill>
                  <a:latin typeface="Open Sans" pitchFamily="34" charset="0"/>
                  <a:ea typeface="Open Sans" pitchFamily="34" charset="0"/>
                  <a:cs typeface="Open Sans" pitchFamily="34" charset="0"/>
                </a:rPr>
                <a:t>. </a:t>
              </a:r>
            </a:p>
          </p:txBody>
        </p:sp>
      </p:grpSp>
    </p:spTree>
    <p:extLst>
      <p:ext uri="{BB962C8B-B14F-4D97-AF65-F5344CB8AC3E}">
        <p14:creationId xmlns:p14="http://schemas.microsoft.com/office/powerpoint/2010/main" val="190394252"/>
      </p:ext>
    </p:extLst>
  </p:cSld>
  <p:clrMapOvr>
    <a:masterClrMapping/>
  </p:clrMapOvr>
  <mc:AlternateContent xmlns:mc="http://schemas.openxmlformats.org/markup-compatibility/2006" xmlns:p15="http://schemas.microsoft.com/office/powerpoint/2012/main">
    <mc:Choice Requires="p15">
      <p:transition spd="slow" advClick="0" advTm="1000">
        <p15:prstTrans prst="fallOver"/>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9"/>
          <p:cNvGrpSpPr/>
          <p:nvPr/>
        </p:nvGrpSpPr>
        <p:grpSpPr>
          <a:xfrm rot="16200000">
            <a:off x="342971" y="1334861"/>
            <a:ext cx="2556069" cy="3199287"/>
            <a:chOff x="6883" y="3066"/>
            <a:chExt cx="5476" cy="6854"/>
          </a:xfrm>
          <a:solidFill>
            <a:srgbClr val="FAB929"/>
          </a:solidFill>
        </p:grpSpPr>
        <p:sp>
          <p:nvSpPr>
            <p:cNvPr id="31" name="矩形 30"/>
            <p:cNvSpPr/>
            <p:nvPr/>
          </p:nvSpPr>
          <p:spPr>
            <a:xfrm>
              <a:off x="6883" y="6752"/>
              <a:ext cx="1097" cy="173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2" name="矩形 31"/>
            <p:cNvSpPr/>
            <p:nvPr/>
          </p:nvSpPr>
          <p:spPr>
            <a:xfrm>
              <a:off x="7983" y="6752"/>
              <a:ext cx="1097" cy="26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3" name="矩形 32"/>
            <p:cNvSpPr/>
            <p:nvPr/>
          </p:nvSpPr>
          <p:spPr>
            <a:xfrm>
              <a:off x="9083" y="6752"/>
              <a:ext cx="1097" cy="31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4" name="矩形 33"/>
            <p:cNvSpPr/>
            <p:nvPr/>
          </p:nvSpPr>
          <p:spPr>
            <a:xfrm>
              <a:off x="10166" y="6752"/>
              <a:ext cx="1097" cy="23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5" name="梯形 34"/>
            <p:cNvSpPr/>
            <p:nvPr/>
          </p:nvSpPr>
          <p:spPr>
            <a:xfrm>
              <a:off x="9085" y="3066"/>
              <a:ext cx="1094" cy="3684"/>
            </a:xfrm>
            <a:prstGeom prst="trapezoid">
              <a:avLst>
                <a:gd name="adj" fmla="val 171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6" name="矩形 35"/>
            <p:cNvSpPr/>
            <p:nvPr/>
          </p:nvSpPr>
          <p:spPr>
            <a:xfrm>
              <a:off x="11263" y="6752"/>
              <a:ext cx="1097" cy="1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7" name="任意多边形 13"/>
            <p:cNvSpPr/>
            <p:nvPr/>
          </p:nvSpPr>
          <p:spPr>
            <a:xfrm>
              <a:off x="7984" y="3066"/>
              <a:ext cx="1277" cy="3686"/>
            </a:xfrm>
            <a:custGeom>
              <a:avLst/>
              <a:gdLst>
                <a:gd name="connsiteX0" fmla="*/ 0 w 1277"/>
                <a:gd name="connsiteY0" fmla="*/ 3686 h 3686"/>
                <a:gd name="connsiteX1" fmla="*/ 605 w 1277"/>
                <a:gd name="connsiteY1" fmla="*/ 8 h 3686"/>
                <a:gd name="connsiteX2" fmla="*/ 1277 w 1277"/>
                <a:gd name="connsiteY2" fmla="*/ 0 h 3686"/>
                <a:gd name="connsiteX3" fmla="*/ 1094 w 1277"/>
                <a:gd name="connsiteY3" fmla="*/ 3686 h 3686"/>
                <a:gd name="connsiteX4" fmla="*/ 0 w 1277"/>
                <a:gd name="connsiteY4" fmla="*/ 3686 h 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 h="3686">
                  <a:moveTo>
                    <a:pt x="0" y="3686"/>
                  </a:moveTo>
                  <a:lnTo>
                    <a:pt x="605" y="8"/>
                  </a:lnTo>
                  <a:lnTo>
                    <a:pt x="1277" y="0"/>
                  </a:lnTo>
                  <a:lnTo>
                    <a:pt x="1094" y="3686"/>
                  </a:lnTo>
                  <a:lnTo>
                    <a:pt x="0" y="3686"/>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8" name="任意多边形 15"/>
            <p:cNvSpPr/>
            <p:nvPr/>
          </p:nvSpPr>
          <p:spPr>
            <a:xfrm flipH="1">
              <a:off x="9980" y="3068"/>
              <a:ext cx="1277" cy="3686"/>
            </a:xfrm>
            <a:custGeom>
              <a:avLst/>
              <a:gdLst>
                <a:gd name="connsiteX0" fmla="*/ 0 w 1277"/>
                <a:gd name="connsiteY0" fmla="*/ 3686 h 3686"/>
                <a:gd name="connsiteX1" fmla="*/ 605 w 1277"/>
                <a:gd name="connsiteY1" fmla="*/ 8 h 3686"/>
                <a:gd name="connsiteX2" fmla="*/ 1277 w 1277"/>
                <a:gd name="connsiteY2" fmla="*/ 0 h 3686"/>
                <a:gd name="connsiteX3" fmla="*/ 1094 w 1277"/>
                <a:gd name="connsiteY3" fmla="*/ 3686 h 3686"/>
                <a:gd name="connsiteX4" fmla="*/ 0 w 1277"/>
                <a:gd name="connsiteY4" fmla="*/ 3686 h 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7" h="3686">
                  <a:moveTo>
                    <a:pt x="0" y="3686"/>
                  </a:moveTo>
                  <a:lnTo>
                    <a:pt x="605" y="8"/>
                  </a:lnTo>
                  <a:lnTo>
                    <a:pt x="1277" y="0"/>
                  </a:lnTo>
                  <a:lnTo>
                    <a:pt x="1094" y="3686"/>
                  </a:lnTo>
                  <a:lnTo>
                    <a:pt x="0" y="36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39" name="任意多边形 16"/>
            <p:cNvSpPr/>
            <p:nvPr/>
          </p:nvSpPr>
          <p:spPr>
            <a:xfrm>
              <a:off x="6883" y="3077"/>
              <a:ext cx="1707" cy="3673"/>
            </a:xfrm>
            <a:custGeom>
              <a:avLst/>
              <a:gdLst>
                <a:gd name="connsiteX0" fmla="*/ 0 w 1707"/>
                <a:gd name="connsiteY0" fmla="*/ 3673 h 3673"/>
                <a:gd name="connsiteX1" fmla="*/ 1117 w 1707"/>
                <a:gd name="connsiteY1" fmla="*/ 0 h 3673"/>
                <a:gd name="connsiteX2" fmla="*/ 1707 w 1707"/>
                <a:gd name="connsiteY2" fmla="*/ 0 h 3673"/>
                <a:gd name="connsiteX3" fmla="*/ 1094 w 1707"/>
                <a:gd name="connsiteY3" fmla="*/ 3673 h 3673"/>
                <a:gd name="connsiteX4" fmla="*/ 0 w 1707"/>
                <a:gd name="connsiteY4" fmla="*/ 3673 h 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 h="3673">
                  <a:moveTo>
                    <a:pt x="0" y="3673"/>
                  </a:moveTo>
                  <a:lnTo>
                    <a:pt x="1117" y="0"/>
                  </a:lnTo>
                  <a:lnTo>
                    <a:pt x="1707" y="0"/>
                  </a:lnTo>
                  <a:lnTo>
                    <a:pt x="1094" y="3673"/>
                  </a:lnTo>
                  <a:lnTo>
                    <a:pt x="0" y="367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40" name="任意多边形 17"/>
            <p:cNvSpPr/>
            <p:nvPr/>
          </p:nvSpPr>
          <p:spPr>
            <a:xfrm flipH="1">
              <a:off x="10653" y="3081"/>
              <a:ext cx="1707" cy="3673"/>
            </a:xfrm>
            <a:custGeom>
              <a:avLst/>
              <a:gdLst>
                <a:gd name="connsiteX0" fmla="*/ 0 w 1707"/>
                <a:gd name="connsiteY0" fmla="*/ 3673 h 3673"/>
                <a:gd name="connsiteX1" fmla="*/ 1117 w 1707"/>
                <a:gd name="connsiteY1" fmla="*/ 0 h 3673"/>
                <a:gd name="connsiteX2" fmla="*/ 1707 w 1707"/>
                <a:gd name="connsiteY2" fmla="*/ 0 h 3673"/>
                <a:gd name="connsiteX3" fmla="*/ 1094 w 1707"/>
                <a:gd name="connsiteY3" fmla="*/ 3673 h 3673"/>
                <a:gd name="connsiteX4" fmla="*/ 0 w 1707"/>
                <a:gd name="connsiteY4" fmla="*/ 3673 h 3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 h="3673">
                  <a:moveTo>
                    <a:pt x="0" y="3673"/>
                  </a:moveTo>
                  <a:lnTo>
                    <a:pt x="1117" y="0"/>
                  </a:lnTo>
                  <a:lnTo>
                    <a:pt x="1707" y="0"/>
                  </a:lnTo>
                  <a:lnTo>
                    <a:pt x="1094" y="3673"/>
                  </a:lnTo>
                  <a:lnTo>
                    <a:pt x="0" y="36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sp>
        <p:nvSpPr>
          <p:cNvPr id="41" name="文本框 20"/>
          <p:cNvSpPr txBox="1"/>
          <p:nvPr/>
        </p:nvSpPr>
        <p:spPr>
          <a:xfrm flipH="1">
            <a:off x="1784378" y="2740326"/>
            <a:ext cx="783718" cy="415570"/>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050" b="1" dirty="0">
                <a:ln w="6350">
                  <a:noFill/>
                </a:ln>
                <a:solidFill>
                  <a:schemeClr val="bg1"/>
                </a:solidFill>
                <a:latin typeface="Impact" pitchFamily="34" charset="0"/>
                <a:ea typeface="微软雅黑" pitchFamily="34" charset="-122"/>
              </a:rPr>
              <a:t>单机添加标题</a:t>
            </a:r>
          </a:p>
        </p:txBody>
      </p:sp>
      <p:sp>
        <p:nvSpPr>
          <p:cNvPr id="48" name="文本框 20"/>
          <p:cNvSpPr txBox="1"/>
          <p:nvPr/>
        </p:nvSpPr>
        <p:spPr>
          <a:xfrm flipH="1">
            <a:off x="1784378" y="2224538"/>
            <a:ext cx="783718" cy="415570"/>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050" b="1" dirty="0">
                <a:ln w="6350">
                  <a:noFill/>
                </a:ln>
                <a:solidFill>
                  <a:schemeClr val="bg1"/>
                </a:solidFill>
                <a:latin typeface="Impact" pitchFamily="34" charset="0"/>
                <a:ea typeface="微软雅黑" pitchFamily="34" charset="-122"/>
              </a:rPr>
              <a:t>单机添加标题</a:t>
            </a:r>
          </a:p>
        </p:txBody>
      </p:sp>
      <p:sp>
        <p:nvSpPr>
          <p:cNvPr id="49" name="文本框 20"/>
          <p:cNvSpPr txBox="1"/>
          <p:nvPr/>
        </p:nvSpPr>
        <p:spPr>
          <a:xfrm flipH="1">
            <a:off x="1784378" y="3770969"/>
            <a:ext cx="783718" cy="415570"/>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050" b="1" dirty="0">
                <a:ln w="6350">
                  <a:noFill/>
                </a:ln>
                <a:solidFill>
                  <a:schemeClr val="bg1"/>
                </a:solidFill>
                <a:latin typeface="Impact" pitchFamily="34" charset="0"/>
                <a:ea typeface="微软雅黑" pitchFamily="34" charset="-122"/>
              </a:rPr>
              <a:t>单机添加标题</a:t>
            </a:r>
          </a:p>
        </p:txBody>
      </p:sp>
      <p:sp>
        <p:nvSpPr>
          <p:cNvPr id="50" name="文本框 20"/>
          <p:cNvSpPr txBox="1"/>
          <p:nvPr/>
        </p:nvSpPr>
        <p:spPr>
          <a:xfrm flipH="1">
            <a:off x="1797447" y="3244912"/>
            <a:ext cx="783718" cy="415570"/>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050" b="1" dirty="0">
                <a:ln w="6350">
                  <a:noFill/>
                </a:ln>
                <a:solidFill>
                  <a:schemeClr val="bg1"/>
                </a:solidFill>
                <a:latin typeface="Impact" pitchFamily="34" charset="0"/>
                <a:ea typeface="微软雅黑" pitchFamily="34" charset="-122"/>
              </a:rPr>
              <a:t>单机添加标题</a:t>
            </a:r>
          </a:p>
        </p:txBody>
      </p:sp>
      <p:sp>
        <p:nvSpPr>
          <p:cNvPr id="51" name="文本框 20"/>
          <p:cNvSpPr txBox="1"/>
          <p:nvPr/>
        </p:nvSpPr>
        <p:spPr>
          <a:xfrm flipH="1">
            <a:off x="1784378" y="1713418"/>
            <a:ext cx="783718" cy="415570"/>
          </a:xfrm>
          <a:prstGeom prst="rect">
            <a:avLst/>
          </a:prstGeom>
          <a:noFill/>
          <a:ln w="9525">
            <a:noFill/>
            <a:miter/>
          </a:ln>
          <a:effectLst>
            <a:outerShdw sx="999" sy="999" algn="ctr" rotWithShape="0">
              <a:srgbClr val="000000"/>
            </a:outerShdw>
          </a:effectLst>
        </p:spPr>
        <p:txBody>
          <a:bodyPr wrap="square" anchor="t">
            <a:spAutoFit/>
          </a:bodyPr>
          <a:lstStyle/>
          <a:p>
            <a:pPr algn="ctr"/>
            <a:r>
              <a:rPr lang="zh-CN" altLang="en-US" sz="1050" b="1" dirty="0">
                <a:ln w="6350">
                  <a:noFill/>
                </a:ln>
                <a:solidFill>
                  <a:schemeClr val="bg1"/>
                </a:solidFill>
                <a:latin typeface="Impact" pitchFamily="34" charset="0"/>
                <a:ea typeface="微软雅黑" pitchFamily="34" charset="-122"/>
              </a:rPr>
              <a:t>单机添加标题</a:t>
            </a:r>
          </a:p>
        </p:txBody>
      </p:sp>
      <p:sp>
        <p:nvSpPr>
          <p:cNvPr id="52" name="矩形 51"/>
          <p:cNvSpPr/>
          <p:nvPr/>
        </p:nvSpPr>
        <p:spPr>
          <a:xfrm>
            <a:off x="2713730" y="1653204"/>
            <a:ext cx="52926" cy="5027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endParaRPr>
          </a:p>
        </p:txBody>
      </p:sp>
      <p:sp>
        <p:nvSpPr>
          <p:cNvPr id="53" name="矩形 52"/>
          <p:cNvSpPr/>
          <p:nvPr/>
        </p:nvSpPr>
        <p:spPr>
          <a:xfrm>
            <a:off x="2904175" y="2174593"/>
            <a:ext cx="52926" cy="5027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endParaRPr>
          </a:p>
        </p:txBody>
      </p:sp>
      <p:sp>
        <p:nvSpPr>
          <p:cNvPr id="54" name="矩形 53"/>
          <p:cNvSpPr/>
          <p:nvPr/>
        </p:nvSpPr>
        <p:spPr>
          <a:xfrm>
            <a:off x="3289266" y="2668910"/>
            <a:ext cx="52926" cy="5027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55" name="矩形 54"/>
          <p:cNvSpPr/>
          <p:nvPr/>
        </p:nvSpPr>
        <p:spPr>
          <a:xfrm>
            <a:off x="3040007" y="3187032"/>
            <a:ext cx="52926" cy="502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endParaRPr>
          </a:p>
        </p:txBody>
      </p:sp>
      <p:sp>
        <p:nvSpPr>
          <p:cNvPr id="56" name="矩形 55"/>
          <p:cNvSpPr/>
          <p:nvPr/>
        </p:nvSpPr>
        <p:spPr>
          <a:xfrm>
            <a:off x="2624109" y="3695818"/>
            <a:ext cx="52926" cy="5027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schemeClr val="bg1"/>
              </a:solidFill>
            </a:endParaRPr>
          </a:p>
        </p:txBody>
      </p:sp>
      <p:sp>
        <p:nvSpPr>
          <p:cNvPr id="57" name="圆角矩形 25"/>
          <p:cNvSpPr/>
          <p:nvPr/>
        </p:nvSpPr>
        <p:spPr>
          <a:xfrm>
            <a:off x="4089788" y="1515505"/>
            <a:ext cx="536326" cy="53632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58" name="圆角矩形 27"/>
          <p:cNvSpPr/>
          <p:nvPr/>
        </p:nvSpPr>
        <p:spPr>
          <a:xfrm>
            <a:off x="6320514" y="1515505"/>
            <a:ext cx="536326" cy="53632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59" name="文本框 58"/>
          <p:cNvSpPr txBox="1"/>
          <p:nvPr/>
        </p:nvSpPr>
        <p:spPr>
          <a:xfrm flipH="1">
            <a:off x="4626114" y="1473495"/>
            <a:ext cx="1622983" cy="646443"/>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lumMod val="50000"/>
                  </a:schemeClr>
                </a:solidFill>
                <a:latin typeface="+mj-ea"/>
                <a:ea typeface="+mj-ea"/>
                <a:sym typeface="宋体" panose="02010600030101010101" pitchFamily="2" charset="-122"/>
              </a:rPr>
              <a:t>单击此处添加本章节的简要内容单击此处添加本章节的简要内容单击此处添加本章节的简要内容</a:t>
            </a:r>
          </a:p>
        </p:txBody>
      </p:sp>
      <p:sp>
        <p:nvSpPr>
          <p:cNvPr id="60" name="文本框 59"/>
          <p:cNvSpPr txBox="1"/>
          <p:nvPr/>
        </p:nvSpPr>
        <p:spPr>
          <a:xfrm flipH="1">
            <a:off x="6920788" y="1492166"/>
            <a:ext cx="1622983" cy="646443"/>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lumMod val="50000"/>
                  </a:schemeClr>
                </a:solidFill>
                <a:latin typeface="+mj-ea"/>
                <a:ea typeface="+mj-ea"/>
                <a:sym typeface="宋体" panose="02010600030101010101" pitchFamily="2" charset="-122"/>
              </a:rPr>
              <a:t>单击此处添加本章节的简要内容单击此处添加本章节的简要内容单击此处添加本章节的简要内容</a:t>
            </a:r>
          </a:p>
        </p:txBody>
      </p:sp>
      <p:sp>
        <p:nvSpPr>
          <p:cNvPr id="61" name="圆角矩形 32"/>
          <p:cNvSpPr/>
          <p:nvPr/>
        </p:nvSpPr>
        <p:spPr>
          <a:xfrm>
            <a:off x="4105658" y="2621766"/>
            <a:ext cx="536326" cy="53632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62" name="圆角矩形 33"/>
          <p:cNvSpPr/>
          <p:nvPr/>
        </p:nvSpPr>
        <p:spPr>
          <a:xfrm>
            <a:off x="6336384" y="2621766"/>
            <a:ext cx="536326" cy="53632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63" name="文本框 62"/>
          <p:cNvSpPr txBox="1"/>
          <p:nvPr/>
        </p:nvSpPr>
        <p:spPr>
          <a:xfrm flipH="1">
            <a:off x="4641984" y="2579756"/>
            <a:ext cx="1622983" cy="646443"/>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lumMod val="50000"/>
                  </a:schemeClr>
                </a:solidFill>
                <a:latin typeface="+mj-ea"/>
                <a:ea typeface="+mj-ea"/>
                <a:sym typeface="宋体" panose="02010600030101010101" pitchFamily="2" charset="-122"/>
              </a:rPr>
              <a:t>单击此处添加本章节的简要内容单击此处添加本章节的简要内容单击此处添加本章节的简要内容</a:t>
            </a:r>
          </a:p>
        </p:txBody>
      </p:sp>
      <p:sp>
        <p:nvSpPr>
          <p:cNvPr id="64" name="文本框 63"/>
          <p:cNvSpPr txBox="1"/>
          <p:nvPr/>
        </p:nvSpPr>
        <p:spPr>
          <a:xfrm flipH="1">
            <a:off x="6936659" y="2598426"/>
            <a:ext cx="1622983" cy="646443"/>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lumMod val="50000"/>
                  </a:schemeClr>
                </a:solidFill>
                <a:latin typeface="+mj-ea"/>
                <a:ea typeface="+mj-ea"/>
                <a:sym typeface="宋体" panose="02010600030101010101" pitchFamily="2" charset="-122"/>
              </a:rPr>
              <a:t>单击此处添加本章节的简要内容单击此处添加本章节的简要内容单击此处添加本章节的简要内容</a:t>
            </a:r>
          </a:p>
        </p:txBody>
      </p:sp>
      <p:sp>
        <p:nvSpPr>
          <p:cNvPr id="65" name="圆角矩形 39"/>
          <p:cNvSpPr/>
          <p:nvPr/>
        </p:nvSpPr>
        <p:spPr>
          <a:xfrm>
            <a:off x="4113594" y="3720558"/>
            <a:ext cx="536326" cy="53632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a:solidFill>
                <a:schemeClr val="bg1">
                  <a:lumMod val="50000"/>
                </a:schemeClr>
              </a:solidFill>
              <a:latin typeface="+mj-ea"/>
              <a:ea typeface="+mj-ea"/>
            </a:endParaRPr>
          </a:p>
        </p:txBody>
      </p:sp>
      <p:sp>
        <p:nvSpPr>
          <p:cNvPr id="66" name="文本框 65"/>
          <p:cNvSpPr txBox="1"/>
          <p:nvPr/>
        </p:nvSpPr>
        <p:spPr>
          <a:xfrm flipH="1">
            <a:off x="4649920" y="3678548"/>
            <a:ext cx="1622983" cy="646443"/>
          </a:xfrm>
          <a:prstGeom prst="rect">
            <a:avLst/>
          </a:prstGeom>
          <a:noFill/>
          <a:ln w="9525">
            <a:noFill/>
            <a:miter/>
          </a:ln>
          <a:effectLst>
            <a:outerShdw sx="999" sy="999" algn="ctr" rotWithShape="0">
              <a:srgbClr val="000000"/>
            </a:outerShdw>
          </a:effectLst>
        </p:spPr>
        <p:txBody>
          <a:bodyPr wrap="square" anchor="t">
            <a:spAutoFit/>
          </a:bodyPr>
          <a:lstStyle/>
          <a:p>
            <a:pPr lvl="0"/>
            <a:r>
              <a:rPr lang="zh-CN" altLang="en-US" sz="900" dirty="0">
                <a:solidFill>
                  <a:schemeClr val="bg1">
                    <a:lumMod val="50000"/>
                  </a:schemeClr>
                </a:solidFill>
                <a:latin typeface="+mj-ea"/>
                <a:ea typeface="+mj-ea"/>
                <a:sym typeface="宋体" panose="02010600030101010101" pitchFamily="2" charset="-122"/>
              </a:rPr>
              <a:t>单击此处添加本章节的简要内容单击此处添加本章节的简要内容单击此处添加本章节的简要内容</a:t>
            </a:r>
          </a:p>
        </p:txBody>
      </p:sp>
      <p:sp>
        <p:nvSpPr>
          <p:cNvPr id="68" name="喇叭"/>
          <p:cNvSpPr/>
          <p:nvPr/>
        </p:nvSpPr>
        <p:spPr bwMode="auto">
          <a:xfrm>
            <a:off x="6404533" y="1619596"/>
            <a:ext cx="400027" cy="327677"/>
          </a:xfrm>
          <a:custGeom>
            <a:avLst/>
            <a:gdLst>
              <a:gd name="T0" fmla="*/ 177767244 w 5273"/>
              <a:gd name="T1" fmla="*/ 132846327 h 3486"/>
              <a:gd name="T2" fmla="*/ 243679233 w 5273"/>
              <a:gd name="T3" fmla="*/ 106434205 h 3486"/>
              <a:gd name="T4" fmla="*/ 508241933 w 5273"/>
              <a:gd name="T5" fmla="*/ 0 h 3486"/>
              <a:gd name="T6" fmla="*/ 508241933 w 5273"/>
              <a:gd name="T7" fmla="*/ 212737518 h 3486"/>
              <a:gd name="T8" fmla="*/ 508241933 w 5273"/>
              <a:gd name="T9" fmla="*/ 425475036 h 3486"/>
              <a:gd name="T10" fmla="*/ 243679233 w 5273"/>
              <a:gd name="T11" fmla="*/ 319171723 h 3486"/>
              <a:gd name="T12" fmla="*/ 180638654 w 5273"/>
              <a:gd name="T13" fmla="*/ 293805297 h 3486"/>
              <a:gd name="T14" fmla="*/ 221621623 w 5273"/>
              <a:gd name="T15" fmla="*/ 455809961 h 3486"/>
              <a:gd name="T16" fmla="*/ 96453766 w 5273"/>
              <a:gd name="T17" fmla="*/ 455809961 h 3486"/>
              <a:gd name="T18" fmla="*/ 55209595 w 5273"/>
              <a:gd name="T19" fmla="*/ 292759240 h 3486"/>
              <a:gd name="T20" fmla="*/ 0 w 5273"/>
              <a:gd name="T21" fmla="*/ 292759240 h 3486"/>
              <a:gd name="T22" fmla="*/ 0 w 5273"/>
              <a:gd name="T23" fmla="*/ 132846327 h 3486"/>
              <a:gd name="T24" fmla="*/ 177767244 w 5273"/>
              <a:gd name="T25" fmla="*/ 132846327 h 3486"/>
              <a:gd name="T26" fmla="*/ 177767244 w 5273"/>
              <a:gd name="T27" fmla="*/ 132846327 h 3486"/>
              <a:gd name="T28" fmla="*/ 571934974 w 5273"/>
              <a:gd name="T29" fmla="*/ 294459037 h 3486"/>
              <a:gd name="T30" fmla="*/ 670868890 w 5273"/>
              <a:gd name="T31" fmla="*/ 328585873 h 3486"/>
              <a:gd name="T32" fmla="*/ 656381063 w 5273"/>
              <a:gd name="T33" fmla="*/ 370427424 h 3486"/>
              <a:gd name="T34" fmla="*/ 557577929 w 5273"/>
              <a:gd name="T35" fmla="*/ 336169695 h 3486"/>
              <a:gd name="T36" fmla="*/ 571934974 w 5273"/>
              <a:gd name="T37" fmla="*/ 294459037 h 3486"/>
              <a:gd name="T38" fmla="*/ 571934974 w 5273"/>
              <a:gd name="T39" fmla="*/ 294459037 h 3486"/>
              <a:gd name="T40" fmla="*/ 560971380 w 5273"/>
              <a:gd name="T41" fmla="*/ 91005138 h 3486"/>
              <a:gd name="T42" fmla="*/ 659774514 w 5273"/>
              <a:gd name="T43" fmla="*/ 56485985 h 3486"/>
              <a:gd name="T44" fmla="*/ 674262340 w 5273"/>
              <a:gd name="T45" fmla="*/ 98196643 h 3486"/>
              <a:gd name="T46" fmla="*/ 575720046 w 5273"/>
              <a:gd name="T47" fmla="*/ 132846327 h 3486"/>
              <a:gd name="T48" fmla="*/ 560971380 w 5273"/>
              <a:gd name="T49" fmla="*/ 91005138 h 3486"/>
              <a:gd name="T50" fmla="*/ 560971380 w 5273"/>
              <a:gd name="T51" fmla="*/ 91005138 h 3486"/>
              <a:gd name="T52" fmla="*/ 583681812 w 5273"/>
              <a:gd name="T53" fmla="*/ 192731907 h 3486"/>
              <a:gd name="T54" fmla="*/ 688227764 w 5273"/>
              <a:gd name="T55" fmla="*/ 192731907 h 3486"/>
              <a:gd name="T56" fmla="*/ 688227764 w 5273"/>
              <a:gd name="T57" fmla="*/ 236926995 h 3486"/>
              <a:gd name="T58" fmla="*/ 583681812 w 5273"/>
              <a:gd name="T59" fmla="*/ 236926995 h 3486"/>
              <a:gd name="T60" fmla="*/ 583681812 w 5273"/>
              <a:gd name="T61" fmla="*/ 192731907 h 34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273" h="3486">
                <a:moveTo>
                  <a:pt x="1362" y="1016"/>
                </a:moveTo>
                <a:lnTo>
                  <a:pt x="1867" y="814"/>
                </a:lnTo>
                <a:lnTo>
                  <a:pt x="3894" y="0"/>
                </a:lnTo>
                <a:lnTo>
                  <a:pt x="3894" y="1627"/>
                </a:lnTo>
                <a:lnTo>
                  <a:pt x="3894" y="3254"/>
                </a:lnTo>
                <a:lnTo>
                  <a:pt x="1867" y="2441"/>
                </a:lnTo>
                <a:lnTo>
                  <a:pt x="1384" y="2247"/>
                </a:lnTo>
                <a:lnTo>
                  <a:pt x="1698" y="3486"/>
                </a:lnTo>
                <a:lnTo>
                  <a:pt x="739" y="3486"/>
                </a:lnTo>
                <a:lnTo>
                  <a:pt x="423" y="2239"/>
                </a:lnTo>
                <a:lnTo>
                  <a:pt x="0" y="2239"/>
                </a:lnTo>
                <a:lnTo>
                  <a:pt x="0" y="1016"/>
                </a:lnTo>
                <a:lnTo>
                  <a:pt x="1362" y="1016"/>
                </a:lnTo>
                <a:close/>
                <a:moveTo>
                  <a:pt x="4382" y="2252"/>
                </a:moveTo>
                <a:lnTo>
                  <a:pt x="5140" y="2513"/>
                </a:lnTo>
                <a:lnTo>
                  <a:pt x="5029" y="2833"/>
                </a:lnTo>
                <a:lnTo>
                  <a:pt x="4272" y="2571"/>
                </a:lnTo>
                <a:lnTo>
                  <a:pt x="4382" y="2252"/>
                </a:lnTo>
                <a:close/>
                <a:moveTo>
                  <a:pt x="4298" y="696"/>
                </a:moveTo>
                <a:lnTo>
                  <a:pt x="5055" y="432"/>
                </a:lnTo>
                <a:lnTo>
                  <a:pt x="5166" y="751"/>
                </a:lnTo>
                <a:lnTo>
                  <a:pt x="4411" y="1016"/>
                </a:lnTo>
                <a:lnTo>
                  <a:pt x="4298" y="696"/>
                </a:lnTo>
                <a:close/>
                <a:moveTo>
                  <a:pt x="4472" y="1474"/>
                </a:moveTo>
                <a:lnTo>
                  <a:pt x="5273" y="1474"/>
                </a:lnTo>
                <a:lnTo>
                  <a:pt x="5273" y="1812"/>
                </a:lnTo>
                <a:lnTo>
                  <a:pt x="4472" y="1812"/>
                </a:lnTo>
                <a:lnTo>
                  <a:pt x="4472" y="147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800">
              <a:solidFill>
                <a:schemeClr val="bg1">
                  <a:lumMod val="50000"/>
                </a:schemeClr>
              </a:solidFill>
              <a:latin typeface="+mj-ea"/>
              <a:ea typeface="+mj-ea"/>
            </a:endParaRPr>
          </a:p>
        </p:txBody>
      </p:sp>
      <p:sp>
        <p:nvSpPr>
          <p:cNvPr id="69" name="锁链"/>
          <p:cNvSpPr/>
          <p:nvPr/>
        </p:nvSpPr>
        <p:spPr bwMode="auto">
          <a:xfrm>
            <a:off x="6452145" y="2731458"/>
            <a:ext cx="352416" cy="352416"/>
          </a:xfrm>
          <a:custGeom>
            <a:avLst/>
            <a:gdLst>
              <a:gd name="T0" fmla="*/ 1198544 w 12129383"/>
              <a:gd name="T1" fmla="*/ 554640 h 12131849"/>
              <a:gd name="T2" fmla="*/ 1210242 w 12129383"/>
              <a:gd name="T3" fmla="*/ 566340 h 12131849"/>
              <a:gd name="T4" fmla="*/ 1234193 w 12129383"/>
              <a:gd name="T5" fmla="*/ 589740 h 12131849"/>
              <a:gd name="T6" fmla="*/ 1234193 w 12129383"/>
              <a:gd name="T7" fmla="*/ 1058292 h 12131849"/>
              <a:gd name="T8" fmla="*/ 589176 w 12129383"/>
              <a:gd name="T9" fmla="*/ 1703455 h 12131849"/>
              <a:gd name="T10" fmla="*/ 120732 w 12129383"/>
              <a:gd name="T11" fmla="*/ 1703455 h 12131849"/>
              <a:gd name="T12" fmla="*/ 97337 w 12129383"/>
              <a:gd name="T13" fmla="*/ 1680056 h 12131849"/>
              <a:gd name="T14" fmla="*/ 97337 w 12129383"/>
              <a:gd name="T15" fmla="*/ 1210947 h 12131849"/>
              <a:gd name="T16" fmla="*/ 379741 w 12129383"/>
              <a:gd name="T17" fmla="*/ 928479 h 12131849"/>
              <a:gd name="T18" fmla="*/ 472761 w 12129383"/>
              <a:gd name="T19" fmla="*/ 1186990 h 12131849"/>
              <a:gd name="T20" fmla="*/ 272795 w 12129383"/>
              <a:gd name="T21" fmla="*/ 1387002 h 12131849"/>
              <a:gd name="T22" fmla="*/ 272795 w 12129383"/>
              <a:gd name="T23" fmla="*/ 1504001 h 12131849"/>
              <a:gd name="T24" fmla="*/ 296747 w 12129383"/>
              <a:gd name="T25" fmla="*/ 1527400 h 12131849"/>
              <a:gd name="T26" fmla="*/ 413718 w 12129383"/>
              <a:gd name="T27" fmla="*/ 1527400 h 12131849"/>
              <a:gd name="T28" fmla="*/ 655461 w 12129383"/>
              <a:gd name="T29" fmla="*/ 1285603 h 12131849"/>
              <a:gd name="T30" fmla="*/ 882163 w 12129383"/>
              <a:gd name="T31" fmla="*/ 1058292 h 12131849"/>
              <a:gd name="T32" fmla="*/ 987995 w 12129383"/>
              <a:gd name="T33" fmla="*/ 952993 h 12131849"/>
              <a:gd name="T34" fmla="*/ 1058178 w 12129383"/>
              <a:gd name="T35" fmla="*/ 882794 h 12131849"/>
              <a:gd name="T36" fmla="*/ 1058178 w 12129383"/>
              <a:gd name="T37" fmla="*/ 765238 h 12131849"/>
              <a:gd name="T38" fmla="*/ 1034784 w 12129383"/>
              <a:gd name="T39" fmla="*/ 741838 h 12131849"/>
              <a:gd name="T40" fmla="*/ 1021972 w 12129383"/>
              <a:gd name="T41" fmla="*/ 731253 h 12131849"/>
              <a:gd name="T42" fmla="*/ 1198544 w 12129383"/>
              <a:gd name="T43" fmla="*/ 554640 h 12131849"/>
              <a:gd name="T44" fmla="*/ 1445077 w 12129383"/>
              <a:gd name="T45" fmla="*/ 0 h 12131849"/>
              <a:gd name="T46" fmla="*/ 1679856 w 12129383"/>
              <a:gd name="T47" fmla="*/ 97342 h 12131849"/>
              <a:gd name="T48" fmla="*/ 1702694 w 12129383"/>
              <a:gd name="T49" fmla="*/ 120737 h 12131849"/>
              <a:gd name="T50" fmla="*/ 1702694 w 12129383"/>
              <a:gd name="T51" fmla="*/ 589759 h 12131849"/>
              <a:gd name="T52" fmla="*/ 1417505 w 12129383"/>
              <a:gd name="T53" fmla="*/ 874960 h 12131849"/>
              <a:gd name="T54" fmla="*/ 1338410 w 12129383"/>
              <a:gd name="T55" fmla="*/ 602571 h 12131849"/>
              <a:gd name="T56" fmla="*/ 1527236 w 12129383"/>
              <a:gd name="T57" fmla="*/ 413737 h 12131849"/>
              <a:gd name="T58" fmla="*/ 1527236 w 12129383"/>
              <a:gd name="T59" fmla="*/ 296759 h 12131849"/>
              <a:gd name="T60" fmla="*/ 1503841 w 12129383"/>
              <a:gd name="T61" fmla="*/ 273364 h 12131849"/>
              <a:gd name="T62" fmla="*/ 1386313 w 12129383"/>
              <a:gd name="T63" fmla="*/ 273364 h 12131849"/>
              <a:gd name="T64" fmla="*/ 1144571 w 12129383"/>
              <a:gd name="T65" fmla="*/ 515117 h 12131849"/>
              <a:gd name="T66" fmla="*/ 917868 w 12129383"/>
              <a:gd name="T67" fmla="*/ 741829 h 12131849"/>
              <a:gd name="T68" fmla="*/ 765247 w 12129383"/>
              <a:gd name="T69" fmla="*/ 894456 h 12131849"/>
              <a:gd name="T70" fmla="*/ 741853 w 12129383"/>
              <a:gd name="T71" fmla="*/ 917852 h 12131849"/>
              <a:gd name="T72" fmla="*/ 741853 w 12129383"/>
              <a:gd name="T73" fmla="*/ 1034829 h 12131849"/>
              <a:gd name="T74" fmla="*/ 765247 w 12129383"/>
              <a:gd name="T75" fmla="*/ 1058224 h 12131849"/>
              <a:gd name="T76" fmla="*/ 778059 w 12129383"/>
              <a:gd name="T77" fmla="*/ 1068808 h 12131849"/>
              <a:gd name="T78" fmla="*/ 601487 w 12129383"/>
              <a:gd name="T79" fmla="*/ 1245387 h 12131849"/>
              <a:gd name="T80" fmla="*/ 589233 w 12129383"/>
              <a:gd name="T81" fmla="*/ 1234247 h 12131849"/>
              <a:gd name="T82" fmla="*/ 565838 w 12129383"/>
              <a:gd name="T83" fmla="*/ 1210851 h 12131849"/>
              <a:gd name="T84" fmla="*/ 565838 w 12129383"/>
              <a:gd name="T85" fmla="*/ 741829 h 12131849"/>
              <a:gd name="T86" fmla="*/ 1210298 w 12129383"/>
              <a:gd name="T87" fmla="*/ 97342 h 12131849"/>
              <a:gd name="T88" fmla="*/ 1445077 w 12129383"/>
              <a:gd name="T89" fmla="*/ 0 h 121318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129383" h="12131849">
                <a:moveTo>
                  <a:pt x="8076308" y="3737406"/>
                </a:moveTo>
                <a:cubicBezTo>
                  <a:pt x="8102581" y="3763686"/>
                  <a:pt x="8132608" y="3786211"/>
                  <a:pt x="8155128" y="3816245"/>
                </a:cubicBezTo>
                <a:cubicBezTo>
                  <a:pt x="8155128" y="3816245"/>
                  <a:pt x="8155128" y="3816245"/>
                  <a:pt x="8316523" y="3973922"/>
                </a:cubicBezTo>
                <a:cubicBezTo>
                  <a:pt x="9187304" y="4844902"/>
                  <a:pt x="9187304" y="6260244"/>
                  <a:pt x="8316523" y="7131224"/>
                </a:cubicBezTo>
                <a:cubicBezTo>
                  <a:pt x="8316523" y="7131224"/>
                  <a:pt x="8316523" y="7131224"/>
                  <a:pt x="3970124" y="11478614"/>
                </a:cubicBezTo>
                <a:cubicBezTo>
                  <a:pt x="3099343" y="12349594"/>
                  <a:pt x="1684323" y="12349594"/>
                  <a:pt x="813542" y="11478614"/>
                </a:cubicBezTo>
                <a:cubicBezTo>
                  <a:pt x="813542" y="11478614"/>
                  <a:pt x="813542" y="11478614"/>
                  <a:pt x="655901" y="11320937"/>
                </a:cubicBezTo>
                <a:cubicBezTo>
                  <a:pt x="-218634" y="10446203"/>
                  <a:pt x="-218634" y="9030860"/>
                  <a:pt x="655901" y="8159881"/>
                </a:cubicBezTo>
                <a:cubicBezTo>
                  <a:pt x="655901" y="8159881"/>
                  <a:pt x="655901" y="8159881"/>
                  <a:pt x="2558858" y="6256490"/>
                </a:cubicBezTo>
                <a:cubicBezTo>
                  <a:pt x="2521324" y="6868428"/>
                  <a:pt x="2731513" y="7502892"/>
                  <a:pt x="3185670" y="7998450"/>
                </a:cubicBezTo>
                <a:cubicBezTo>
                  <a:pt x="3185670" y="7998450"/>
                  <a:pt x="3185670" y="7998450"/>
                  <a:pt x="1838211" y="9346216"/>
                </a:cubicBezTo>
                <a:cubicBezTo>
                  <a:pt x="1620516" y="9563960"/>
                  <a:pt x="1620516" y="9916858"/>
                  <a:pt x="1838211" y="10134602"/>
                </a:cubicBezTo>
                <a:cubicBezTo>
                  <a:pt x="1838211" y="10134602"/>
                  <a:pt x="1838211" y="10134602"/>
                  <a:pt x="1999606" y="10292280"/>
                </a:cubicBezTo>
                <a:cubicBezTo>
                  <a:pt x="2213548" y="10510024"/>
                  <a:pt x="2570118" y="10510024"/>
                  <a:pt x="2787813" y="10292280"/>
                </a:cubicBezTo>
                <a:cubicBezTo>
                  <a:pt x="2787813" y="10292280"/>
                  <a:pt x="2787813" y="10292280"/>
                  <a:pt x="4416775" y="8662947"/>
                </a:cubicBezTo>
                <a:cubicBezTo>
                  <a:pt x="4416775" y="8662947"/>
                  <a:pt x="4416775" y="8662947"/>
                  <a:pt x="5944395" y="7131224"/>
                </a:cubicBezTo>
                <a:cubicBezTo>
                  <a:pt x="5944395" y="7131224"/>
                  <a:pt x="5944395" y="7131224"/>
                  <a:pt x="6657535" y="6421676"/>
                </a:cubicBezTo>
                <a:cubicBezTo>
                  <a:pt x="6657535" y="6421676"/>
                  <a:pt x="6657535" y="6421676"/>
                  <a:pt x="7130459" y="5948644"/>
                </a:cubicBezTo>
                <a:cubicBezTo>
                  <a:pt x="7348154" y="5730899"/>
                  <a:pt x="7348154" y="5374248"/>
                  <a:pt x="7130459" y="5156503"/>
                </a:cubicBezTo>
                <a:cubicBezTo>
                  <a:pt x="7130459" y="5156503"/>
                  <a:pt x="7130459" y="5156503"/>
                  <a:pt x="6972818" y="4998825"/>
                </a:cubicBezTo>
                <a:cubicBezTo>
                  <a:pt x="6946544" y="4972546"/>
                  <a:pt x="6916517" y="4950020"/>
                  <a:pt x="6886490" y="4927495"/>
                </a:cubicBezTo>
                <a:cubicBezTo>
                  <a:pt x="6886490" y="4927495"/>
                  <a:pt x="6886490" y="4927495"/>
                  <a:pt x="8076308" y="3737406"/>
                </a:cubicBezTo>
                <a:close/>
                <a:moveTo>
                  <a:pt x="9737550" y="0"/>
                </a:moveTo>
                <a:cubicBezTo>
                  <a:pt x="10309939" y="0"/>
                  <a:pt x="10882327" y="218643"/>
                  <a:pt x="11319594" y="655929"/>
                </a:cubicBezTo>
                <a:cubicBezTo>
                  <a:pt x="11319594" y="655929"/>
                  <a:pt x="11319594" y="655929"/>
                  <a:pt x="11473482" y="813577"/>
                </a:cubicBezTo>
                <a:cubicBezTo>
                  <a:pt x="12348017" y="1684397"/>
                  <a:pt x="12348017" y="3099478"/>
                  <a:pt x="11473482" y="3974050"/>
                </a:cubicBezTo>
                <a:cubicBezTo>
                  <a:pt x="11473482" y="3974050"/>
                  <a:pt x="11473482" y="3974050"/>
                  <a:pt x="9551759" y="5895858"/>
                </a:cubicBezTo>
                <a:cubicBezTo>
                  <a:pt x="9641840" y="5265265"/>
                  <a:pt x="9461678" y="4593383"/>
                  <a:pt x="9018781" y="4060382"/>
                </a:cubicBezTo>
                <a:cubicBezTo>
                  <a:pt x="9018781" y="4060382"/>
                  <a:pt x="9018781" y="4060382"/>
                  <a:pt x="10291172" y="2787935"/>
                </a:cubicBezTo>
                <a:cubicBezTo>
                  <a:pt x="10508867" y="2570230"/>
                  <a:pt x="10508867" y="2217398"/>
                  <a:pt x="10291172" y="1999693"/>
                </a:cubicBezTo>
                <a:cubicBezTo>
                  <a:pt x="10291172" y="1999693"/>
                  <a:pt x="10291172" y="1999693"/>
                  <a:pt x="10133530" y="1842045"/>
                </a:cubicBezTo>
                <a:cubicBezTo>
                  <a:pt x="9915835" y="1624340"/>
                  <a:pt x="9559265" y="1624340"/>
                  <a:pt x="9341570" y="1842045"/>
                </a:cubicBezTo>
                <a:cubicBezTo>
                  <a:pt x="9341570" y="1842045"/>
                  <a:pt x="9341570" y="1842045"/>
                  <a:pt x="7712609" y="3471077"/>
                </a:cubicBezTo>
                <a:cubicBezTo>
                  <a:pt x="7712609" y="3471077"/>
                  <a:pt x="7712609" y="3471077"/>
                  <a:pt x="6184988" y="4998764"/>
                </a:cubicBezTo>
                <a:cubicBezTo>
                  <a:pt x="6184988" y="4998764"/>
                  <a:pt x="6184988" y="4998764"/>
                  <a:pt x="5156566" y="6027232"/>
                </a:cubicBezTo>
                <a:cubicBezTo>
                  <a:pt x="5156566" y="6027232"/>
                  <a:pt x="5156566" y="6027232"/>
                  <a:pt x="4998924" y="6184880"/>
                </a:cubicBezTo>
                <a:cubicBezTo>
                  <a:pt x="4781229" y="6402585"/>
                  <a:pt x="4781229" y="6755417"/>
                  <a:pt x="4998924" y="6973122"/>
                </a:cubicBezTo>
                <a:cubicBezTo>
                  <a:pt x="4998924" y="6973122"/>
                  <a:pt x="4998924" y="6973122"/>
                  <a:pt x="5156566" y="7130770"/>
                </a:cubicBezTo>
                <a:cubicBezTo>
                  <a:pt x="5182839" y="7160798"/>
                  <a:pt x="5212866" y="7183319"/>
                  <a:pt x="5242893" y="7202087"/>
                </a:cubicBezTo>
                <a:cubicBezTo>
                  <a:pt x="5242893" y="7202087"/>
                  <a:pt x="5242893" y="7202087"/>
                  <a:pt x="4053076" y="8391956"/>
                </a:cubicBezTo>
                <a:cubicBezTo>
                  <a:pt x="4026802" y="8369435"/>
                  <a:pt x="3996775" y="8343160"/>
                  <a:pt x="3970502" y="8316885"/>
                </a:cubicBezTo>
                <a:cubicBezTo>
                  <a:pt x="3970502" y="8316885"/>
                  <a:pt x="3970502" y="8316885"/>
                  <a:pt x="3812861" y="8159237"/>
                </a:cubicBezTo>
                <a:cubicBezTo>
                  <a:pt x="2942079" y="7284665"/>
                  <a:pt x="2942079" y="5873337"/>
                  <a:pt x="3812861" y="4998764"/>
                </a:cubicBezTo>
                <a:cubicBezTo>
                  <a:pt x="3812861" y="4998764"/>
                  <a:pt x="3812861" y="4998764"/>
                  <a:pt x="8155506" y="655929"/>
                </a:cubicBezTo>
                <a:cubicBezTo>
                  <a:pt x="8592773" y="218643"/>
                  <a:pt x="9165162" y="0"/>
                  <a:pt x="973755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800">
              <a:solidFill>
                <a:schemeClr val="bg1">
                  <a:lumMod val="50000"/>
                </a:schemeClr>
              </a:solidFill>
              <a:latin typeface="+mj-ea"/>
              <a:ea typeface="+mj-ea"/>
            </a:endParaRPr>
          </a:p>
        </p:txBody>
      </p:sp>
      <p:sp>
        <p:nvSpPr>
          <p:cNvPr id="70" name="购物车"/>
          <p:cNvSpPr/>
          <p:nvPr/>
        </p:nvSpPr>
        <p:spPr bwMode="auto">
          <a:xfrm>
            <a:off x="4162138" y="2695516"/>
            <a:ext cx="388358" cy="388358"/>
          </a:xfrm>
          <a:custGeom>
            <a:avLst/>
            <a:gdLst>
              <a:gd name="T0" fmla="*/ 545634 w 2775"/>
              <a:gd name="T1" fmla="*/ 950811 h 2403"/>
              <a:gd name="T2" fmla="*/ 560556 w 2775"/>
              <a:gd name="T3" fmla="*/ 1020953 h 2403"/>
              <a:gd name="T4" fmla="*/ 1734220 w 2775"/>
              <a:gd name="T5" fmla="*/ 1130062 h 2403"/>
              <a:gd name="T6" fmla="*/ 480106 w 2775"/>
              <a:gd name="T7" fmla="*/ 880669 h 2403"/>
              <a:gd name="T8" fmla="*/ 184257 w 2775"/>
              <a:gd name="T9" fmla="*/ 138335 h 2403"/>
              <a:gd name="T10" fmla="*/ 97968 w 2775"/>
              <a:gd name="T11" fmla="*/ 0 h 2403"/>
              <a:gd name="T12" fmla="*/ 302337 w 2775"/>
              <a:gd name="T13" fmla="*/ 64946 h 2403"/>
              <a:gd name="T14" fmla="*/ 1719947 w 2775"/>
              <a:gd name="T15" fmla="*/ 250043 h 2403"/>
              <a:gd name="T16" fmla="*/ 1727084 w 2775"/>
              <a:gd name="T17" fmla="*/ 348111 h 2403"/>
              <a:gd name="T18" fmla="*/ 1726435 w 2775"/>
              <a:gd name="T19" fmla="*/ 316288 h 2403"/>
              <a:gd name="T20" fmla="*/ 1727084 w 2775"/>
              <a:gd name="T21" fmla="*/ 366946 h 2403"/>
              <a:gd name="T22" fmla="*/ 1799748 w 2775"/>
              <a:gd name="T23" fmla="*/ 348111 h 2403"/>
              <a:gd name="T24" fmla="*/ 1800397 w 2775"/>
              <a:gd name="T25" fmla="*/ 817672 h 2403"/>
              <a:gd name="T26" fmla="*/ 685773 w 2775"/>
              <a:gd name="T27" fmla="*/ 876123 h 2403"/>
              <a:gd name="T28" fmla="*/ 558610 w 2775"/>
              <a:gd name="T29" fmla="*/ 879370 h 2403"/>
              <a:gd name="T30" fmla="*/ 648792 w 2775"/>
              <a:gd name="T31" fmla="*/ 654007 h 2403"/>
              <a:gd name="T32" fmla="*/ 585859 w 2775"/>
              <a:gd name="T33" fmla="*/ 276021 h 2403"/>
              <a:gd name="T34" fmla="*/ 600781 w 2775"/>
              <a:gd name="T35" fmla="*/ 366946 h 2403"/>
              <a:gd name="T36" fmla="*/ 424310 w 2775"/>
              <a:gd name="T37" fmla="*/ 421500 h 2403"/>
              <a:gd name="T38" fmla="*/ 609864 w 2775"/>
              <a:gd name="T39" fmla="*/ 421500 h 2403"/>
              <a:gd name="T40" fmla="*/ 479457 w 2775"/>
              <a:gd name="T41" fmla="*/ 595556 h 2403"/>
              <a:gd name="T42" fmla="*/ 868083 w 2775"/>
              <a:gd name="T43" fmla="*/ 285763 h 2403"/>
              <a:gd name="T44" fmla="*/ 872625 w 2775"/>
              <a:gd name="T45" fmla="*/ 366946 h 2403"/>
              <a:gd name="T46" fmla="*/ 666309 w 2775"/>
              <a:gd name="T47" fmla="*/ 421500 h 2403"/>
              <a:gd name="T48" fmla="*/ 875220 w 2775"/>
              <a:gd name="T49" fmla="*/ 421500 h 2403"/>
              <a:gd name="T50" fmla="*/ 695505 w 2775"/>
              <a:gd name="T51" fmla="*/ 595556 h 2403"/>
              <a:gd name="T52" fmla="*/ 888196 w 2775"/>
              <a:gd name="T53" fmla="*/ 654007 h 2403"/>
              <a:gd name="T54" fmla="*/ 890791 w 2775"/>
              <a:gd name="T55" fmla="*/ 710510 h 2403"/>
              <a:gd name="T56" fmla="*/ 724052 w 2775"/>
              <a:gd name="T57" fmla="*/ 765715 h 2403"/>
              <a:gd name="T58" fmla="*/ 894035 w 2775"/>
              <a:gd name="T59" fmla="*/ 765715 h 2403"/>
              <a:gd name="T60" fmla="*/ 929070 w 2775"/>
              <a:gd name="T61" fmla="*/ 366946 h 2403"/>
              <a:gd name="T62" fmla="*/ 1163284 w 2775"/>
              <a:gd name="T63" fmla="*/ 421500 h 2403"/>
              <a:gd name="T64" fmla="*/ 1166527 w 2775"/>
              <a:gd name="T65" fmla="*/ 481251 h 2403"/>
              <a:gd name="T66" fmla="*/ 938153 w 2775"/>
              <a:gd name="T67" fmla="*/ 535805 h 2403"/>
              <a:gd name="T68" fmla="*/ 1168474 w 2775"/>
              <a:gd name="T69" fmla="*/ 535805 h 2403"/>
              <a:gd name="T70" fmla="*/ 947236 w 2775"/>
              <a:gd name="T71" fmla="*/ 710510 h 2403"/>
              <a:gd name="T72" fmla="*/ 1178855 w 2775"/>
              <a:gd name="T73" fmla="*/ 765715 h 2403"/>
              <a:gd name="T74" fmla="*/ 1183396 w 2775"/>
              <a:gd name="T75" fmla="*/ 863783 h 2403"/>
              <a:gd name="T76" fmla="*/ 1214538 w 2775"/>
              <a:gd name="T77" fmla="*/ 298103 h 2403"/>
              <a:gd name="T78" fmla="*/ 1468864 w 2775"/>
              <a:gd name="T79" fmla="*/ 307195 h 2403"/>
              <a:gd name="T80" fmla="*/ 1222324 w 2775"/>
              <a:gd name="T81" fmla="*/ 481251 h 2403"/>
              <a:gd name="T82" fmla="*/ 1468864 w 2775"/>
              <a:gd name="T83" fmla="*/ 535805 h 2403"/>
              <a:gd name="T84" fmla="*/ 1468864 w 2775"/>
              <a:gd name="T85" fmla="*/ 595556 h 2403"/>
              <a:gd name="T86" fmla="*/ 1230758 w 2775"/>
              <a:gd name="T87" fmla="*/ 654007 h 2403"/>
              <a:gd name="T88" fmla="*/ 1468864 w 2775"/>
              <a:gd name="T89" fmla="*/ 654007 h 2403"/>
              <a:gd name="T90" fmla="*/ 1239841 w 2775"/>
              <a:gd name="T91" fmla="*/ 862484 h 2403"/>
              <a:gd name="T92" fmla="*/ 1727084 w 2775"/>
              <a:gd name="T93" fmla="*/ 421500 h 2403"/>
              <a:gd name="T94" fmla="*/ 1727084 w 2775"/>
              <a:gd name="T95" fmla="*/ 481251 h 2403"/>
              <a:gd name="T96" fmla="*/ 1525309 w 2775"/>
              <a:gd name="T97" fmla="*/ 535805 h 2403"/>
              <a:gd name="T98" fmla="*/ 1727084 w 2775"/>
              <a:gd name="T99" fmla="*/ 535805 h 2403"/>
              <a:gd name="T100" fmla="*/ 1525309 w 2775"/>
              <a:gd name="T101" fmla="*/ 710510 h 2403"/>
              <a:gd name="T102" fmla="*/ 1727084 w 2775"/>
              <a:gd name="T103" fmla="*/ 765715 h 2403"/>
              <a:gd name="T104" fmla="*/ 1726435 w 2775"/>
              <a:gd name="T105" fmla="*/ 850145 h 2403"/>
              <a:gd name="T106" fmla="*/ 1727084 w 2775"/>
              <a:gd name="T107" fmla="*/ 765715 h 2403"/>
              <a:gd name="T108" fmla="*/ 771413 w 2775"/>
              <a:gd name="T109" fmla="*/ 1560655 h 2403"/>
              <a:gd name="T110" fmla="*/ 771413 w 2775"/>
              <a:gd name="T111" fmla="*/ 1459989 h 2403"/>
              <a:gd name="T112" fmla="*/ 687070 w 2775"/>
              <a:gd name="T113" fmla="*/ 1375559 h 2403"/>
              <a:gd name="T114" fmla="*/ 1724488 w 2775"/>
              <a:gd name="T115" fmla="*/ 1375559 h 2403"/>
              <a:gd name="T116" fmla="*/ 1539583 w 2775"/>
              <a:gd name="T117" fmla="*/ 1190462 h 2403"/>
              <a:gd name="T118" fmla="*/ 1539583 w 2775"/>
              <a:gd name="T119" fmla="*/ 1291129 h 240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775" h="2403">
                <a:moveTo>
                  <a:pt x="2651" y="1410"/>
                </a:moveTo>
                <a:cubicBezTo>
                  <a:pt x="2651" y="1412"/>
                  <a:pt x="2651" y="1412"/>
                  <a:pt x="2651" y="1412"/>
                </a:cubicBezTo>
                <a:cubicBezTo>
                  <a:pt x="841" y="1464"/>
                  <a:pt x="841" y="1464"/>
                  <a:pt x="841" y="1464"/>
                </a:cubicBezTo>
                <a:cubicBezTo>
                  <a:pt x="840" y="1465"/>
                  <a:pt x="839" y="1465"/>
                  <a:pt x="837" y="1466"/>
                </a:cubicBezTo>
                <a:cubicBezTo>
                  <a:pt x="754" y="1460"/>
                  <a:pt x="748" y="1577"/>
                  <a:pt x="850" y="1574"/>
                </a:cubicBezTo>
                <a:cubicBezTo>
                  <a:pt x="855" y="1573"/>
                  <a:pt x="859" y="1572"/>
                  <a:pt x="864" y="1572"/>
                </a:cubicBezTo>
                <a:cubicBezTo>
                  <a:pt x="2673" y="1572"/>
                  <a:pt x="2673" y="1572"/>
                  <a:pt x="2673" y="1572"/>
                </a:cubicBezTo>
                <a:cubicBezTo>
                  <a:pt x="2711" y="1572"/>
                  <a:pt x="2742" y="1598"/>
                  <a:pt x="2742" y="1635"/>
                </a:cubicBezTo>
                <a:cubicBezTo>
                  <a:pt x="2742" y="1673"/>
                  <a:pt x="2711" y="1740"/>
                  <a:pt x="2673" y="1740"/>
                </a:cubicBezTo>
                <a:cubicBezTo>
                  <a:pt x="864" y="1740"/>
                  <a:pt x="864" y="1740"/>
                  <a:pt x="864" y="1740"/>
                </a:cubicBezTo>
                <a:cubicBezTo>
                  <a:pt x="859" y="1740"/>
                  <a:pt x="855" y="1739"/>
                  <a:pt x="850" y="1738"/>
                </a:cubicBezTo>
                <a:cubicBezTo>
                  <a:pt x="563" y="1735"/>
                  <a:pt x="592" y="1356"/>
                  <a:pt x="740" y="1356"/>
                </a:cubicBezTo>
                <a:cubicBezTo>
                  <a:pt x="743" y="1353"/>
                  <a:pt x="748" y="1354"/>
                  <a:pt x="754" y="1357"/>
                </a:cubicBezTo>
                <a:cubicBezTo>
                  <a:pt x="407" y="213"/>
                  <a:pt x="407" y="213"/>
                  <a:pt x="407" y="213"/>
                </a:cubicBezTo>
                <a:cubicBezTo>
                  <a:pt x="284" y="213"/>
                  <a:pt x="284" y="213"/>
                  <a:pt x="284" y="213"/>
                </a:cubicBezTo>
                <a:cubicBezTo>
                  <a:pt x="259" y="261"/>
                  <a:pt x="209" y="301"/>
                  <a:pt x="151" y="301"/>
                </a:cubicBezTo>
                <a:cubicBezTo>
                  <a:pt x="67" y="301"/>
                  <a:pt x="0" y="234"/>
                  <a:pt x="0" y="150"/>
                </a:cubicBezTo>
                <a:cubicBezTo>
                  <a:pt x="0" y="67"/>
                  <a:pt x="67" y="0"/>
                  <a:pt x="151" y="0"/>
                </a:cubicBezTo>
                <a:cubicBezTo>
                  <a:pt x="212" y="0"/>
                  <a:pt x="264" y="46"/>
                  <a:pt x="288" y="99"/>
                </a:cubicBezTo>
                <a:cubicBezTo>
                  <a:pt x="466" y="99"/>
                  <a:pt x="466" y="99"/>
                  <a:pt x="466" y="99"/>
                </a:cubicBezTo>
                <a:cubicBezTo>
                  <a:pt x="466" y="100"/>
                  <a:pt x="466" y="100"/>
                  <a:pt x="466" y="100"/>
                </a:cubicBezTo>
                <a:cubicBezTo>
                  <a:pt x="486" y="100"/>
                  <a:pt x="486" y="100"/>
                  <a:pt x="486" y="100"/>
                </a:cubicBezTo>
                <a:cubicBezTo>
                  <a:pt x="558" y="304"/>
                  <a:pt x="558" y="304"/>
                  <a:pt x="558" y="304"/>
                </a:cubicBezTo>
                <a:cubicBezTo>
                  <a:pt x="2651" y="385"/>
                  <a:pt x="2651" y="385"/>
                  <a:pt x="2651" y="385"/>
                </a:cubicBezTo>
                <a:cubicBezTo>
                  <a:pt x="2651" y="385"/>
                  <a:pt x="2651" y="385"/>
                  <a:pt x="2651" y="385"/>
                </a:cubicBezTo>
                <a:cubicBezTo>
                  <a:pt x="2657" y="385"/>
                  <a:pt x="2774" y="390"/>
                  <a:pt x="2774" y="536"/>
                </a:cubicBezTo>
                <a:cubicBezTo>
                  <a:pt x="2662" y="536"/>
                  <a:pt x="2662" y="536"/>
                  <a:pt x="2662" y="536"/>
                </a:cubicBezTo>
                <a:cubicBezTo>
                  <a:pt x="2662" y="537"/>
                  <a:pt x="2662" y="537"/>
                  <a:pt x="2662" y="537"/>
                </a:cubicBezTo>
                <a:cubicBezTo>
                  <a:pt x="2661" y="489"/>
                  <a:pt x="2661" y="489"/>
                  <a:pt x="2661" y="489"/>
                </a:cubicBezTo>
                <a:cubicBezTo>
                  <a:pt x="2661" y="487"/>
                  <a:pt x="2661" y="487"/>
                  <a:pt x="2661" y="487"/>
                </a:cubicBezTo>
                <a:cubicBezTo>
                  <a:pt x="2351" y="476"/>
                  <a:pt x="2351" y="476"/>
                  <a:pt x="2351" y="476"/>
                </a:cubicBezTo>
                <a:cubicBezTo>
                  <a:pt x="2351" y="565"/>
                  <a:pt x="2351" y="565"/>
                  <a:pt x="2351" y="565"/>
                </a:cubicBezTo>
                <a:cubicBezTo>
                  <a:pt x="2662" y="565"/>
                  <a:pt x="2662" y="565"/>
                  <a:pt x="2662" y="565"/>
                </a:cubicBezTo>
                <a:cubicBezTo>
                  <a:pt x="2662" y="537"/>
                  <a:pt x="2662" y="537"/>
                  <a:pt x="2662" y="537"/>
                </a:cubicBezTo>
                <a:cubicBezTo>
                  <a:pt x="2662" y="537"/>
                  <a:pt x="2766" y="537"/>
                  <a:pt x="2774" y="537"/>
                </a:cubicBezTo>
                <a:cubicBezTo>
                  <a:pt x="2774" y="536"/>
                  <a:pt x="2774" y="536"/>
                  <a:pt x="2774" y="536"/>
                </a:cubicBezTo>
                <a:cubicBezTo>
                  <a:pt x="2774" y="536"/>
                  <a:pt x="2774" y="536"/>
                  <a:pt x="2774" y="536"/>
                </a:cubicBezTo>
                <a:cubicBezTo>
                  <a:pt x="2774" y="1259"/>
                  <a:pt x="2774" y="1259"/>
                  <a:pt x="2774" y="1259"/>
                </a:cubicBezTo>
                <a:cubicBezTo>
                  <a:pt x="2775" y="1259"/>
                  <a:pt x="2775" y="1259"/>
                  <a:pt x="2775" y="1259"/>
                </a:cubicBezTo>
                <a:cubicBezTo>
                  <a:pt x="2775" y="1406"/>
                  <a:pt x="2657" y="1410"/>
                  <a:pt x="2651" y="1410"/>
                </a:cubicBezTo>
                <a:close/>
                <a:moveTo>
                  <a:pt x="861" y="1354"/>
                </a:moveTo>
                <a:cubicBezTo>
                  <a:pt x="1057" y="1349"/>
                  <a:pt x="1057" y="1349"/>
                  <a:pt x="1057" y="1349"/>
                </a:cubicBezTo>
                <a:cubicBezTo>
                  <a:pt x="1029" y="1179"/>
                  <a:pt x="1029" y="1179"/>
                  <a:pt x="1029" y="1179"/>
                </a:cubicBezTo>
                <a:cubicBezTo>
                  <a:pt x="812" y="1179"/>
                  <a:pt x="812" y="1179"/>
                  <a:pt x="812" y="1179"/>
                </a:cubicBezTo>
                <a:lnTo>
                  <a:pt x="861" y="1354"/>
                </a:lnTo>
                <a:close/>
                <a:moveTo>
                  <a:pt x="795" y="1094"/>
                </a:moveTo>
                <a:cubicBezTo>
                  <a:pt x="1015" y="1094"/>
                  <a:pt x="1015" y="1094"/>
                  <a:pt x="1015" y="1094"/>
                </a:cubicBezTo>
                <a:cubicBezTo>
                  <a:pt x="1000" y="1007"/>
                  <a:pt x="1000" y="1007"/>
                  <a:pt x="1000" y="1007"/>
                </a:cubicBezTo>
                <a:cubicBezTo>
                  <a:pt x="756" y="1007"/>
                  <a:pt x="756" y="1007"/>
                  <a:pt x="756" y="1007"/>
                </a:cubicBezTo>
                <a:lnTo>
                  <a:pt x="795" y="1094"/>
                </a:lnTo>
                <a:close/>
                <a:moveTo>
                  <a:pt x="903" y="425"/>
                </a:moveTo>
                <a:cubicBezTo>
                  <a:pt x="589" y="414"/>
                  <a:pt x="589" y="414"/>
                  <a:pt x="589" y="414"/>
                </a:cubicBezTo>
                <a:cubicBezTo>
                  <a:pt x="638" y="565"/>
                  <a:pt x="638" y="565"/>
                  <a:pt x="638" y="565"/>
                </a:cubicBezTo>
                <a:cubicBezTo>
                  <a:pt x="926" y="565"/>
                  <a:pt x="926" y="565"/>
                  <a:pt x="926" y="565"/>
                </a:cubicBezTo>
                <a:lnTo>
                  <a:pt x="903" y="425"/>
                </a:lnTo>
                <a:close/>
                <a:moveTo>
                  <a:pt x="940" y="649"/>
                </a:moveTo>
                <a:cubicBezTo>
                  <a:pt x="654" y="649"/>
                  <a:pt x="654" y="649"/>
                  <a:pt x="654" y="649"/>
                </a:cubicBezTo>
                <a:cubicBezTo>
                  <a:pt x="690" y="741"/>
                  <a:pt x="690" y="741"/>
                  <a:pt x="690" y="741"/>
                </a:cubicBezTo>
                <a:cubicBezTo>
                  <a:pt x="956" y="741"/>
                  <a:pt x="956" y="741"/>
                  <a:pt x="956" y="741"/>
                </a:cubicBezTo>
                <a:lnTo>
                  <a:pt x="940" y="649"/>
                </a:lnTo>
                <a:close/>
                <a:moveTo>
                  <a:pt x="970" y="825"/>
                </a:moveTo>
                <a:cubicBezTo>
                  <a:pt x="707" y="825"/>
                  <a:pt x="707" y="825"/>
                  <a:pt x="707" y="825"/>
                </a:cubicBezTo>
                <a:cubicBezTo>
                  <a:pt x="739" y="917"/>
                  <a:pt x="739" y="917"/>
                  <a:pt x="739" y="917"/>
                </a:cubicBezTo>
                <a:cubicBezTo>
                  <a:pt x="985" y="917"/>
                  <a:pt x="985" y="917"/>
                  <a:pt x="985" y="917"/>
                </a:cubicBezTo>
                <a:lnTo>
                  <a:pt x="970" y="825"/>
                </a:lnTo>
                <a:close/>
                <a:moveTo>
                  <a:pt x="1338" y="440"/>
                </a:moveTo>
                <a:cubicBezTo>
                  <a:pt x="990" y="428"/>
                  <a:pt x="990" y="428"/>
                  <a:pt x="990" y="428"/>
                </a:cubicBezTo>
                <a:cubicBezTo>
                  <a:pt x="1013" y="565"/>
                  <a:pt x="1013" y="565"/>
                  <a:pt x="1013" y="565"/>
                </a:cubicBezTo>
                <a:cubicBezTo>
                  <a:pt x="1345" y="565"/>
                  <a:pt x="1345" y="565"/>
                  <a:pt x="1345" y="565"/>
                </a:cubicBezTo>
                <a:lnTo>
                  <a:pt x="1338" y="440"/>
                </a:lnTo>
                <a:close/>
                <a:moveTo>
                  <a:pt x="1349" y="649"/>
                </a:moveTo>
                <a:cubicBezTo>
                  <a:pt x="1027" y="649"/>
                  <a:pt x="1027" y="649"/>
                  <a:pt x="1027" y="649"/>
                </a:cubicBezTo>
                <a:cubicBezTo>
                  <a:pt x="1043" y="741"/>
                  <a:pt x="1043" y="741"/>
                  <a:pt x="1043" y="741"/>
                </a:cubicBezTo>
                <a:cubicBezTo>
                  <a:pt x="1354" y="741"/>
                  <a:pt x="1354" y="741"/>
                  <a:pt x="1354" y="741"/>
                </a:cubicBezTo>
                <a:lnTo>
                  <a:pt x="1349" y="649"/>
                </a:lnTo>
                <a:close/>
                <a:moveTo>
                  <a:pt x="1359" y="825"/>
                </a:moveTo>
                <a:cubicBezTo>
                  <a:pt x="1057" y="825"/>
                  <a:pt x="1057" y="825"/>
                  <a:pt x="1057" y="825"/>
                </a:cubicBezTo>
                <a:cubicBezTo>
                  <a:pt x="1072" y="917"/>
                  <a:pt x="1072" y="917"/>
                  <a:pt x="1072" y="917"/>
                </a:cubicBezTo>
                <a:cubicBezTo>
                  <a:pt x="1364" y="917"/>
                  <a:pt x="1364" y="917"/>
                  <a:pt x="1364" y="917"/>
                </a:cubicBezTo>
                <a:lnTo>
                  <a:pt x="1359" y="825"/>
                </a:lnTo>
                <a:close/>
                <a:moveTo>
                  <a:pt x="1369" y="1007"/>
                </a:moveTo>
                <a:cubicBezTo>
                  <a:pt x="1087" y="1007"/>
                  <a:pt x="1087" y="1007"/>
                  <a:pt x="1087" y="1007"/>
                </a:cubicBezTo>
                <a:cubicBezTo>
                  <a:pt x="1102" y="1094"/>
                  <a:pt x="1102" y="1094"/>
                  <a:pt x="1102" y="1094"/>
                </a:cubicBezTo>
                <a:cubicBezTo>
                  <a:pt x="1373" y="1094"/>
                  <a:pt x="1373" y="1094"/>
                  <a:pt x="1373" y="1094"/>
                </a:cubicBezTo>
                <a:lnTo>
                  <a:pt x="1369" y="1007"/>
                </a:lnTo>
                <a:close/>
                <a:moveTo>
                  <a:pt x="1378" y="1179"/>
                </a:moveTo>
                <a:cubicBezTo>
                  <a:pt x="1116" y="1179"/>
                  <a:pt x="1116" y="1179"/>
                  <a:pt x="1116" y="1179"/>
                </a:cubicBezTo>
                <a:cubicBezTo>
                  <a:pt x="1144" y="1347"/>
                  <a:pt x="1144" y="1347"/>
                  <a:pt x="1144" y="1347"/>
                </a:cubicBezTo>
                <a:cubicBezTo>
                  <a:pt x="1386" y="1341"/>
                  <a:pt x="1386" y="1341"/>
                  <a:pt x="1386" y="1341"/>
                </a:cubicBezTo>
                <a:lnTo>
                  <a:pt x="1378" y="1179"/>
                </a:lnTo>
                <a:close/>
                <a:moveTo>
                  <a:pt x="1785" y="456"/>
                </a:moveTo>
                <a:cubicBezTo>
                  <a:pt x="1426" y="443"/>
                  <a:pt x="1426" y="443"/>
                  <a:pt x="1426" y="443"/>
                </a:cubicBezTo>
                <a:cubicBezTo>
                  <a:pt x="1432" y="565"/>
                  <a:pt x="1432" y="565"/>
                  <a:pt x="1432" y="565"/>
                </a:cubicBezTo>
                <a:cubicBezTo>
                  <a:pt x="1790" y="565"/>
                  <a:pt x="1790" y="565"/>
                  <a:pt x="1790" y="565"/>
                </a:cubicBezTo>
                <a:lnTo>
                  <a:pt x="1785" y="456"/>
                </a:lnTo>
                <a:close/>
                <a:moveTo>
                  <a:pt x="1793" y="649"/>
                </a:moveTo>
                <a:cubicBezTo>
                  <a:pt x="1437" y="649"/>
                  <a:pt x="1437" y="649"/>
                  <a:pt x="1437" y="649"/>
                </a:cubicBezTo>
                <a:cubicBezTo>
                  <a:pt x="1441" y="741"/>
                  <a:pt x="1441" y="741"/>
                  <a:pt x="1441" y="741"/>
                </a:cubicBezTo>
                <a:cubicBezTo>
                  <a:pt x="1798" y="741"/>
                  <a:pt x="1798" y="741"/>
                  <a:pt x="1798" y="741"/>
                </a:cubicBezTo>
                <a:lnTo>
                  <a:pt x="1793" y="649"/>
                </a:lnTo>
                <a:close/>
                <a:moveTo>
                  <a:pt x="1801" y="825"/>
                </a:moveTo>
                <a:cubicBezTo>
                  <a:pt x="1446" y="825"/>
                  <a:pt x="1446" y="825"/>
                  <a:pt x="1446" y="825"/>
                </a:cubicBezTo>
                <a:cubicBezTo>
                  <a:pt x="1451" y="917"/>
                  <a:pt x="1451" y="917"/>
                  <a:pt x="1451" y="917"/>
                </a:cubicBezTo>
                <a:cubicBezTo>
                  <a:pt x="1805" y="917"/>
                  <a:pt x="1805" y="917"/>
                  <a:pt x="1805" y="917"/>
                </a:cubicBezTo>
                <a:lnTo>
                  <a:pt x="1801" y="825"/>
                </a:lnTo>
                <a:close/>
                <a:moveTo>
                  <a:pt x="1810" y="1007"/>
                </a:moveTo>
                <a:cubicBezTo>
                  <a:pt x="1455" y="1007"/>
                  <a:pt x="1455" y="1007"/>
                  <a:pt x="1455" y="1007"/>
                </a:cubicBezTo>
                <a:cubicBezTo>
                  <a:pt x="1460" y="1094"/>
                  <a:pt x="1460" y="1094"/>
                  <a:pt x="1460" y="1094"/>
                </a:cubicBezTo>
                <a:cubicBezTo>
                  <a:pt x="1814" y="1094"/>
                  <a:pt x="1814" y="1094"/>
                  <a:pt x="1814" y="1094"/>
                </a:cubicBezTo>
                <a:lnTo>
                  <a:pt x="1810" y="1007"/>
                </a:lnTo>
                <a:close/>
                <a:moveTo>
                  <a:pt x="1817" y="1179"/>
                </a:moveTo>
                <a:cubicBezTo>
                  <a:pt x="1465" y="1179"/>
                  <a:pt x="1465" y="1179"/>
                  <a:pt x="1465" y="1179"/>
                </a:cubicBezTo>
                <a:cubicBezTo>
                  <a:pt x="1473" y="1339"/>
                  <a:pt x="1473" y="1339"/>
                  <a:pt x="1473" y="1339"/>
                </a:cubicBezTo>
                <a:cubicBezTo>
                  <a:pt x="1824" y="1330"/>
                  <a:pt x="1824" y="1330"/>
                  <a:pt x="1824" y="1330"/>
                </a:cubicBezTo>
                <a:lnTo>
                  <a:pt x="1817" y="1179"/>
                </a:lnTo>
                <a:close/>
                <a:moveTo>
                  <a:pt x="2264" y="473"/>
                </a:moveTo>
                <a:cubicBezTo>
                  <a:pt x="1872" y="459"/>
                  <a:pt x="1872" y="459"/>
                  <a:pt x="1872" y="459"/>
                </a:cubicBezTo>
                <a:cubicBezTo>
                  <a:pt x="1877" y="565"/>
                  <a:pt x="1877" y="565"/>
                  <a:pt x="1877" y="565"/>
                </a:cubicBezTo>
                <a:cubicBezTo>
                  <a:pt x="2264" y="565"/>
                  <a:pt x="2264" y="565"/>
                  <a:pt x="2264" y="565"/>
                </a:cubicBezTo>
                <a:lnTo>
                  <a:pt x="2264" y="473"/>
                </a:lnTo>
                <a:close/>
                <a:moveTo>
                  <a:pt x="2264" y="649"/>
                </a:moveTo>
                <a:cubicBezTo>
                  <a:pt x="1880" y="649"/>
                  <a:pt x="1880" y="649"/>
                  <a:pt x="1880" y="649"/>
                </a:cubicBezTo>
                <a:cubicBezTo>
                  <a:pt x="1884" y="741"/>
                  <a:pt x="1884" y="741"/>
                  <a:pt x="1884" y="741"/>
                </a:cubicBezTo>
                <a:cubicBezTo>
                  <a:pt x="2264" y="741"/>
                  <a:pt x="2264" y="741"/>
                  <a:pt x="2264" y="741"/>
                </a:cubicBezTo>
                <a:lnTo>
                  <a:pt x="2264" y="649"/>
                </a:lnTo>
                <a:close/>
                <a:moveTo>
                  <a:pt x="2264" y="825"/>
                </a:moveTo>
                <a:cubicBezTo>
                  <a:pt x="1888" y="825"/>
                  <a:pt x="1888" y="825"/>
                  <a:pt x="1888" y="825"/>
                </a:cubicBezTo>
                <a:cubicBezTo>
                  <a:pt x="1893" y="917"/>
                  <a:pt x="1893" y="917"/>
                  <a:pt x="1893" y="917"/>
                </a:cubicBezTo>
                <a:cubicBezTo>
                  <a:pt x="2264" y="917"/>
                  <a:pt x="2264" y="917"/>
                  <a:pt x="2264" y="917"/>
                </a:cubicBezTo>
                <a:lnTo>
                  <a:pt x="2264" y="825"/>
                </a:lnTo>
                <a:close/>
                <a:moveTo>
                  <a:pt x="2264" y="1007"/>
                </a:moveTo>
                <a:cubicBezTo>
                  <a:pt x="1897" y="1007"/>
                  <a:pt x="1897" y="1007"/>
                  <a:pt x="1897" y="1007"/>
                </a:cubicBezTo>
                <a:cubicBezTo>
                  <a:pt x="1901" y="1094"/>
                  <a:pt x="1901" y="1094"/>
                  <a:pt x="1901" y="1094"/>
                </a:cubicBezTo>
                <a:cubicBezTo>
                  <a:pt x="2264" y="1094"/>
                  <a:pt x="2264" y="1094"/>
                  <a:pt x="2264" y="1094"/>
                </a:cubicBezTo>
                <a:lnTo>
                  <a:pt x="2264" y="1007"/>
                </a:lnTo>
                <a:close/>
                <a:moveTo>
                  <a:pt x="2264" y="1179"/>
                </a:moveTo>
                <a:cubicBezTo>
                  <a:pt x="1904" y="1179"/>
                  <a:pt x="1904" y="1179"/>
                  <a:pt x="1904" y="1179"/>
                </a:cubicBezTo>
                <a:cubicBezTo>
                  <a:pt x="1911" y="1328"/>
                  <a:pt x="1911" y="1328"/>
                  <a:pt x="1911" y="1328"/>
                </a:cubicBezTo>
                <a:cubicBezTo>
                  <a:pt x="2264" y="1319"/>
                  <a:pt x="2264" y="1319"/>
                  <a:pt x="2264" y="1319"/>
                </a:cubicBezTo>
                <a:lnTo>
                  <a:pt x="2264" y="1179"/>
                </a:lnTo>
                <a:close/>
                <a:moveTo>
                  <a:pt x="2662" y="649"/>
                </a:moveTo>
                <a:cubicBezTo>
                  <a:pt x="2351" y="649"/>
                  <a:pt x="2351" y="649"/>
                  <a:pt x="2351" y="649"/>
                </a:cubicBezTo>
                <a:cubicBezTo>
                  <a:pt x="2351" y="741"/>
                  <a:pt x="2351" y="741"/>
                  <a:pt x="2351" y="741"/>
                </a:cubicBezTo>
                <a:cubicBezTo>
                  <a:pt x="2662" y="741"/>
                  <a:pt x="2662" y="741"/>
                  <a:pt x="2662" y="741"/>
                </a:cubicBezTo>
                <a:lnTo>
                  <a:pt x="2662" y="649"/>
                </a:lnTo>
                <a:close/>
                <a:moveTo>
                  <a:pt x="2662" y="825"/>
                </a:moveTo>
                <a:cubicBezTo>
                  <a:pt x="2351" y="825"/>
                  <a:pt x="2351" y="825"/>
                  <a:pt x="2351" y="825"/>
                </a:cubicBezTo>
                <a:cubicBezTo>
                  <a:pt x="2351" y="917"/>
                  <a:pt x="2351" y="917"/>
                  <a:pt x="2351" y="917"/>
                </a:cubicBezTo>
                <a:cubicBezTo>
                  <a:pt x="2662" y="917"/>
                  <a:pt x="2662" y="917"/>
                  <a:pt x="2662" y="917"/>
                </a:cubicBezTo>
                <a:lnTo>
                  <a:pt x="2662" y="825"/>
                </a:lnTo>
                <a:close/>
                <a:moveTo>
                  <a:pt x="2662" y="1007"/>
                </a:moveTo>
                <a:cubicBezTo>
                  <a:pt x="2351" y="1007"/>
                  <a:pt x="2351" y="1007"/>
                  <a:pt x="2351" y="1007"/>
                </a:cubicBezTo>
                <a:cubicBezTo>
                  <a:pt x="2351" y="1094"/>
                  <a:pt x="2351" y="1094"/>
                  <a:pt x="2351" y="1094"/>
                </a:cubicBezTo>
                <a:cubicBezTo>
                  <a:pt x="2662" y="1094"/>
                  <a:pt x="2662" y="1094"/>
                  <a:pt x="2662" y="1094"/>
                </a:cubicBezTo>
                <a:lnTo>
                  <a:pt x="2662" y="1007"/>
                </a:lnTo>
                <a:close/>
                <a:moveTo>
                  <a:pt x="2662" y="1179"/>
                </a:moveTo>
                <a:cubicBezTo>
                  <a:pt x="2351" y="1179"/>
                  <a:pt x="2351" y="1179"/>
                  <a:pt x="2351" y="1179"/>
                </a:cubicBezTo>
                <a:cubicBezTo>
                  <a:pt x="2351" y="1317"/>
                  <a:pt x="2351" y="1317"/>
                  <a:pt x="2351" y="1317"/>
                </a:cubicBezTo>
                <a:cubicBezTo>
                  <a:pt x="2661" y="1309"/>
                  <a:pt x="2661" y="1309"/>
                  <a:pt x="2661" y="1309"/>
                </a:cubicBezTo>
                <a:cubicBezTo>
                  <a:pt x="2661" y="1305"/>
                  <a:pt x="2661" y="1305"/>
                  <a:pt x="2661" y="1305"/>
                </a:cubicBezTo>
                <a:cubicBezTo>
                  <a:pt x="2662" y="1259"/>
                  <a:pt x="2662" y="1259"/>
                  <a:pt x="2662" y="1259"/>
                </a:cubicBezTo>
                <a:lnTo>
                  <a:pt x="2662" y="1179"/>
                </a:lnTo>
                <a:close/>
                <a:moveTo>
                  <a:pt x="1189" y="1833"/>
                </a:moveTo>
                <a:cubicBezTo>
                  <a:pt x="1347" y="1833"/>
                  <a:pt x="1474" y="1960"/>
                  <a:pt x="1474" y="2118"/>
                </a:cubicBezTo>
                <a:cubicBezTo>
                  <a:pt x="1474" y="2275"/>
                  <a:pt x="1347" y="2403"/>
                  <a:pt x="1189" y="2403"/>
                </a:cubicBezTo>
                <a:cubicBezTo>
                  <a:pt x="1032" y="2403"/>
                  <a:pt x="904" y="2275"/>
                  <a:pt x="904" y="2118"/>
                </a:cubicBezTo>
                <a:cubicBezTo>
                  <a:pt x="904" y="1960"/>
                  <a:pt x="1032" y="1833"/>
                  <a:pt x="1189" y="1833"/>
                </a:cubicBezTo>
                <a:close/>
                <a:moveTo>
                  <a:pt x="1189" y="2248"/>
                </a:moveTo>
                <a:cubicBezTo>
                  <a:pt x="1261" y="2248"/>
                  <a:pt x="1320" y="2190"/>
                  <a:pt x="1320" y="2118"/>
                </a:cubicBezTo>
                <a:cubicBezTo>
                  <a:pt x="1320" y="2046"/>
                  <a:pt x="1261" y="1988"/>
                  <a:pt x="1189" y="1988"/>
                </a:cubicBezTo>
                <a:cubicBezTo>
                  <a:pt x="1117" y="1988"/>
                  <a:pt x="1059" y="2046"/>
                  <a:pt x="1059" y="2118"/>
                </a:cubicBezTo>
                <a:cubicBezTo>
                  <a:pt x="1059" y="2190"/>
                  <a:pt x="1117" y="2248"/>
                  <a:pt x="1189" y="2248"/>
                </a:cubicBezTo>
                <a:close/>
                <a:moveTo>
                  <a:pt x="2373" y="1833"/>
                </a:moveTo>
                <a:cubicBezTo>
                  <a:pt x="2531" y="1833"/>
                  <a:pt x="2658" y="1960"/>
                  <a:pt x="2658" y="2118"/>
                </a:cubicBezTo>
                <a:cubicBezTo>
                  <a:pt x="2658" y="2275"/>
                  <a:pt x="2531" y="2403"/>
                  <a:pt x="2373" y="2403"/>
                </a:cubicBezTo>
                <a:cubicBezTo>
                  <a:pt x="2216" y="2403"/>
                  <a:pt x="2088" y="2275"/>
                  <a:pt x="2088" y="2118"/>
                </a:cubicBezTo>
                <a:cubicBezTo>
                  <a:pt x="2088" y="1960"/>
                  <a:pt x="2216" y="1833"/>
                  <a:pt x="2373" y="1833"/>
                </a:cubicBezTo>
                <a:close/>
                <a:moveTo>
                  <a:pt x="2373" y="2248"/>
                </a:moveTo>
                <a:cubicBezTo>
                  <a:pt x="2445" y="2248"/>
                  <a:pt x="2504" y="2190"/>
                  <a:pt x="2504" y="2118"/>
                </a:cubicBezTo>
                <a:cubicBezTo>
                  <a:pt x="2504" y="2046"/>
                  <a:pt x="2445" y="1988"/>
                  <a:pt x="2373" y="1988"/>
                </a:cubicBezTo>
                <a:cubicBezTo>
                  <a:pt x="2301" y="1988"/>
                  <a:pt x="2243" y="2046"/>
                  <a:pt x="2243" y="2118"/>
                </a:cubicBezTo>
                <a:cubicBezTo>
                  <a:pt x="2243" y="2190"/>
                  <a:pt x="2301" y="2248"/>
                  <a:pt x="2373" y="2248"/>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800">
              <a:solidFill>
                <a:schemeClr val="bg1">
                  <a:lumMod val="50000"/>
                </a:schemeClr>
              </a:solidFill>
              <a:latin typeface="+mj-ea"/>
              <a:ea typeface="+mj-ea"/>
            </a:endParaRPr>
          </a:p>
        </p:txBody>
      </p:sp>
      <p:sp>
        <p:nvSpPr>
          <p:cNvPr id="71" name="齿轮"/>
          <p:cNvSpPr/>
          <p:nvPr/>
        </p:nvSpPr>
        <p:spPr bwMode="auto">
          <a:xfrm>
            <a:off x="4195278" y="3802243"/>
            <a:ext cx="372955" cy="372955"/>
          </a:xfrm>
          <a:custGeom>
            <a:avLst/>
            <a:gdLst>
              <a:gd name="T0" fmla="*/ 1678526 w 2768"/>
              <a:gd name="T1" fmla="*/ 720029 h 2768"/>
              <a:gd name="T2" fmla="*/ 1532963 w 2768"/>
              <a:gd name="T3" fmla="*/ 720029 h 2768"/>
              <a:gd name="T4" fmla="*/ 1472528 w 2768"/>
              <a:gd name="T5" fmla="*/ 574982 h 2768"/>
              <a:gd name="T6" fmla="*/ 1577152 w 2768"/>
              <a:gd name="T7" fmla="*/ 469612 h 2768"/>
              <a:gd name="T8" fmla="*/ 1577152 w 2768"/>
              <a:gd name="T9" fmla="*/ 299199 h 2768"/>
              <a:gd name="T10" fmla="*/ 1492023 w 2768"/>
              <a:gd name="T11" fmla="*/ 213992 h 2768"/>
              <a:gd name="T12" fmla="*/ 1321766 w 2768"/>
              <a:gd name="T13" fmla="*/ 213992 h 2768"/>
              <a:gd name="T14" fmla="*/ 1215193 w 2768"/>
              <a:gd name="T15" fmla="*/ 320663 h 2768"/>
              <a:gd name="T16" fmla="*/ 1079378 w 2768"/>
              <a:gd name="T17" fmla="*/ 265376 h 2768"/>
              <a:gd name="T18" fmla="*/ 1079378 w 2768"/>
              <a:gd name="T19" fmla="*/ 119680 h 2768"/>
              <a:gd name="T20" fmla="*/ 959158 w 2768"/>
              <a:gd name="T21" fmla="*/ 0 h 2768"/>
              <a:gd name="T22" fmla="*/ 839588 w 2768"/>
              <a:gd name="T23" fmla="*/ 0 h 2768"/>
              <a:gd name="T24" fmla="*/ 719368 w 2768"/>
              <a:gd name="T25" fmla="*/ 119680 h 2768"/>
              <a:gd name="T26" fmla="*/ 719368 w 2768"/>
              <a:gd name="T27" fmla="*/ 265376 h 2768"/>
              <a:gd name="T28" fmla="*/ 579004 w 2768"/>
              <a:gd name="T29" fmla="*/ 323265 h 2768"/>
              <a:gd name="T30" fmla="*/ 469182 w 2768"/>
              <a:gd name="T31" fmla="*/ 213992 h 2768"/>
              <a:gd name="T32" fmla="*/ 298925 w 2768"/>
              <a:gd name="T33" fmla="*/ 213992 h 2768"/>
              <a:gd name="T34" fmla="*/ 213796 w 2768"/>
              <a:gd name="T35" fmla="*/ 299199 h 2768"/>
              <a:gd name="T36" fmla="*/ 213796 w 2768"/>
              <a:gd name="T37" fmla="*/ 469612 h 2768"/>
              <a:gd name="T38" fmla="*/ 322968 w 2768"/>
              <a:gd name="T39" fmla="*/ 579535 h 2768"/>
              <a:gd name="T40" fmla="*/ 265133 w 2768"/>
              <a:gd name="T41" fmla="*/ 720029 h 2768"/>
              <a:gd name="T42" fmla="*/ 119570 w 2768"/>
              <a:gd name="T43" fmla="*/ 720029 h 2768"/>
              <a:gd name="T44" fmla="*/ 0 w 2768"/>
              <a:gd name="T45" fmla="*/ 839708 h 2768"/>
              <a:gd name="T46" fmla="*/ 0 w 2768"/>
              <a:gd name="T47" fmla="*/ 960038 h 2768"/>
              <a:gd name="T48" fmla="*/ 119570 w 2768"/>
              <a:gd name="T49" fmla="*/ 1080368 h 2768"/>
              <a:gd name="T50" fmla="*/ 265133 w 2768"/>
              <a:gd name="T51" fmla="*/ 1080368 h 2768"/>
              <a:gd name="T52" fmla="*/ 320369 w 2768"/>
              <a:gd name="T53" fmla="*/ 1216309 h 2768"/>
              <a:gd name="T54" fmla="*/ 213796 w 2768"/>
              <a:gd name="T55" fmla="*/ 1322980 h 2768"/>
              <a:gd name="T56" fmla="*/ 213796 w 2768"/>
              <a:gd name="T57" fmla="*/ 1493393 h 2768"/>
              <a:gd name="T58" fmla="*/ 298925 w 2768"/>
              <a:gd name="T59" fmla="*/ 1578600 h 2768"/>
              <a:gd name="T60" fmla="*/ 469182 w 2768"/>
              <a:gd name="T61" fmla="*/ 1578600 h 2768"/>
              <a:gd name="T62" fmla="*/ 573805 w 2768"/>
              <a:gd name="T63" fmla="*/ 1473880 h 2768"/>
              <a:gd name="T64" fmla="*/ 719368 w 2768"/>
              <a:gd name="T65" fmla="*/ 1534370 h 2768"/>
              <a:gd name="T66" fmla="*/ 719368 w 2768"/>
              <a:gd name="T67" fmla="*/ 1680067 h 2768"/>
              <a:gd name="T68" fmla="*/ 839588 w 2768"/>
              <a:gd name="T69" fmla="*/ 1800397 h 2768"/>
              <a:gd name="T70" fmla="*/ 959158 w 2768"/>
              <a:gd name="T71" fmla="*/ 1800397 h 2768"/>
              <a:gd name="T72" fmla="*/ 1079378 w 2768"/>
              <a:gd name="T73" fmla="*/ 1680067 h 2768"/>
              <a:gd name="T74" fmla="*/ 1079378 w 2768"/>
              <a:gd name="T75" fmla="*/ 1534370 h 2768"/>
              <a:gd name="T76" fmla="*/ 1219742 w 2768"/>
              <a:gd name="T77" fmla="*/ 1476482 h 2768"/>
              <a:gd name="T78" fmla="*/ 1321766 w 2768"/>
              <a:gd name="T79" fmla="*/ 1578600 h 2768"/>
              <a:gd name="T80" fmla="*/ 1492023 w 2768"/>
              <a:gd name="T81" fmla="*/ 1578600 h 2768"/>
              <a:gd name="T82" fmla="*/ 1577152 w 2768"/>
              <a:gd name="T83" fmla="*/ 1493393 h 2768"/>
              <a:gd name="T84" fmla="*/ 1577152 w 2768"/>
              <a:gd name="T85" fmla="*/ 1322980 h 2768"/>
              <a:gd name="T86" fmla="*/ 1475128 w 2768"/>
              <a:gd name="T87" fmla="*/ 1220862 h 2768"/>
              <a:gd name="T88" fmla="*/ 1532963 w 2768"/>
              <a:gd name="T89" fmla="*/ 1080368 h 2768"/>
              <a:gd name="T90" fmla="*/ 1678526 w 2768"/>
              <a:gd name="T91" fmla="*/ 1080368 h 2768"/>
              <a:gd name="T92" fmla="*/ 1798746 w 2768"/>
              <a:gd name="T93" fmla="*/ 960038 h 2768"/>
              <a:gd name="T94" fmla="*/ 1798746 w 2768"/>
              <a:gd name="T95" fmla="*/ 839708 h 2768"/>
              <a:gd name="T96" fmla="*/ 1678526 w 2768"/>
              <a:gd name="T97" fmla="*/ 720029 h 2768"/>
              <a:gd name="T98" fmla="*/ 899373 w 2768"/>
              <a:gd name="T99" fmla="*/ 1259888 h 2768"/>
              <a:gd name="T100" fmla="*/ 539364 w 2768"/>
              <a:gd name="T101" fmla="*/ 900199 h 2768"/>
              <a:gd name="T102" fmla="*/ 899373 w 2768"/>
              <a:gd name="T103" fmla="*/ 539859 h 2768"/>
              <a:gd name="T104" fmla="*/ 1258732 w 2768"/>
              <a:gd name="T105" fmla="*/ 900199 h 2768"/>
              <a:gd name="T106" fmla="*/ 899373 w 2768"/>
              <a:gd name="T107" fmla="*/ 1259888 h 2768"/>
              <a:gd name="T108" fmla="*/ 899373 w 2768"/>
              <a:gd name="T109" fmla="*/ 720029 h 2768"/>
              <a:gd name="T110" fmla="*/ 719368 w 2768"/>
              <a:gd name="T111" fmla="*/ 900199 h 2768"/>
              <a:gd name="T112" fmla="*/ 899373 w 2768"/>
              <a:gd name="T113" fmla="*/ 1080368 h 2768"/>
              <a:gd name="T114" fmla="*/ 1079378 w 2768"/>
              <a:gd name="T115" fmla="*/ 900199 h 2768"/>
              <a:gd name="T116" fmla="*/ 899373 w 2768"/>
              <a:gd name="T117" fmla="*/ 720029 h 276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768" h="2768">
                <a:moveTo>
                  <a:pt x="2583" y="1107"/>
                </a:moveTo>
                <a:cubicBezTo>
                  <a:pt x="2359" y="1107"/>
                  <a:pt x="2359" y="1107"/>
                  <a:pt x="2359" y="1107"/>
                </a:cubicBezTo>
                <a:cubicBezTo>
                  <a:pt x="2337" y="1028"/>
                  <a:pt x="2306" y="953"/>
                  <a:pt x="2266" y="884"/>
                </a:cubicBezTo>
                <a:cubicBezTo>
                  <a:pt x="2427" y="722"/>
                  <a:pt x="2427" y="722"/>
                  <a:pt x="2427" y="722"/>
                </a:cubicBezTo>
                <a:cubicBezTo>
                  <a:pt x="2500" y="650"/>
                  <a:pt x="2500" y="532"/>
                  <a:pt x="2427" y="460"/>
                </a:cubicBezTo>
                <a:cubicBezTo>
                  <a:pt x="2296" y="329"/>
                  <a:pt x="2296" y="329"/>
                  <a:pt x="2296" y="329"/>
                </a:cubicBezTo>
                <a:cubicBezTo>
                  <a:pt x="2224" y="256"/>
                  <a:pt x="2106" y="256"/>
                  <a:pt x="2034" y="329"/>
                </a:cubicBezTo>
                <a:cubicBezTo>
                  <a:pt x="1870" y="493"/>
                  <a:pt x="1870" y="493"/>
                  <a:pt x="1870" y="493"/>
                </a:cubicBezTo>
                <a:cubicBezTo>
                  <a:pt x="1804" y="457"/>
                  <a:pt x="1734" y="429"/>
                  <a:pt x="1661" y="408"/>
                </a:cubicBezTo>
                <a:cubicBezTo>
                  <a:pt x="1661" y="184"/>
                  <a:pt x="1661" y="184"/>
                  <a:pt x="1661" y="184"/>
                </a:cubicBezTo>
                <a:cubicBezTo>
                  <a:pt x="1661" y="83"/>
                  <a:pt x="1578" y="0"/>
                  <a:pt x="1476" y="0"/>
                </a:cubicBezTo>
                <a:cubicBezTo>
                  <a:pt x="1292" y="0"/>
                  <a:pt x="1292" y="0"/>
                  <a:pt x="1292" y="0"/>
                </a:cubicBezTo>
                <a:cubicBezTo>
                  <a:pt x="1190" y="0"/>
                  <a:pt x="1107" y="83"/>
                  <a:pt x="1107" y="184"/>
                </a:cubicBezTo>
                <a:cubicBezTo>
                  <a:pt x="1107" y="408"/>
                  <a:pt x="1107" y="408"/>
                  <a:pt x="1107" y="408"/>
                </a:cubicBezTo>
                <a:cubicBezTo>
                  <a:pt x="1031" y="430"/>
                  <a:pt x="958" y="459"/>
                  <a:pt x="891" y="497"/>
                </a:cubicBezTo>
                <a:cubicBezTo>
                  <a:pt x="722" y="329"/>
                  <a:pt x="722" y="329"/>
                  <a:pt x="722" y="329"/>
                </a:cubicBezTo>
                <a:cubicBezTo>
                  <a:pt x="650" y="256"/>
                  <a:pt x="532" y="256"/>
                  <a:pt x="460" y="329"/>
                </a:cubicBezTo>
                <a:cubicBezTo>
                  <a:pt x="329" y="460"/>
                  <a:pt x="329" y="460"/>
                  <a:pt x="329" y="460"/>
                </a:cubicBezTo>
                <a:cubicBezTo>
                  <a:pt x="256" y="532"/>
                  <a:pt x="256" y="650"/>
                  <a:pt x="329" y="722"/>
                </a:cubicBezTo>
                <a:cubicBezTo>
                  <a:pt x="497" y="891"/>
                  <a:pt x="497" y="891"/>
                  <a:pt x="497" y="891"/>
                </a:cubicBezTo>
                <a:cubicBezTo>
                  <a:pt x="460" y="958"/>
                  <a:pt x="430" y="1031"/>
                  <a:pt x="408" y="1107"/>
                </a:cubicBezTo>
                <a:cubicBezTo>
                  <a:pt x="184" y="1107"/>
                  <a:pt x="184" y="1107"/>
                  <a:pt x="184" y="1107"/>
                </a:cubicBezTo>
                <a:cubicBezTo>
                  <a:pt x="83" y="1107"/>
                  <a:pt x="0" y="1190"/>
                  <a:pt x="0" y="1291"/>
                </a:cubicBezTo>
                <a:cubicBezTo>
                  <a:pt x="0" y="1476"/>
                  <a:pt x="0" y="1476"/>
                  <a:pt x="0" y="1476"/>
                </a:cubicBezTo>
                <a:cubicBezTo>
                  <a:pt x="0" y="1578"/>
                  <a:pt x="83" y="1661"/>
                  <a:pt x="184" y="1661"/>
                </a:cubicBezTo>
                <a:cubicBezTo>
                  <a:pt x="408" y="1661"/>
                  <a:pt x="408" y="1661"/>
                  <a:pt x="408" y="1661"/>
                </a:cubicBezTo>
                <a:cubicBezTo>
                  <a:pt x="429" y="1734"/>
                  <a:pt x="457" y="1804"/>
                  <a:pt x="493" y="1870"/>
                </a:cubicBezTo>
                <a:cubicBezTo>
                  <a:pt x="329" y="2034"/>
                  <a:pt x="329" y="2034"/>
                  <a:pt x="329" y="2034"/>
                </a:cubicBezTo>
                <a:cubicBezTo>
                  <a:pt x="256" y="2106"/>
                  <a:pt x="256" y="2224"/>
                  <a:pt x="329" y="2296"/>
                </a:cubicBezTo>
                <a:cubicBezTo>
                  <a:pt x="460" y="2427"/>
                  <a:pt x="460" y="2427"/>
                  <a:pt x="460" y="2427"/>
                </a:cubicBezTo>
                <a:cubicBezTo>
                  <a:pt x="532" y="2500"/>
                  <a:pt x="650" y="2500"/>
                  <a:pt x="722" y="2427"/>
                </a:cubicBezTo>
                <a:cubicBezTo>
                  <a:pt x="883" y="2266"/>
                  <a:pt x="883" y="2266"/>
                  <a:pt x="883" y="2266"/>
                </a:cubicBezTo>
                <a:cubicBezTo>
                  <a:pt x="953" y="2306"/>
                  <a:pt x="1028" y="2337"/>
                  <a:pt x="1107" y="2359"/>
                </a:cubicBezTo>
                <a:cubicBezTo>
                  <a:pt x="1107" y="2583"/>
                  <a:pt x="1107" y="2583"/>
                  <a:pt x="1107" y="2583"/>
                </a:cubicBezTo>
                <a:cubicBezTo>
                  <a:pt x="1107" y="2685"/>
                  <a:pt x="1190" y="2768"/>
                  <a:pt x="1292" y="2768"/>
                </a:cubicBezTo>
                <a:cubicBezTo>
                  <a:pt x="1476" y="2768"/>
                  <a:pt x="1476" y="2768"/>
                  <a:pt x="1476" y="2768"/>
                </a:cubicBezTo>
                <a:cubicBezTo>
                  <a:pt x="1578" y="2768"/>
                  <a:pt x="1661" y="2685"/>
                  <a:pt x="1661" y="2583"/>
                </a:cubicBezTo>
                <a:cubicBezTo>
                  <a:pt x="1661" y="2359"/>
                  <a:pt x="1661" y="2359"/>
                  <a:pt x="1661" y="2359"/>
                </a:cubicBezTo>
                <a:cubicBezTo>
                  <a:pt x="1737" y="2338"/>
                  <a:pt x="1809" y="2308"/>
                  <a:pt x="1877" y="2270"/>
                </a:cubicBezTo>
                <a:cubicBezTo>
                  <a:pt x="2034" y="2427"/>
                  <a:pt x="2034" y="2427"/>
                  <a:pt x="2034" y="2427"/>
                </a:cubicBezTo>
                <a:cubicBezTo>
                  <a:pt x="2106" y="2500"/>
                  <a:pt x="2224" y="2500"/>
                  <a:pt x="2296" y="2427"/>
                </a:cubicBezTo>
                <a:cubicBezTo>
                  <a:pt x="2427" y="2296"/>
                  <a:pt x="2427" y="2296"/>
                  <a:pt x="2427" y="2296"/>
                </a:cubicBezTo>
                <a:cubicBezTo>
                  <a:pt x="2500" y="2224"/>
                  <a:pt x="2500" y="2106"/>
                  <a:pt x="2427" y="2034"/>
                </a:cubicBezTo>
                <a:cubicBezTo>
                  <a:pt x="2270" y="1877"/>
                  <a:pt x="2270" y="1877"/>
                  <a:pt x="2270" y="1877"/>
                </a:cubicBezTo>
                <a:cubicBezTo>
                  <a:pt x="2308" y="1809"/>
                  <a:pt x="2338" y="1737"/>
                  <a:pt x="2359" y="1661"/>
                </a:cubicBezTo>
                <a:cubicBezTo>
                  <a:pt x="2583" y="1661"/>
                  <a:pt x="2583" y="1661"/>
                  <a:pt x="2583" y="1661"/>
                </a:cubicBezTo>
                <a:cubicBezTo>
                  <a:pt x="2685" y="1661"/>
                  <a:pt x="2768" y="1578"/>
                  <a:pt x="2768" y="1476"/>
                </a:cubicBezTo>
                <a:cubicBezTo>
                  <a:pt x="2768" y="1291"/>
                  <a:pt x="2768" y="1291"/>
                  <a:pt x="2768" y="1291"/>
                </a:cubicBezTo>
                <a:cubicBezTo>
                  <a:pt x="2768" y="1190"/>
                  <a:pt x="2685" y="1107"/>
                  <a:pt x="2583" y="1107"/>
                </a:cubicBezTo>
                <a:close/>
                <a:moveTo>
                  <a:pt x="1384" y="1937"/>
                </a:moveTo>
                <a:cubicBezTo>
                  <a:pt x="1078" y="1937"/>
                  <a:pt x="830" y="1690"/>
                  <a:pt x="830" y="1384"/>
                </a:cubicBezTo>
                <a:cubicBezTo>
                  <a:pt x="830" y="1078"/>
                  <a:pt x="1078" y="830"/>
                  <a:pt x="1384" y="830"/>
                </a:cubicBezTo>
                <a:cubicBezTo>
                  <a:pt x="1689" y="830"/>
                  <a:pt x="1937" y="1078"/>
                  <a:pt x="1937" y="1384"/>
                </a:cubicBezTo>
                <a:cubicBezTo>
                  <a:pt x="1937" y="1690"/>
                  <a:pt x="1689" y="1937"/>
                  <a:pt x="1384" y="1937"/>
                </a:cubicBezTo>
                <a:close/>
                <a:moveTo>
                  <a:pt x="1384" y="1107"/>
                </a:moveTo>
                <a:cubicBezTo>
                  <a:pt x="1231" y="1107"/>
                  <a:pt x="1107" y="1231"/>
                  <a:pt x="1107" y="1384"/>
                </a:cubicBezTo>
                <a:cubicBezTo>
                  <a:pt x="1107" y="1537"/>
                  <a:pt x="1231" y="1661"/>
                  <a:pt x="1384" y="1661"/>
                </a:cubicBezTo>
                <a:cubicBezTo>
                  <a:pt x="1537" y="1661"/>
                  <a:pt x="1661" y="1537"/>
                  <a:pt x="1661" y="1384"/>
                </a:cubicBezTo>
                <a:cubicBezTo>
                  <a:pt x="1661" y="1231"/>
                  <a:pt x="1537" y="1107"/>
                  <a:pt x="1384" y="1107"/>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800">
              <a:solidFill>
                <a:schemeClr val="bg1">
                  <a:lumMod val="50000"/>
                </a:schemeClr>
              </a:solidFill>
              <a:latin typeface="+mj-ea"/>
              <a:ea typeface="+mj-ea"/>
            </a:endParaRPr>
          </a:p>
        </p:txBody>
      </p:sp>
      <p:sp>
        <p:nvSpPr>
          <p:cNvPr id="72" name="灯泡"/>
          <p:cNvSpPr/>
          <p:nvPr/>
        </p:nvSpPr>
        <p:spPr bwMode="auto">
          <a:xfrm>
            <a:off x="4118260" y="1587388"/>
            <a:ext cx="476333" cy="396944"/>
          </a:xfrm>
          <a:custGeom>
            <a:avLst/>
            <a:gdLst>
              <a:gd name="T0" fmla="*/ 852289 w 12766676"/>
              <a:gd name="T1" fmla="*/ 1146683 h 10934699"/>
              <a:gd name="T2" fmla="*/ 948108 w 12766676"/>
              <a:gd name="T3" fmla="*/ 1146683 h 10934699"/>
              <a:gd name="T4" fmla="*/ 948108 w 12766676"/>
              <a:gd name="T5" fmla="*/ 1542045 h 10934699"/>
              <a:gd name="T6" fmla="*/ 852289 w 12766676"/>
              <a:gd name="T7" fmla="*/ 1542045 h 10934699"/>
              <a:gd name="T8" fmla="*/ 1193698 w 12766676"/>
              <a:gd name="T9" fmla="*/ 1055119 h 10934699"/>
              <a:gd name="T10" fmla="*/ 1391603 w 12766676"/>
              <a:gd name="T11" fmla="*/ 1397646 h 10934699"/>
              <a:gd name="T12" fmla="*/ 1308545 w 12766676"/>
              <a:gd name="T13" fmla="*/ 1445108 h 10934699"/>
              <a:gd name="T14" fmla="*/ 1110640 w 12766676"/>
              <a:gd name="T15" fmla="*/ 1102804 h 10934699"/>
              <a:gd name="T16" fmla="*/ 606028 w 12766676"/>
              <a:gd name="T17" fmla="*/ 1055119 h 10934699"/>
              <a:gd name="T18" fmla="*/ 689309 w 12766676"/>
              <a:gd name="T19" fmla="*/ 1102804 h 10934699"/>
              <a:gd name="T20" fmla="*/ 491180 w 12766676"/>
              <a:gd name="T21" fmla="*/ 1445108 h 10934699"/>
              <a:gd name="T22" fmla="*/ 408123 w 12766676"/>
              <a:gd name="T23" fmla="*/ 1397646 h 10934699"/>
              <a:gd name="T24" fmla="*/ 1360932 w 12766676"/>
              <a:gd name="T25" fmla="*/ 852289 h 10934699"/>
              <a:gd name="T26" fmla="*/ 1703459 w 12766676"/>
              <a:gd name="T27" fmla="*/ 1050194 h 10934699"/>
              <a:gd name="T28" fmla="*/ 1655774 w 12766676"/>
              <a:gd name="T29" fmla="*/ 1133475 h 10934699"/>
              <a:gd name="T30" fmla="*/ 1312799 w 12766676"/>
              <a:gd name="T31" fmla="*/ 936018 h 10934699"/>
              <a:gd name="T32" fmla="*/ 438794 w 12766676"/>
              <a:gd name="T33" fmla="*/ 852289 h 10934699"/>
              <a:gd name="T34" fmla="*/ 486927 w 12766676"/>
              <a:gd name="T35" fmla="*/ 935346 h 10934699"/>
              <a:gd name="T36" fmla="*/ 144623 w 12766676"/>
              <a:gd name="T37" fmla="*/ 1133475 h 10934699"/>
              <a:gd name="T38" fmla="*/ 96266 w 12766676"/>
              <a:gd name="T39" fmla="*/ 1050194 h 10934699"/>
              <a:gd name="T40" fmla="*/ 1404363 w 12766676"/>
              <a:gd name="T41" fmla="*/ 593938 h 10934699"/>
              <a:gd name="T42" fmla="*/ 1800397 w 12766676"/>
              <a:gd name="T43" fmla="*/ 593938 h 10934699"/>
              <a:gd name="T44" fmla="*/ 1800397 w 12766676"/>
              <a:gd name="T45" fmla="*/ 689756 h 10934699"/>
              <a:gd name="T46" fmla="*/ 1404363 w 12766676"/>
              <a:gd name="T47" fmla="*/ 689756 h 10934699"/>
              <a:gd name="T48" fmla="*/ 0 w 12766676"/>
              <a:gd name="T49" fmla="*/ 593938 h 10934699"/>
              <a:gd name="T50" fmla="*/ 395362 w 12766676"/>
              <a:gd name="T51" fmla="*/ 593938 h 10934699"/>
              <a:gd name="T52" fmla="*/ 395362 w 12766676"/>
              <a:gd name="T53" fmla="*/ 689756 h 10934699"/>
              <a:gd name="T54" fmla="*/ 0 w 12766676"/>
              <a:gd name="T55" fmla="*/ 689756 h 10934699"/>
              <a:gd name="T56" fmla="*/ 899934 w 12766676"/>
              <a:gd name="T57" fmla="*/ 167297 h 10934699"/>
              <a:gd name="T58" fmla="*/ 813106 w 12766676"/>
              <a:gd name="T59" fmla="*/ 175767 h 10934699"/>
              <a:gd name="T60" fmla="*/ 813106 w 12766676"/>
              <a:gd name="T61" fmla="*/ 274769 h 10934699"/>
              <a:gd name="T62" fmla="*/ 743750 w 12766676"/>
              <a:gd name="T63" fmla="*/ 401830 h 10934699"/>
              <a:gd name="T64" fmla="*/ 612978 w 12766676"/>
              <a:gd name="T65" fmla="*/ 642716 h 10934699"/>
              <a:gd name="T66" fmla="*/ 899934 w 12766676"/>
              <a:gd name="T67" fmla="*/ 929661 h 10934699"/>
              <a:gd name="T68" fmla="*/ 1186890 w 12766676"/>
              <a:gd name="T69" fmla="*/ 642716 h 10934699"/>
              <a:gd name="T70" fmla="*/ 1056648 w 12766676"/>
              <a:gd name="T71" fmla="*/ 401830 h 10934699"/>
              <a:gd name="T72" fmla="*/ 987291 w 12766676"/>
              <a:gd name="T73" fmla="*/ 274769 h 10934699"/>
              <a:gd name="T74" fmla="*/ 987291 w 12766676"/>
              <a:gd name="T75" fmla="*/ 175767 h 10934699"/>
              <a:gd name="T76" fmla="*/ 899934 w 12766676"/>
              <a:gd name="T77" fmla="*/ 167297 h 10934699"/>
              <a:gd name="T78" fmla="*/ 899934 w 12766676"/>
              <a:gd name="T79" fmla="*/ 0 h 10934699"/>
              <a:gd name="T80" fmla="*/ 1083120 w 12766676"/>
              <a:gd name="T81" fmla="*/ 26471 h 10934699"/>
              <a:gd name="T82" fmla="*/ 1083120 w 12766676"/>
              <a:gd name="T83" fmla="*/ 274769 h 10934699"/>
              <a:gd name="T84" fmla="*/ 1104826 w 12766676"/>
              <a:gd name="T85" fmla="*/ 319240 h 10934699"/>
              <a:gd name="T86" fmla="*/ 1283247 w 12766676"/>
              <a:gd name="T87" fmla="*/ 642716 h 10934699"/>
              <a:gd name="T88" fmla="*/ 899934 w 12766676"/>
              <a:gd name="T89" fmla="*/ 1026015 h 10934699"/>
              <a:gd name="T90" fmla="*/ 517150 w 12766676"/>
              <a:gd name="T91" fmla="*/ 642716 h 10934699"/>
              <a:gd name="T92" fmla="*/ 695041 w 12766676"/>
              <a:gd name="T93" fmla="*/ 319240 h 10934699"/>
              <a:gd name="T94" fmla="*/ 717278 w 12766676"/>
              <a:gd name="T95" fmla="*/ 274769 h 10934699"/>
              <a:gd name="T96" fmla="*/ 717278 w 12766676"/>
              <a:gd name="T97" fmla="*/ 26471 h 10934699"/>
              <a:gd name="T98" fmla="*/ 899934 w 12766676"/>
              <a:gd name="T99" fmla="*/ 0 h 109346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766676" h="10934699">
                <a:moveTo>
                  <a:pt x="6043613" y="8131174"/>
                </a:moveTo>
                <a:lnTo>
                  <a:pt x="6723063" y="8131174"/>
                </a:lnTo>
                <a:lnTo>
                  <a:pt x="6723063" y="10934699"/>
                </a:lnTo>
                <a:lnTo>
                  <a:pt x="6043613" y="10934699"/>
                </a:lnTo>
                <a:lnTo>
                  <a:pt x="6043613" y="8131174"/>
                </a:lnTo>
                <a:close/>
                <a:moveTo>
                  <a:pt x="8464551" y="7481887"/>
                </a:moveTo>
                <a:lnTo>
                  <a:pt x="9867901" y="9910762"/>
                </a:lnTo>
                <a:lnTo>
                  <a:pt x="9278939" y="10247312"/>
                </a:lnTo>
                <a:lnTo>
                  <a:pt x="7875588" y="7820025"/>
                </a:lnTo>
                <a:lnTo>
                  <a:pt x="8464551" y="7481887"/>
                </a:lnTo>
                <a:close/>
                <a:moveTo>
                  <a:pt x="4297364" y="7481887"/>
                </a:moveTo>
                <a:lnTo>
                  <a:pt x="4887914" y="7820025"/>
                </a:lnTo>
                <a:lnTo>
                  <a:pt x="3482976" y="10247312"/>
                </a:lnTo>
                <a:lnTo>
                  <a:pt x="2894013" y="9910762"/>
                </a:lnTo>
                <a:lnTo>
                  <a:pt x="4297364" y="7481887"/>
                </a:lnTo>
                <a:close/>
                <a:moveTo>
                  <a:pt x="9650413" y="6043612"/>
                </a:moveTo>
                <a:lnTo>
                  <a:pt x="12079288" y="7446962"/>
                </a:lnTo>
                <a:lnTo>
                  <a:pt x="11741151" y="8037512"/>
                </a:lnTo>
                <a:lnTo>
                  <a:pt x="9309100" y="6637337"/>
                </a:lnTo>
                <a:lnTo>
                  <a:pt x="9650413" y="6043612"/>
                </a:lnTo>
                <a:close/>
                <a:moveTo>
                  <a:pt x="3111501" y="6043612"/>
                </a:moveTo>
                <a:lnTo>
                  <a:pt x="3452813" y="6632575"/>
                </a:lnTo>
                <a:lnTo>
                  <a:pt x="1025525" y="8037512"/>
                </a:lnTo>
                <a:lnTo>
                  <a:pt x="682625" y="7446962"/>
                </a:lnTo>
                <a:lnTo>
                  <a:pt x="3111501" y="6043612"/>
                </a:lnTo>
                <a:close/>
                <a:moveTo>
                  <a:pt x="9958388" y="4211638"/>
                </a:moveTo>
                <a:lnTo>
                  <a:pt x="12766676" y="4211638"/>
                </a:lnTo>
                <a:lnTo>
                  <a:pt x="12766676" y="4891088"/>
                </a:lnTo>
                <a:lnTo>
                  <a:pt x="9958388" y="4891088"/>
                </a:lnTo>
                <a:lnTo>
                  <a:pt x="9958388" y="4211638"/>
                </a:lnTo>
                <a:close/>
                <a:moveTo>
                  <a:pt x="0" y="4211637"/>
                </a:moveTo>
                <a:lnTo>
                  <a:pt x="2803525" y="4211637"/>
                </a:lnTo>
                <a:lnTo>
                  <a:pt x="2803525" y="4891087"/>
                </a:lnTo>
                <a:lnTo>
                  <a:pt x="0" y="4891087"/>
                </a:lnTo>
                <a:lnTo>
                  <a:pt x="0" y="4211637"/>
                </a:lnTo>
                <a:close/>
                <a:moveTo>
                  <a:pt x="6381460" y="1186307"/>
                </a:moveTo>
                <a:cubicBezTo>
                  <a:pt x="6171222" y="1186307"/>
                  <a:pt x="5964738" y="1208832"/>
                  <a:pt x="5765762" y="1246373"/>
                </a:cubicBezTo>
                <a:cubicBezTo>
                  <a:pt x="5765762" y="1246373"/>
                  <a:pt x="5765762" y="1832018"/>
                  <a:pt x="5765762" y="1948396"/>
                </a:cubicBezTo>
                <a:cubicBezTo>
                  <a:pt x="5765762" y="2481483"/>
                  <a:pt x="5457912" y="2744273"/>
                  <a:pt x="5273953" y="2849389"/>
                </a:cubicBezTo>
                <a:cubicBezTo>
                  <a:pt x="4703304" y="3187261"/>
                  <a:pt x="4346649" y="3840480"/>
                  <a:pt x="4346649" y="4557520"/>
                </a:cubicBezTo>
                <a:cubicBezTo>
                  <a:pt x="4346649" y="5680005"/>
                  <a:pt x="5262690" y="6592260"/>
                  <a:pt x="6381460" y="6592260"/>
                </a:cubicBezTo>
                <a:cubicBezTo>
                  <a:pt x="7503986" y="6592260"/>
                  <a:pt x="8416274" y="5680005"/>
                  <a:pt x="8416274" y="4557520"/>
                </a:cubicBezTo>
                <a:cubicBezTo>
                  <a:pt x="8416274" y="3840480"/>
                  <a:pt x="8063372" y="3187261"/>
                  <a:pt x="7492724" y="2849389"/>
                </a:cubicBezTo>
                <a:cubicBezTo>
                  <a:pt x="7308765" y="2744273"/>
                  <a:pt x="7000915" y="2481483"/>
                  <a:pt x="7000915" y="1948396"/>
                </a:cubicBezTo>
                <a:cubicBezTo>
                  <a:pt x="7000915" y="1749427"/>
                  <a:pt x="7000915" y="1246373"/>
                  <a:pt x="7000915" y="1246373"/>
                </a:cubicBezTo>
                <a:cubicBezTo>
                  <a:pt x="6798184" y="1208832"/>
                  <a:pt x="6595454" y="1186307"/>
                  <a:pt x="6381460" y="1186307"/>
                </a:cubicBezTo>
                <a:close/>
                <a:moveTo>
                  <a:pt x="6381460" y="0"/>
                </a:moveTo>
                <a:cubicBezTo>
                  <a:pt x="6835727" y="0"/>
                  <a:pt x="7271222" y="63821"/>
                  <a:pt x="7680437" y="187707"/>
                </a:cubicBezTo>
                <a:cubicBezTo>
                  <a:pt x="7680437" y="187707"/>
                  <a:pt x="7680437" y="1696869"/>
                  <a:pt x="7680437" y="1948396"/>
                </a:cubicBezTo>
                <a:cubicBezTo>
                  <a:pt x="7680437" y="2079791"/>
                  <a:pt x="7714225" y="2192415"/>
                  <a:pt x="7834362" y="2263744"/>
                </a:cubicBezTo>
                <a:cubicBezTo>
                  <a:pt x="8611495" y="2717994"/>
                  <a:pt x="9099550" y="3592707"/>
                  <a:pt x="9099550" y="4557520"/>
                </a:cubicBezTo>
                <a:cubicBezTo>
                  <a:pt x="9099550" y="6055418"/>
                  <a:pt x="7879413" y="7275512"/>
                  <a:pt x="6381460" y="7275512"/>
                </a:cubicBezTo>
                <a:cubicBezTo>
                  <a:pt x="4883509" y="7275512"/>
                  <a:pt x="3667126" y="6055418"/>
                  <a:pt x="3667126" y="4557520"/>
                </a:cubicBezTo>
                <a:cubicBezTo>
                  <a:pt x="3667126" y="3592707"/>
                  <a:pt x="4155181" y="2717994"/>
                  <a:pt x="4928560" y="2263744"/>
                </a:cubicBezTo>
                <a:cubicBezTo>
                  <a:pt x="5052451" y="2192415"/>
                  <a:pt x="5086240" y="2079791"/>
                  <a:pt x="5086240" y="1948396"/>
                </a:cubicBezTo>
                <a:cubicBezTo>
                  <a:pt x="5086240" y="1621787"/>
                  <a:pt x="5086240" y="187707"/>
                  <a:pt x="5086240" y="187707"/>
                </a:cubicBezTo>
                <a:cubicBezTo>
                  <a:pt x="5499209" y="63821"/>
                  <a:pt x="5934704" y="0"/>
                  <a:pt x="6381460" y="0"/>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800">
              <a:solidFill>
                <a:schemeClr val="bg1">
                  <a:lumMod val="50000"/>
                </a:schemeClr>
              </a:solidFill>
              <a:latin typeface="+mj-ea"/>
              <a:ea typeface="+mj-ea"/>
            </a:endParaRPr>
          </a:p>
        </p:txBody>
      </p:sp>
    </p:spTree>
    <p:extLst>
      <p:ext uri="{BB962C8B-B14F-4D97-AF65-F5344CB8AC3E}">
        <p14:creationId xmlns:p14="http://schemas.microsoft.com/office/powerpoint/2010/main" val="3831530867"/>
      </p:ext>
    </p:extLst>
  </p:cSld>
  <p:clrMapOvr>
    <a:masterClrMapping/>
  </p:clrMapOvr>
  <mc:AlternateContent xmlns:mc="http://schemas.openxmlformats.org/markup-compatibility/2006" xmlns:p15="http://schemas.microsoft.com/office/powerpoint/2012/main">
    <mc:Choice Requires="p15">
      <p:transition spd="slow" advClick="0" advTm="1442">
        <p15:prstTrans prst="fallOver"/>
      </p:transition>
    </mc:Choice>
    <mc:Fallback xmlns="">
      <p:transition spd="slow" advClick="0" advTm="1442">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1453016" y="3530918"/>
            <a:ext cx="1660187" cy="248252"/>
          </a:xfrm>
          <a:prstGeom prst="rect">
            <a:avLst/>
          </a:prstGeom>
        </p:spPr>
        <p:txBody>
          <a:bodyPr wrap="square">
            <a:spAutoFit/>
          </a:bodyPr>
          <a:lstStyle/>
          <a:p>
            <a:pPr lvl="0"/>
            <a:r>
              <a:rPr lang="zh-CN" altLang="en-US" sz="1013" b="1" dirty="0">
                <a:solidFill>
                  <a:schemeClr val="bg1">
                    <a:lumMod val="50000"/>
                  </a:schemeClr>
                </a:solidFill>
                <a:latin typeface="微软雅黑" pitchFamily="34" charset="-122"/>
                <a:ea typeface="微软雅黑" pitchFamily="34" charset="-122"/>
              </a:rPr>
              <a:t>请输入您的内容</a:t>
            </a:r>
          </a:p>
        </p:txBody>
      </p:sp>
      <p:sp>
        <p:nvSpPr>
          <p:cNvPr id="28" name="矩形 27"/>
          <p:cNvSpPr/>
          <p:nvPr/>
        </p:nvSpPr>
        <p:spPr>
          <a:xfrm>
            <a:off x="1151195" y="3816868"/>
            <a:ext cx="1962008" cy="480214"/>
          </a:xfrm>
          <a:prstGeom prst="rect">
            <a:avLst/>
          </a:prstGeom>
        </p:spPr>
        <p:txBody>
          <a:bodyPr wrap="square">
            <a:spAutoFit/>
          </a:bodyPr>
          <a:lstStyle/>
          <a:p>
            <a:pPr algn="ctr">
              <a:lnSpc>
                <a:spcPct val="120000"/>
              </a:lnSpc>
            </a:pPr>
            <a:r>
              <a:rPr lang="zh-CN" altLang="en-US" sz="1050" dirty="0">
                <a:solidFill>
                  <a:schemeClr val="bg1">
                    <a:lumMod val="50000"/>
                  </a:schemeClr>
                </a:solidFill>
                <a:latin typeface="微软雅黑" pitchFamily="34" charset="-122"/>
                <a:ea typeface="微软雅黑" pitchFamily="34" charset="-122"/>
              </a:rPr>
              <a:t>可通过右键选择只保留文本来粘贴您的内容。</a:t>
            </a:r>
          </a:p>
        </p:txBody>
      </p:sp>
      <p:grpSp>
        <p:nvGrpSpPr>
          <p:cNvPr id="2" name="组合 28"/>
          <p:cNvGrpSpPr/>
          <p:nvPr/>
        </p:nvGrpSpPr>
        <p:grpSpPr>
          <a:xfrm>
            <a:off x="4334851" y="3190919"/>
            <a:ext cx="506916" cy="547933"/>
            <a:chOff x="5703888" y="3017838"/>
            <a:chExt cx="765175" cy="827088"/>
          </a:xfrm>
          <a:solidFill>
            <a:schemeClr val="accent3"/>
          </a:solidFill>
        </p:grpSpPr>
        <p:sp>
          <p:nvSpPr>
            <p:cNvPr id="30" name="Freeform 230"/>
            <p:cNvSpPr>
              <a:spLocks/>
            </p:cNvSpPr>
            <p:nvPr/>
          </p:nvSpPr>
          <p:spPr bwMode="auto">
            <a:xfrm>
              <a:off x="5867401" y="3390901"/>
              <a:ext cx="179388" cy="201613"/>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31" name="Freeform 231"/>
            <p:cNvSpPr>
              <a:spLocks/>
            </p:cNvSpPr>
            <p:nvPr/>
          </p:nvSpPr>
          <p:spPr bwMode="auto">
            <a:xfrm>
              <a:off x="5703888" y="3490913"/>
              <a:ext cx="441325" cy="354013"/>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32" name="Freeform 232"/>
            <p:cNvSpPr>
              <a:spLocks/>
            </p:cNvSpPr>
            <p:nvPr/>
          </p:nvSpPr>
          <p:spPr bwMode="auto">
            <a:xfrm>
              <a:off x="6005513" y="3840163"/>
              <a:ext cx="0" cy="4763"/>
            </a:xfrm>
            <a:custGeom>
              <a:avLst/>
              <a:gdLst>
                <a:gd name="T0" fmla="*/ 3 h 3"/>
                <a:gd name="T1" fmla="*/ 0 h 3"/>
                <a:gd name="T2" fmla="*/ 3 h 3"/>
                <a:gd name="T3" fmla="*/ 0 h 3"/>
                <a:gd name="T4" fmla="*/ 3 h 3"/>
              </a:gdLst>
              <a:ahLst/>
              <a:cxnLst>
                <a:cxn ang="0">
                  <a:pos x="0" y="T0"/>
                </a:cxn>
                <a:cxn ang="0">
                  <a:pos x="0" y="T1"/>
                </a:cxn>
                <a:cxn ang="0">
                  <a:pos x="0" y="T2"/>
                </a:cxn>
                <a:cxn ang="0">
                  <a:pos x="0" y="T3"/>
                </a:cxn>
                <a:cxn ang="0">
                  <a:pos x="0" y="T4"/>
                </a:cxn>
              </a:cxnLst>
              <a:rect l="0" t="0" r="r" b="b"/>
              <a:pathLst>
                <a:path h="3">
                  <a:moveTo>
                    <a:pt x="0" y="3"/>
                  </a:moveTo>
                  <a:lnTo>
                    <a:pt x="0" y="0"/>
                  </a:lnTo>
                  <a:lnTo>
                    <a:pt x="0" y="3"/>
                  </a:lnTo>
                  <a:lnTo>
                    <a:pt x="0"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33" name="Freeform 233"/>
            <p:cNvSpPr>
              <a:spLocks/>
            </p:cNvSpPr>
            <p:nvPr/>
          </p:nvSpPr>
          <p:spPr bwMode="auto">
            <a:xfrm>
              <a:off x="5973763" y="3597276"/>
              <a:ext cx="26988" cy="57150"/>
            </a:xfrm>
            <a:custGeom>
              <a:avLst/>
              <a:gdLst>
                <a:gd name="T0" fmla="*/ 12 w 17"/>
                <a:gd name="T1" fmla="*/ 0 h 36"/>
                <a:gd name="T2" fmla="*/ 17 w 17"/>
                <a:gd name="T3" fmla="*/ 21 h 36"/>
                <a:gd name="T4" fmla="*/ 10 w 17"/>
                <a:gd name="T5" fmla="*/ 36 h 36"/>
                <a:gd name="T6" fmla="*/ 0 w 17"/>
                <a:gd name="T7" fmla="*/ 21 h 36"/>
                <a:gd name="T8" fmla="*/ 3 w 17"/>
                <a:gd name="T9" fmla="*/ 0 h 36"/>
                <a:gd name="T10" fmla="*/ 12 w 17"/>
                <a:gd name="T11" fmla="*/ 0 h 36"/>
              </a:gdLst>
              <a:ahLst/>
              <a:cxnLst>
                <a:cxn ang="0">
                  <a:pos x="T0" y="T1"/>
                </a:cxn>
                <a:cxn ang="0">
                  <a:pos x="T2" y="T3"/>
                </a:cxn>
                <a:cxn ang="0">
                  <a:pos x="T4" y="T5"/>
                </a:cxn>
                <a:cxn ang="0">
                  <a:pos x="T6" y="T7"/>
                </a:cxn>
                <a:cxn ang="0">
                  <a:pos x="T8" y="T9"/>
                </a:cxn>
                <a:cxn ang="0">
                  <a:pos x="T10" y="T11"/>
                </a:cxn>
              </a:cxnLst>
              <a:rect l="0" t="0" r="r" b="b"/>
              <a:pathLst>
                <a:path w="17" h="36">
                  <a:moveTo>
                    <a:pt x="12" y="0"/>
                  </a:moveTo>
                  <a:lnTo>
                    <a:pt x="17" y="21"/>
                  </a:lnTo>
                  <a:lnTo>
                    <a:pt x="10" y="36"/>
                  </a:lnTo>
                  <a:lnTo>
                    <a:pt x="0" y="21"/>
                  </a:lnTo>
                  <a:lnTo>
                    <a:pt x="3"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34" name="Freeform 234"/>
            <p:cNvSpPr>
              <a:spLocks/>
            </p:cNvSpPr>
            <p:nvPr/>
          </p:nvSpPr>
          <p:spPr bwMode="auto">
            <a:xfrm>
              <a:off x="5978526" y="3635376"/>
              <a:ext cx="41275" cy="209550"/>
            </a:xfrm>
            <a:custGeom>
              <a:avLst/>
              <a:gdLst>
                <a:gd name="T0" fmla="*/ 12 w 26"/>
                <a:gd name="T1" fmla="*/ 0 h 132"/>
                <a:gd name="T2" fmla="*/ 26 w 26"/>
                <a:gd name="T3" fmla="*/ 129 h 132"/>
                <a:gd name="T4" fmla="*/ 17 w 26"/>
                <a:gd name="T5" fmla="*/ 132 h 132"/>
                <a:gd name="T6" fmla="*/ 7 w 26"/>
                <a:gd name="T7" fmla="*/ 132 h 132"/>
                <a:gd name="T8" fmla="*/ 0 w 26"/>
                <a:gd name="T9" fmla="*/ 0 h 132"/>
                <a:gd name="T10" fmla="*/ 12 w 26"/>
                <a:gd name="T11" fmla="*/ 0 h 132"/>
              </a:gdLst>
              <a:ahLst/>
              <a:cxnLst>
                <a:cxn ang="0">
                  <a:pos x="T0" y="T1"/>
                </a:cxn>
                <a:cxn ang="0">
                  <a:pos x="T2" y="T3"/>
                </a:cxn>
                <a:cxn ang="0">
                  <a:pos x="T4" y="T5"/>
                </a:cxn>
                <a:cxn ang="0">
                  <a:pos x="T6" y="T7"/>
                </a:cxn>
                <a:cxn ang="0">
                  <a:pos x="T8" y="T9"/>
                </a:cxn>
                <a:cxn ang="0">
                  <a:pos x="T10" y="T11"/>
                </a:cxn>
              </a:cxnLst>
              <a:rect l="0" t="0" r="r" b="b"/>
              <a:pathLst>
                <a:path w="26" h="132">
                  <a:moveTo>
                    <a:pt x="12" y="0"/>
                  </a:moveTo>
                  <a:lnTo>
                    <a:pt x="26" y="129"/>
                  </a:lnTo>
                  <a:lnTo>
                    <a:pt x="17" y="132"/>
                  </a:lnTo>
                  <a:lnTo>
                    <a:pt x="7" y="132"/>
                  </a:lnTo>
                  <a:lnTo>
                    <a:pt x="0"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35" name="Freeform 235"/>
            <p:cNvSpPr>
              <a:spLocks/>
            </p:cNvSpPr>
            <p:nvPr/>
          </p:nvSpPr>
          <p:spPr bwMode="auto">
            <a:xfrm>
              <a:off x="6115051" y="3230563"/>
              <a:ext cx="133350" cy="266700"/>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36" name="Rectangle 236"/>
            <p:cNvSpPr>
              <a:spLocks noChangeArrowheads="1"/>
            </p:cNvSpPr>
            <p:nvPr/>
          </p:nvSpPr>
          <p:spPr bwMode="auto">
            <a:xfrm>
              <a:off x="6099176" y="3559176"/>
              <a:ext cx="152400"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37" name="Freeform 237"/>
            <p:cNvSpPr>
              <a:spLocks noEditPoints="1"/>
            </p:cNvSpPr>
            <p:nvPr/>
          </p:nvSpPr>
          <p:spPr bwMode="auto">
            <a:xfrm>
              <a:off x="6019801" y="3159126"/>
              <a:ext cx="315913" cy="381000"/>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38" name="Freeform 238"/>
            <p:cNvSpPr>
              <a:spLocks/>
            </p:cNvSpPr>
            <p:nvPr/>
          </p:nvSpPr>
          <p:spPr bwMode="auto">
            <a:xfrm>
              <a:off x="6126163" y="3616326"/>
              <a:ext cx="98425" cy="30163"/>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39" name="Rectangle 239"/>
            <p:cNvSpPr>
              <a:spLocks noChangeArrowheads="1"/>
            </p:cNvSpPr>
            <p:nvPr/>
          </p:nvSpPr>
          <p:spPr bwMode="auto">
            <a:xfrm>
              <a:off x="6092826" y="3554413"/>
              <a:ext cx="166688"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40" name="Rectangle 240"/>
            <p:cNvSpPr>
              <a:spLocks noChangeArrowheads="1"/>
            </p:cNvSpPr>
            <p:nvPr/>
          </p:nvSpPr>
          <p:spPr bwMode="auto">
            <a:xfrm>
              <a:off x="6092826" y="3578226"/>
              <a:ext cx="16668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41" name="Freeform 241"/>
            <p:cNvSpPr>
              <a:spLocks/>
            </p:cNvSpPr>
            <p:nvPr/>
          </p:nvSpPr>
          <p:spPr bwMode="auto">
            <a:xfrm>
              <a:off x="6092826" y="3605213"/>
              <a:ext cx="166688" cy="30163"/>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42" name="Freeform 242"/>
            <p:cNvSpPr>
              <a:spLocks/>
            </p:cNvSpPr>
            <p:nvPr/>
          </p:nvSpPr>
          <p:spPr bwMode="auto">
            <a:xfrm>
              <a:off x="6167438" y="3017838"/>
              <a:ext cx="34925" cy="87313"/>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43" name="Freeform 243"/>
            <p:cNvSpPr>
              <a:spLocks/>
            </p:cNvSpPr>
            <p:nvPr/>
          </p:nvSpPr>
          <p:spPr bwMode="auto">
            <a:xfrm>
              <a:off x="6027738" y="3048001"/>
              <a:ext cx="65088" cy="84138"/>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44" name="Freeform 244"/>
            <p:cNvSpPr>
              <a:spLocks/>
            </p:cNvSpPr>
            <p:nvPr/>
          </p:nvSpPr>
          <p:spPr bwMode="auto">
            <a:xfrm>
              <a:off x="5924551" y="3148013"/>
              <a:ext cx="84138" cy="6032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45" name="Freeform 245"/>
            <p:cNvSpPr>
              <a:spLocks/>
            </p:cNvSpPr>
            <p:nvPr/>
          </p:nvSpPr>
          <p:spPr bwMode="auto">
            <a:xfrm>
              <a:off x="5886451" y="3284538"/>
              <a:ext cx="84138" cy="34925"/>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46" name="Freeform 246"/>
            <p:cNvSpPr>
              <a:spLocks/>
            </p:cNvSpPr>
            <p:nvPr/>
          </p:nvSpPr>
          <p:spPr bwMode="auto">
            <a:xfrm>
              <a:off x="6343651" y="3409951"/>
              <a:ext cx="87313" cy="61913"/>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47" name="Freeform 247"/>
            <p:cNvSpPr>
              <a:spLocks/>
            </p:cNvSpPr>
            <p:nvPr/>
          </p:nvSpPr>
          <p:spPr bwMode="auto">
            <a:xfrm>
              <a:off x="6380163" y="3303588"/>
              <a:ext cx="88900" cy="30163"/>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48" name="Freeform 248"/>
            <p:cNvSpPr>
              <a:spLocks/>
            </p:cNvSpPr>
            <p:nvPr/>
          </p:nvSpPr>
          <p:spPr bwMode="auto">
            <a:xfrm>
              <a:off x="6354763" y="3162301"/>
              <a:ext cx="82550" cy="61913"/>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49" name="Freeform 249"/>
            <p:cNvSpPr>
              <a:spLocks/>
            </p:cNvSpPr>
            <p:nvPr/>
          </p:nvSpPr>
          <p:spPr bwMode="auto">
            <a:xfrm>
              <a:off x="6273801" y="3055938"/>
              <a:ext cx="65088" cy="84138"/>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grpSp>
      <p:grpSp>
        <p:nvGrpSpPr>
          <p:cNvPr id="3" name="组合 49"/>
          <p:cNvGrpSpPr/>
          <p:nvPr/>
        </p:nvGrpSpPr>
        <p:grpSpPr>
          <a:xfrm>
            <a:off x="1967179" y="2958373"/>
            <a:ext cx="439608" cy="435402"/>
            <a:chOff x="5767388" y="3098800"/>
            <a:chExt cx="663575" cy="657225"/>
          </a:xfrm>
          <a:solidFill>
            <a:schemeClr val="accent1"/>
          </a:solidFill>
        </p:grpSpPr>
        <p:sp>
          <p:nvSpPr>
            <p:cNvPr id="51" name="Freeform 253"/>
            <p:cNvSpPr>
              <a:spLocks noEditPoints="1"/>
            </p:cNvSpPr>
            <p:nvPr/>
          </p:nvSpPr>
          <p:spPr bwMode="auto">
            <a:xfrm>
              <a:off x="5767388" y="3098800"/>
              <a:ext cx="663575" cy="519113"/>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52" name="Freeform 254"/>
            <p:cNvSpPr>
              <a:spLocks/>
            </p:cNvSpPr>
            <p:nvPr/>
          </p:nvSpPr>
          <p:spPr bwMode="auto">
            <a:xfrm>
              <a:off x="5913438" y="3235325"/>
              <a:ext cx="334963" cy="520700"/>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grpSp>
      <p:grpSp>
        <p:nvGrpSpPr>
          <p:cNvPr id="4" name="组合 53"/>
          <p:cNvGrpSpPr/>
          <p:nvPr/>
        </p:nvGrpSpPr>
        <p:grpSpPr>
          <a:xfrm>
            <a:off x="6541736" y="3004771"/>
            <a:ext cx="511123" cy="499554"/>
            <a:chOff x="5710238" y="3049588"/>
            <a:chExt cx="771526" cy="754062"/>
          </a:xfrm>
          <a:solidFill>
            <a:schemeClr val="accent2"/>
          </a:solidFill>
        </p:grpSpPr>
        <p:sp>
          <p:nvSpPr>
            <p:cNvPr id="55" name="Freeform 355"/>
            <p:cNvSpPr>
              <a:spLocks/>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56" name="Freeform 356"/>
            <p:cNvSpPr>
              <a:spLocks/>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57"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sp>
          <p:nvSpPr>
            <p:cNvPr id="58" name="Freeform 358"/>
            <p:cNvSpPr>
              <a:spLocks/>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sz="1013">
                <a:solidFill>
                  <a:schemeClr val="bg1">
                    <a:lumMod val="50000"/>
                  </a:schemeClr>
                </a:solidFill>
              </a:endParaRPr>
            </a:p>
          </p:txBody>
        </p:sp>
      </p:grpSp>
      <p:sp>
        <p:nvSpPr>
          <p:cNvPr id="59" name="矩形 58"/>
          <p:cNvSpPr/>
          <p:nvPr/>
        </p:nvSpPr>
        <p:spPr>
          <a:xfrm>
            <a:off x="3884884" y="3882851"/>
            <a:ext cx="1660187" cy="248252"/>
          </a:xfrm>
          <a:prstGeom prst="rect">
            <a:avLst/>
          </a:prstGeom>
        </p:spPr>
        <p:txBody>
          <a:bodyPr wrap="square">
            <a:spAutoFit/>
          </a:bodyPr>
          <a:lstStyle/>
          <a:p>
            <a:pPr lvl="0"/>
            <a:r>
              <a:rPr lang="zh-CN" altLang="en-US" sz="1013" b="1" dirty="0">
                <a:solidFill>
                  <a:schemeClr val="bg1">
                    <a:lumMod val="50000"/>
                  </a:schemeClr>
                </a:solidFill>
                <a:latin typeface="微软雅黑" pitchFamily="34" charset="-122"/>
                <a:ea typeface="微软雅黑" pitchFamily="34" charset="-122"/>
              </a:rPr>
              <a:t>请输入您的内容</a:t>
            </a:r>
          </a:p>
        </p:txBody>
      </p:sp>
      <p:sp>
        <p:nvSpPr>
          <p:cNvPr id="60" name="矩形 59"/>
          <p:cNvSpPr/>
          <p:nvPr/>
        </p:nvSpPr>
        <p:spPr>
          <a:xfrm>
            <a:off x="3583063" y="4168800"/>
            <a:ext cx="1962008" cy="480214"/>
          </a:xfrm>
          <a:prstGeom prst="rect">
            <a:avLst/>
          </a:prstGeom>
        </p:spPr>
        <p:txBody>
          <a:bodyPr wrap="square">
            <a:spAutoFit/>
          </a:bodyPr>
          <a:lstStyle/>
          <a:p>
            <a:pPr algn="ctr">
              <a:lnSpc>
                <a:spcPct val="120000"/>
              </a:lnSpc>
            </a:pPr>
            <a:r>
              <a:rPr lang="zh-CN" altLang="en-US" sz="1050" dirty="0">
                <a:solidFill>
                  <a:schemeClr val="bg1">
                    <a:lumMod val="50000"/>
                  </a:schemeClr>
                </a:solidFill>
                <a:latin typeface="微软雅黑" pitchFamily="34" charset="-122"/>
                <a:ea typeface="微软雅黑" pitchFamily="34" charset="-122"/>
              </a:rPr>
              <a:t>可通过右键选择只保留文本来粘贴您的内容。</a:t>
            </a:r>
          </a:p>
        </p:txBody>
      </p:sp>
      <p:sp>
        <p:nvSpPr>
          <p:cNvPr id="61" name="矩形 60"/>
          <p:cNvSpPr/>
          <p:nvPr/>
        </p:nvSpPr>
        <p:spPr>
          <a:xfrm>
            <a:off x="6099515" y="3635194"/>
            <a:ext cx="1660187" cy="248252"/>
          </a:xfrm>
          <a:prstGeom prst="rect">
            <a:avLst/>
          </a:prstGeom>
        </p:spPr>
        <p:txBody>
          <a:bodyPr wrap="square">
            <a:spAutoFit/>
          </a:bodyPr>
          <a:lstStyle/>
          <a:p>
            <a:pPr lvl="0"/>
            <a:r>
              <a:rPr lang="zh-CN" altLang="en-US" sz="1013" b="1" dirty="0">
                <a:solidFill>
                  <a:schemeClr val="bg1">
                    <a:lumMod val="50000"/>
                  </a:schemeClr>
                </a:solidFill>
                <a:latin typeface="微软雅黑" pitchFamily="34" charset="-122"/>
                <a:ea typeface="微软雅黑" pitchFamily="34" charset="-122"/>
              </a:rPr>
              <a:t>请输入您的内容</a:t>
            </a:r>
          </a:p>
        </p:txBody>
      </p:sp>
      <p:sp>
        <p:nvSpPr>
          <p:cNvPr id="62" name="矩形 61"/>
          <p:cNvSpPr/>
          <p:nvPr/>
        </p:nvSpPr>
        <p:spPr>
          <a:xfrm>
            <a:off x="5797694" y="3921144"/>
            <a:ext cx="1962008" cy="480214"/>
          </a:xfrm>
          <a:prstGeom prst="rect">
            <a:avLst/>
          </a:prstGeom>
        </p:spPr>
        <p:txBody>
          <a:bodyPr wrap="square">
            <a:spAutoFit/>
          </a:bodyPr>
          <a:lstStyle/>
          <a:p>
            <a:pPr algn="ctr">
              <a:lnSpc>
                <a:spcPct val="120000"/>
              </a:lnSpc>
            </a:pPr>
            <a:r>
              <a:rPr lang="zh-CN" altLang="en-US" sz="1050" dirty="0">
                <a:solidFill>
                  <a:schemeClr val="bg1">
                    <a:lumMod val="50000"/>
                  </a:schemeClr>
                </a:solidFill>
                <a:latin typeface="微软雅黑" pitchFamily="34" charset="-122"/>
                <a:ea typeface="微软雅黑" pitchFamily="34" charset="-122"/>
              </a:rPr>
              <a:t>可通过右键选择只保留文本来粘贴您的内容。</a:t>
            </a:r>
          </a:p>
        </p:txBody>
      </p:sp>
      <p:grpSp>
        <p:nvGrpSpPr>
          <p:cNvPr id="5" name="组合 62"/>
          <p:cNvGrpSpPr/>
          <p:nvPr/>
        </p:nvGrpSpPr>
        <p:grpSpPr>
          <a:xfrm>
            <a:off x="1291898" y="926593"/>
            <a:ext cx="6445939" cy="2173155"/>
            <a:chOff x="2496683" y="1908087"/>
            <a:chExt cx="7137403" cy="2406272"/>
          </a:xfrm>
        </p:grpSpPr>
        <p:grpSp>
          <p:nvGrpSpPr>
            <p:cNvPr id="6" name="Group 12"/>
            <p:cNvGrpSpPr>
              <a:grpSpLocks noChangeAspect="1"/>
            </p:cNvGrpSpPr>
            <p:nvPr/>
          </p:nvGrpSpPr>
          <p:grpSpPr bwMode="auto">
            <a:xfrm>
              <a:off x="7094818" y="2392013"/>
              <a:ext cx="2539268" cy="1542004"/>
              <a:chOff x="538115" y="2342244"/>
              <a:chExt cx="6736746" cy="3875068"/>
            </a:xfrm>
          </p:grpSpPr>
          <p:pic>
            <p:nvPicPr>
              <p:cNvPr id="71" name="Picture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ectangle 14"/>
              <p:cNvSpPr/>
              <p:nvPr/>
            </p:nvSpPr>
            <p:spPr>
              <a:xfrm>
                <a:off x="1346069" y="2555131"/>
                <a:ext cx="5120837" cy="322562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13">
                  <a:solidFill>
                    <a:srgbClr val="FFFFFF"/>
                  </a:solidFill>
                </a:endParaRPr>
              </a:p>
            </p:txBody>
          </p:sp>
        </p:grpSp>
        <p:grpSp>
          <p:nvGrpSpPr>
            <p:cNvPr id="7" name="Group 9"/>
            <p:cNvGrpSpPr>
              <a:grpSpLocks noChangeAspect="1"/>
            </p:cNvGrpSpPr>
            <p:nvPr/>
          </p:nvGrpSpPr>
          <p:grpSpPr bwMode="auto">
            <a:xfrm>
              <a:off x="2496683" y="2387250"/>
              <a:ext cx="2540342" cy="1542004"/>
              <a:chOff x="538115" y="2342244"/>
              <a:chExt cx="6736746" cy="3875068"/>
            </a:xfrm>
          </p:grpSpPr>
          <p:pic>
            <p:nvPicPr>
              <p:cNvPr id="69" name="Picture 10"/>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Rectangle 11"/>
              <p:cNvSpPr/>
              <p:nvPr/>
            </p:nvSpPr>
            <p:spPr>
              <a:xfrm>
                <a:off x="1345728" y="2555131"/>
                <a:ext cx="5121520" cy="3225629"/>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13">
                  <a:solidFill>
                    <a:srgbClr val="FFFFFF"/>
                  </a:solidFill>
                </a:endParaRPr>
              </a:p>
            </p:txBody>
          </p:sp>
        </p:grpSp>
        <p:grpSp>
          <p:nvGrpSpPr>
            <p:cNvPr id="8" name="Group 6"/>
            <p:cNvGrpSpPr>
              <a:grpSpLocks/>
            </p:cNvGrpSpPr>
            <p:nvPr/>
          </p:nvGrpSpPr>
          <p:grpSpPr bwMode="auto">
            <a:xfrm>
              <a:off x="4083560" y="1908087"/>
              <a:ext cx="3963590" cy="2406272"/>
              <a:chOff x="538115" y="2342244"/>
              <a:chExt cx="6736746" cy="3875068"/>
            </a:xfrm>
          </p:grpSpPr>
          <p:pic>
            <p:nvPicPr>
              <p:cNvPr id="67" name="Picture 7"/>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Rectangle 8"/>
              <p:cNvSpPr/>
              <p:nvPr/>
            </p:nvSpPr>
            <p:spPr>
              <a:xfrm>
                <a:off x="1343793" y="2553572"/>
                <a:ext cx="5123113" cy="3228145"/>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13" dirty="0">
                  <a:solidFill>
                    <a:srgbClr val="FFFFFF"/>
                  </a:solidFill>
                </a:endParaRPr>
              </a:p>
            </p:txBody>
          </p:sp>
        </p:grpSp>
      </p:grpSp>
    </p:spTree>
    <p:extLst>
      <p:ext uri="{BB962C8B-B14F-4D97-AF65-F5344CB8AC3E}">
        <p14:creationId xmlns:p14="http://schemas.microsoft.com/office/powerpoint/2010/main" val="1925119961"/>
      </p:ext>
    </p:extLst>
  </p:cSld>
  <p:clrMapOvr>
    <a:masterClrMapping/>
  </p:clrMapOvr>
  <mc:AlternateContent xmlns:mc="http://schemas.openxmlformats.org/markup-compatibility/2006" xmlns:p15="http://schemas.microsoft.com/office/powerpoint/2012/main">
    <mc:Choice Requires="p15">
      <p:transition spd="slow" advClick="0" advTm="0">
        <p15:prstTrans prst="fallOve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1500"/>
                            </p:stCondLst>
                            <p:childTnLst>
                              <p:par>
                                <p:cTn id="18" presetID="23" presetClass="entr" presetSubtype="16" fill="hold" grpId="0" nodeType="afterEffect">
                                  <p:stCondLst>
                                    <p:cond delay="0"/>
                                  </p:stCondLst>
                                  <p:iterate type="lt">
                                    <p:tmPct val="10000"/>
                                  </p:iterate>
                                  <p:childTnLst>
                                    <p:set>
                                      <p:cBhvr>
                                        <p:cTn id="19" dur="1" fill="hold">
                                          <p:stCondLst>
                                            <p:cond delay="0"/>
                                          </p:stCondLst>
                                        </p:cTn>
                                        <p:tgtEl>
                                          <p:spTgt spid="27"/>
                                        </p:tgtEl>
                                        <p:attrNameLst>
                                          <p:attrName>style.visibility</p:attrName>
                                        </p:attrNameLst>
                                      </p:cBhvr>
                                      <p:to>
                                        <p:strVal val="visible"/>
                                      </p:to>
                                    </p:set>
                                    <p:anim calcmode="lin" valueType="num">
                                      <p:cBhvr>
                                        <p:cTn id="20" dur="250" fill="hold"/>
                                        <p:tgtEl>
                                          <p:spTgt spid="27"/>
                                        </p:tgtEl>
                                        <p:attrNameLst>
                                          <p:attrName>ppt_w</p:attrName>
                                        </p:attrNameLst>
                                      </p:cBhvr>
                                      <p:tavLst>
                                        <p:tav tm="0">
                                          <p:val>
                                            <p:fltVal val="0"/>
                                          </p:val>
                                        </p:tav>
                                        <p:tav tm="100000">
                                          <p:val>
                                            <p:strVal val="#ppt_w"/>
                                          </p:val>
                                        </p:tav>
                                      </p:tavLst>
                                    </p:anim>
                                    <p:anim calcmode="lin" valueType="num">
                                      <p:cBhvr>
                                        <p:cTn id="21" dur="250" fill="hold"/>
                                        <p:tgtEl>
                                          <p:spTgt spid="27"/>
                                        </p:tgtEl>
                                        <p:attrNameLst>
                                          <p:attrName>ppt_h</p:attrName>
                                        </p:attrNameLst>
                                      </p:cBhvr>
                                      <p:tavLst>
                                        <p:tav tm="0">
                                          <p:val>
                                            <p:fltVal val="0"/>
                                          </p:val>
                                        </p:tav>
                                        <p:tav tm="100000">
                                          <p:val>
                                            <p:strVal val="#ppt_h"/>
                                          </p:val>
                                        </p:tav>
                                      </p:tavLst>
                                    </p:anim>
                                  </p:childTnLst>
                                </p:cTn>
                              </p:par>
                            </p:childTnLst>
                          </p:cTn>
                        </p:par>
                        <p:par>
                          <p:cTn id="22" fill="hold">
                            <p:stCondLst>
                              <p:cond delay="1900"/>
                            </p:stCondLst>
                            <p:childTnLst>
                              <p:par>
                                <p:cTn id="23" presetID="14" presetClass="entr" presetSubtype="1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randombar(horizontal)">
                                      <p:cBhvr>
                                        <p:cTn id="25" dur="250"/>
                                        <p:tgtEl>
                                          <p:spTgt spid="28"/>
                                        </p:tgtEl>
                                      </p:cBhvr>
                                    </p:animEffect>
                                  </p:childTnLst>
                                </p:cTn>
                              </p:par>
                            </p:childTnLst>
                          </p:cTn>
                        </p:par>
                        <p:par>
                          <p:cTn id="26" fill="hold">
                            <p:stCondLst>
                              <p:cond delay="2150"/>
                            </p:stCondLst>
                            <p:childTnLst>
                              <p:par>
                                <p:cTn id="27" presetID="49" presetClass="entr" presetSubtype="0" decel="10000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 calcmode="lin" valueType="num">
                                      <p:cBhvr>
                                        <p:cTn id="31" dur="500" fill="hold"/>
                                        <p:tgtEl>
                                          <p:spTgt spid="2"/>
                                        </p:tgtEl>
                                        <p:attrNameLst>
                                          <p:attrName>style.rotation</p:attrName>
                                        </p:attrNameLst>
                                      </p:cBhvr>
                                      <p:tavLst>
                                        <p:tav tm="0">
                                          <p:val>
                                            <p:fltVal val="360"/>
                                          </p:val>
                                        </p:tav>
                                        <p:tav tm="100000">
                                          <p:val>
                                            <p:fltVal val="0"/>
                                          </p:val>
                                        </p:tav>
                                      </p:tavLst>
                                    </p:anim>
                                    <p:animEffect transition="in" filter="fade">
                                      <p:cBhvr>
                                        <p:cTn id="32" dur="500"/>
                                        <p:tgtEl>
                                          <p:spTgt spid="2"/>
                                        </p:tgtEl>
                                      </p:cBhvr>
                                    </p:animEffect>
                                  </p:childTnLst>
                                </p:cTn>
                              </p:par>
                            </p:childTnLst>
                          </p:cTn>
                        </p:par>
                        <p:par>
                          <p:cTn id="33" fill="hold">
                            <p:stCondLst>
                              <p:cond delay="2650"/>
                            </p:stCondLst>
                            <p:childTnLst>
                              <p:par>
                                <p:cTn id="34" presetID="23" presetClass="entr" presetSubtype="16" fill="hold" grpId="0" nodeType="afterEffect">
                                  <p:stCondLst>
                                    <p:cond delay="0"/>
                                  </p:stCondLst>
                                  <p:iterate type="lt">
                                    <p:tmPct val="10000"/>
                                  </p:iterate>
                                  <p:childTnLst>
                                    <p:set>
                                      <p:cBhvr>
                                        <p:cTn id="35" dur="1" fill="hold">
                                          <p:stCondLst>
                                            <p:cond delay="0"/>
                                          </p:stCondLst>
                                        </p:cTn>
                                        <p:tgtEl>
                                          <p:spTgt spid="59"/>
                                        </p:tgtEl>
                                        <p:attrNameLst>
                                          <p:attrName>style.visibility</p:attrName>
                                        </p:attrNameLst>
                                      </p:cBhvr>
                                      <p:to>
                                        <p:strVal val="visible"/>
                                      </p:to>
                                    </p:set>
                                    <p:anim calcmode="lin" valueType="num">
                                      <p:cBhvr>
                                        <p:cTn id="36" dur="250" fill="hold"/>
                                        <p:tgtEl>
                                          <p:spTgt spid="59"/>
                                        </p:tgtEl>
                                        <p:attrNameLst>
                                          <p:attrName>ppt_w</p:attrName>
                                        </p:attrNameLst>
                                      </p:cBhvr>
                                      <p:tavLst>
                                        <p:tav tm="0">
                                          <p:val>
                                            <p:fltVal val="0"/>
                                          </p:val>
                                        </p:tav>
                                        <p:tav tm="100000">
                                          <p:val>
                                            <p:strVal val="#ppt_w"/>
                                          </p:val>
                                        </p:tav>
                                      </p:tavLst>
                                    </p:anim>
                                    <p:anim calcmode="lin" valueType="num">
                                      <p:cBhvr>
                                        <p:cTn id="37" dur="250" fill="hold"/>
                                        <p:tgtEl>
                                          <p:spTgt spid="59"/>
                                        </p:tgtEl>
                                        <p:attrNameLst>
                                          <p:attrName>ppt_h</p:attrName>
                                        </p:attrNameLst>
                                      </p:cBhvr>
                                      <p:tavLst>
                                        <p:tav tm="0">
                                          <p:val>
                                            <p:fltVal val="0"/>
                                          </p:val>
                                        </p:tav>
                                        <p:tav tm="100000">
                                          <p:val>
                                            <p:strVal val="#ppt_h"/>
                                          </p:val>
                                        </p:tav>
                                      </p:tavLst>
                                    </p:anim>
                                  </p:childTnLst>
                                </p:cTn>
                              </p:par>
                            </p:childTnLst>
                          </p:cTn>
                        </p:par>
                        <p:par>
                          <p:cTn id="38" fill="hold">
                            <p:stCondLst>
                              <p:cond delay="3050"/>
                            </p:stCondLst>
                            <p:childTnLst>
                              <p:par>
                                <p:cTn id="39" presetID="14" presetClass="entr" presetSubtype="10" fill="hold" grpId="0"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randombar(horizontal)">
                                      <p:cBhvr>
                                        <p:cTn id="41" dur="250"/>
                                        <p:tgtEl>
                                          <p:spTgt spid="60"/>
                                        </p:tgtEl>
                                      </p:cBhvr>
                                    </p:animEffect>
                                  </p:childTnLst>
                                </p:cTn>
                              </p:par>
                            </p:childTnLst>
                          </p:cTn>
                        </p:par>
                        <p:par>
                          <p:cTn id="42" fill="hold">
                            <p:stCondLst>
                              <p:cond delay="3300"/>
                            </p:stCondLst>
                            <p:childTnLst>
                              <p:par>
                                <p:cTn id="43" presetID="49" presetClass="entr" presetSubtype="0" decel="10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 calcmode="lin" valueType="num">
                                      <p:cBhvr>
                                        <p:cTn id="47" dur="500" fill="hold"/>
                                        <p:tgtEl>
                                          <p:spTgt spid="4"/>
                                        </p:tgtEl>
                                        <p:attrNameLst>
                                          <p:attrName>style.rotation</p:attrName>
                                        </p:attrNameLst>
                                      </p:cBhvr>
                                      <p:tavLst>
                                        <p:tav tm="0">
                                          <p:val>
                                            <p:fltVal val="360"/>
                                          </p:val>
                                        </p:tav>
                                        <p:tav tm="100000">
                                          <p:val>
                                            <p:fltVal val="0"/>
                                          </p:val>
                                        </p:tav>
                                      </p:tavLst>
                                    </p:anim>
                                    <p:animEffect transition="in" filter="fade">
                                      <p:cBhvr>
                                        <p:cTn id="48" dur="500"/>
                                        <p:tgtEl>
                                          <p:spTgt spid="4"/>
                                        </p:tgtEl>
                                      </p:cBhvr>
                                    </p:animEffect>
                                  </p:childTnLst>
                                </p:cTn>
                              </p:par>
                            </p:childTnLst>
                          </p:cTn>
                        </p:par>
                        <p:par>
                          <p:cTn id="49" fill="hold">
                            <p:stCondLst>
                              <p:cond delay="3800"/>
                            </p:stCondLst>
                            <p:childTnLst>
                              <p:par>
                                <p:cTn id="50" presetID="23" presetClass="entr" presetSubtype="16" fill="hold" grpId="0" nodeType="afterEffect">
                                  <p:stCondLst>
                                    <p:cond delay="0"/>
                                  </p:stCondLst>
                                  <p:iterate type="lt">
                                    <p:tmPct val="10000"/>
                                  </p:iterate>
                                  <p:childTnLst>
                                    <p:set>
                                      <p:cBhvr>
                                        <p:cTn id="51" dur="1" fill="hold">
                                          <p:stCondLst>
                                            <p:cond delay="0"/>
                                          </p:stCondLst>
                                        </p:cTn>
                                        <p:tgtEl>
                                          <p:spTgt spid="61"/>
                                        </p:tgtEl>
                                        <p:attrNameLst>
                                          <p:attrName>style.visibility</p:attrName>
                                        </p:attrNameLst>
                                      </p:cBhvr>
                                      <p:to>
                                        <p:strVal val="visible"/>
                                      </p:to>
                                    </p:set>
                                    <p:anim calcmode="lin" valueType="num">
                                      <p:cBhvr>
                                        <p:cTn id="52" dur="250" fill="hold"/>
                                        <p:tgtEl>
                                          <p:spTgt spid="61"/>
                                        </p:tgtEl>
                                        <p:attrNameLst>
                                          <p:attrName>ppt_w</p:attrName>
                                        </p:attrNameLst>
                                      </p:cBhvr>
                                      <p:tavLst>
                                        <p:tav tm="0">
                                          <p:val>
                                            <p:fltVal val="0"/>
                                          </p:val>
                                        </p:tav>
                                        <p:tav tm="100000">
                                          <p:val>
                                            <p:strVal val="#ppt_w"/>
                                          </p:val>
                                        </p:tav>
                                      </p:tavLst>
                                    </p:anim>
                                    <p:anim calcmode="lin" valueType="num">
                                      <p:cBhvr>
                                        <p:cTn id="53" dur="250" fill="hold"/>
                                        <p:tgtEl>
                                          <p:spTgt spid="61"/>
                                        </p:tgtEl>
                                        <p:attrNameLst>
                                          <p:attrName>ppt_h</p:attrName>
                                        </p:attrNameLst>
                                      </p:cBhvr>
                                      <p:tavLst>
                                        <p:tav tm="0">
                                          <p:val>
                                            <p:fltVal val="0"/>
                                          </p:val>
                                        </p:tav>
                                        <p:tav tm="100000">
                                          <p:val>
                                            <p:strVal val="#ppt_h"/>
                                          </p:val>
                                        </p:tav>
                                      </p:tavLst>
                                    </p:anim>
                                  </p:childTnLst>
                                </p:cTn>
                              </p:par>
                            </p:childTnLst>
                          </p:cTn>
                        </p:par>
                        <p:par>
                          <p:cTn id="54" fill="hold">
                            <p:stCondLst>
                              <p:cond delay="4200"/>
                            </p:stCondLst>
                            <p:childTnLst>
                              <p:par>
                                <p:cTn id="55" presetID="14" presetClass="entr" presetSubtype="10"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randombar(horizontal)">
                                      <p:cBhvr>
                                        <p:cTn id="57" dur="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59" grpId="0"/>
      <p:bldP spid="60" grpId="0"/>
      <p:bldP spid="61" grpId="0"/>
      <p:bldP spid="6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2D506DA1-D66D-4CBA-BD4B-1E232EE09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8" y="0"/>
            <a:ext cx="9138700" cy="5145088"/>
          </a:xfrm>
          <a:prstGeom prst="rect">
            <a:avLst/>
          </a:prstGeom>
        </p:spPr>
      </p:pic>
      <p:sp>
        <p:nvSpPr>
          <p:cNvPr id="6146" name="椭圆 3079"/>
          <p:cNvSpPr>
            <a:spLocks noChangeArrowheads="1"/>
          </p:cNvSpPr>
          <p:nvPr/>
        </p:nvSpPr>
        <p:spPr bwMode="auto">
          <a:xfrm>
            <a:off x="756370" y="1465299"/>
            <a:ext cx="1581034" cy="1581034"/>
          </a:xfrm>
          <a:prstGeom prst="ellipse">
            <a:avLst/>
          </a:prstGeom>
          <a:solidFill>
            <a:schemeClr val="accent1"/>
          </a:solidFill>
          <a:ln>
            <a:noFill/>
          </a:ln>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6148" name="文本框 3080"/>
          <p:cNvSpPr txBox="1">
            <a:spLocks noChangeArrowheads="1"/>
          </p:cNvSpPr>
          <p:nvPr/>
        </p:nvSpPr>
        <p:spPr bwMode="auto">
          <a:xfrm>
            <a:off x="2337403" y="1901615"/>
            <a:ext cx="12524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6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6153" name="椭圆 3087"/>
          <p:cNvSpPr>
            <a:spLocks noChangeArrowheads="1"/>
          </p:cNvSpPr>
          <p:nvPr/>
        </p:nvSpPr>
        <p:spPr bwMode="auto">
          <a:xfrm>
            <a:off x="2470745" y="1276400"/>
            <a:ext cx="342874" cy="342874"/>
          </a:xfrm>
          <a:prstGeom prst="ellipse">
            <a:avLst/>
          </a:prstGeom>
          <a:solidFill>
            <a:schemeClr val="accent2"/>
          </a:solidFill>
          <a:ln>
            <a:noFill/>
          </a:ln>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3402322" y="2017116"/>
            <a:ext cx="2030590" cy="276999"/>
          </a:xfrm>
          <a:prstGeom prst="rect">
            <a:avLst/>
          </a:prstGeom>
        </p:spPr>
        <p:txBody>
          <a:bodyPr wrap="square" lIns="0" tIns="0" rIns="0" bIns="0">
            <a:spAutoFit/>
          </a:bodyPr>
          <a:lstStyle/>
          <a:p>
            <a:pPr lvl="0">
              <a:buNone/>
            </a:pPr>
            <a:r>
              <a:rPr lang="zh-CN" altLang="en-US" b="1" dirty="0">
                <a:solidFill>
                  <a:schemeClr val="bg1">
                    <a:lumMod val="50000"/>
                  </a:schemeClr>
                </a:solidFill>
                <a:latin typeface="微软雅黑" pitchFamily="34" charset="-122"/>
                <a:ea typeface="微软雅黑" pitchFamily="34" charset="-122"/>
              </a:rPr>
              <a:t>明年工作计划</a:t>
            </a:r>
            <a:endParaRPr lang="zh-CN" altLang="zh-CN" b="1" dirty="0">
              <a:solidFill>
                <a:schemeClr val="bg1">
                  <a:lumMod val="50000"/>
                </a:schemeClr>
              </a:solidFill>
              <a:latin typeface="微软雅黑" pitchFamily="34" charset="-122"/>
              <a:ea typeface="微软雅黑" pitchFamily="34" charset="-122"/>
            </a:endParaRPr>
          </a:p>
        </p:txBody>
      </p:sp>
      <p:sp>
        <p:nvSpPr>
          <p:cNvPr id="10" name="文本框 9"/>
          <p:cNvSpPr txBox="1"/>
          <p:nvPr/>
        </p:nvSpPr>
        <p:spPr>
          <a:xfrm>
            <a:off x="3402323" y="2409266"/>
            <a:ext cx="1530512" cy="308674"/>
          </a:xfrm>
          <a:prstGeom prst="rect">
            <a:avLst/>
          </a:prstGeom>
          <a:noFill/>
        </p:spPr>
        <p:txBody>
          <a:bodyPr wrap="square" lIns="0" tIns="0" rIns="0" bIns="0" rtlCol="0">
            <a:spAutoFit/>
          </a:bodyPr>
          <a:lstStyle/>
          <a:p>
            <a:pPr algn="just">
              <a:lnSpc>
                <a:spcPct val="15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p>
        </p:txBody>
      </p:sp>
    </p:spTree>
    <p:extLst>
      <p:ext uri="{BB962C8B-B14F-4D97-AF65-F5344CB8AC3E}">
        <p14:creationId xmlns:p14="http://schemas.microsoft.com/office/powerpoint/2010/main" val="1591991202"/>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146"/>
                                        </p:tgtEl>
                                        <p:attrNameLst>
                                          <p:attrName>style.visibility</p:attrName>
                                        </p:attrNameLst>
                                      </p:cBhvr>
                                      <p:to>
                                        <p:strVal val="visible"/>
                                      </p:to>
                                    </p:set>
                                    <p:anim calcmode="lin" valueType="num">
                                      <p:cBhvr>
                                        <p:cTn id="13" dur="750" fill="hold"/>
                                        <p:tgtEl>
                                          <p:spTgt spid="6146"/>
                                        </p:tgtEl>
                                        <p:attrNameLst>
                                          <p:attrName>ppt_w</p:attrName>
                                        </p:attrNameLst>
                                      </p:cBhvr>
                                      <p:tavLst>
                                        <p:tav tm="0">
                                          <p:val>
                                            <p:fltVal val="0"/>
                                          </p:val>
                                        </p:tav>
                                        <p:tav tm="100000">
                                          <p:val>
                                            <p:strVal val="#ppt_w"/>
                                          </p:val>
                                        </p:tav>
                                      </p:tavLst>
                                    </p:anim>
                                    <p:anim calcmode="lin" valueType="num">
                                      <p:cBhvr>
                                        <p:cTn id="14" dur="750" fill="hold"/>
                                        <p:tgtEl>
                                          <p:spTgt spid="6146"/>
                                        </p:tgtEl>
                                        <p:attrNameLst>
                                          <p:attrName>ppt_h</p:attrName>
                                        </p:attrNameLst>
                                      </p:cBhvr>
                                      <p:tavLst>
                                        <p:tav tm="0">
                                          <p:val>
                                            <p:fltVal val="0"/>
                                          </p:val>
                                        </p:tav>
                                        <p:tav tm="100000">
                                          <p:val>
                                            <p:strVal val="#ppt_h"/>
                                          </p:val>
                                        </p:tav>
                                      </p:tavLst>
                                    </p:anim>
                                    <p:animEffect transition="in" filter="fade">
                                      <p:cBhvr>
                                        <p:cTn id="15" dur="750"/>
                                        <p:tgtEl>
                                          <p:spTgt spid="6146"/>
                                        </p:tgtEl>
                                      </p:cBhvr>
                                    </p:animEffect>
                                  </p:childTnLst>
                                </p:cTn>
                              </p:par>
                              <p:par>
                                <p:cTn id="16" presetID="53" presetClass="entr" presetSubtype="16" fill="hold" grpId="0" nodeType="withEffect">
                                  <p:stCondLst>
                                    <p:cond delay="250"/>
                                  </p:stCondLst>
                                  <p:childTnLst>
                                    <p:set>
                                      <p:cBhvr>
                                        <p:cTn id="17" dur="1" fill="hold">
                                          <p:stCondLst>
                                            <p:cond delay="0"/>
                                          </p:stCondLst>
                                        </p:cTn>
                                        <p:tgtEl>
                                          <p:spTgt spid="6153"/>
                                        </p:tgtEl>
                                        <p:attrNameLst>
                                          <p:attrName>style.visibility</p:attrName>
                                        </p:attrNameLst>
                                      </p:cBhvr>
                                      <p:to>
                                        <p:strVal val="visible"/>
                                      </p:to>
                                    </p:set>
                                    <p:anim calcmode="lin" valueType="num">
                                      <p:cBhvr>
                                        <p:cTn id="18" dur="750" fill="hold"/>
                                        <p:tgtEl>
                                          <p:spTgt spid="6153"/>
                                        </p:tgtEl>
                                        <p:attrNameLst>
                                          <p:attrName>ppt_w</p:attrName>
                                        </p:attrNameLst>
                                      </p:cBhvr>
                                      <p:tavLst>
                                        <p:tav tm="0">
                                          <p:val>
                                            <p:fltVal val="0"/>
                                          </p:val>
                                        </p:tav>
                                        <p:tav tm="100000">
                                          <p:val>
                                            <p:strVal val="#ppt_w"/>
                                          </p:val>
                                        </p:tav>
                                      </p:tavLst>
                                    </p:anim>
                                    <p:anim calcmode="lin" valueType="num">
                                      <p:cBhvr>
                                        <p:cTn id="19" dur="750" fill="hold"/>
                                        <p:tgtEl>
                                          <p:spTgt spid="6153"/>
                                        </p:tgtEl>
                                        <p:attrNameLst>
                                          <p:attrName>ppt_h</p:attrName>
                                        </p:attrNameLst>
                                      </p:cBhvr>
                                      <p:tavLst>
                                        <p:tav tm="0">
                                          <p:val>
                                            <p:fltVal val="0"/>
                                          </p:val>
                                        </p:tav>
                                        <p:tav tm="100000">
                                          <p:val>
                                            <p:strVal val="#ppt_h"/>
                                          </p:val>
                                        </p:tav>
                                      </p:tavLst>
                                    </p:anim>
                                    <p:animEffect transition="in" filter="fade">
                                      <p:cBhvr>
                                        <p:cTn id="20" dur="750"/>
                                        <p:tgtEl>
                                          <p:spTgt spid="6153"/>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6148"/>
                                        </p:tgtEl>
                                        <p:attrNameLst>
                                          <p:attrName>style.visibility</p:attrName>
                                        </p:attrNameLst>
                                      </p:cBhvr>
                                      <p:to>
                                        <p:strVal val="visible"/>
                                      </p:to>
                                    </p:set>
                                    <p:anim calcmode="lin" valueType="num">
                                      <p:cBhvr>
                                        <p:cTn id="24" dur="500" fill="hold"/>
                                        <p:tgtEl>
                                          <p:spTgt spid="6148"/>
                                        </p:tgtEl>
                                        <p:attrNameLst>
                                          <p:attrName>ppt_w</p:attrName>
                                        </p:attrNameLst>
                                      </p:cBhvr>
                                      <p:tavLst>
                                        <p:tav tm="0">
                                          <p:val>
                                            <p:fltVal val="0"/>
                                          </p:val>
                                        </p:tav>
                                        <p:tav tm="100000">
                                          <p:val>
                                            <p:strVal val="#ppt_w"/>
                                          </p:val>
                                        </p:tav>
                                      </p:tavLst>
                                    </p:anim>
                                    <p:anim calcmode="lin" valueType="num">
                                      <p:cBhvr>
                                        <p:cTn id="25" dur="500" fill="hold"/>
                                        <p:tgtEl>
                                          <p:spTgt spid="6148"/>
                                        </p:tgtEl>
                                        <p:attrNameLst>
                                          <p:attrName>ppt_h</p:attrName>
                                        </p:attrNameLst>
                                      </p:cBhvr>
                                      <p:tavLst>
                                        <p:tav tm="0">
                                          <p:val>
                                            <p:fltVal val="0"/>
                                          </p:val>
                                        </p:tav>
                                        <p:tav tm="100000">
                                          <p:val>
                                            <p:strVal val="#ppt_h"/>
                                          </p:val>
                                        </p:tav>
                                      </p:tavLst>
                                    </p:anim>
                                    <p:animEffect transition="in" filter="fade">
                                      <p:cBhvr>
                                        <p:cTn id="26" dur="500"/>
                                        <p:tgtEl>
                                          <p:spTgt spid="6148"/>
                                        </p:tgtEl>
                                      </p:cBhvr>
                                    </p:animEffect>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strVal val="4*#ppt_w"/>
                                          </p:val>
                                        </p:tav>
                                        <p:tav tm="100000">
                                          <p:val>
                                            <p:strVal val="#ppt_w"/>
                                          </p:val>
                                        </p:tav>
                                      </p:tavLst>
                                    </p:anim>
                                    <p:anim calcmode="lin" valueType="num">
                                      <p:cBhvr>
                                        <p:cTn id="32" dur="500" fill="hold"/>
                                        <p:tgtEl>
                                          <p:spTgt spid="9"/>
                                        </p:tgtEl>
                                        <p:attrNameLst>
                                          <p:attrName>ppt_h</p:attrName>
                                        </p:attrNameLst>
                                      </p:cBhvr>
                                      <p:tavLst>
                                        <p:tav tm="0">
                                          <p:val>
                                            <p:strVal val="4*#ppt_h"/>
                                          </p:val>
                                        </p:tav>
                                        <p:tav tm="100000">
                                          <p:val>
                                            <p:strVal val="#ppt_h"/>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p:bldP spid="6153" grpId="0" animBg="1"/>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p:nvPr/>
        </p:nvGrpSpPr>
        <p:grpSpPr>
          <a:xfrm>
            <a:off x="1448705" y="1701850"/>
            <a:ext cx="2761692" cy="2329049"/>
            <a:chOff x="2116116" y="1357314"/>
            <a:chExt cx="11765602" cy="9921875"/>
          </a:xfrm>
        </p:grpSpPr>
        <p:sp>
          <p:nvSpPr>
            <p:cNvPr id="29" name="Freeform 1"/>
            <p:cNvSpPr>
              <a:spLocks noChangeArrowheads="1"/>
            </p:cNvSpPr>
            <p:nvPr/>
          </p:nvSpPr>
          <p:spPr bwMode="auto">
            <a:xfrm>
              <a:off x="10324000" y="1357314"/>
              <a:ext cx="3557718" cy="1994958"/>
            </a:xfrm>
            <a:custGeom>
              <a:avLst/>
              <a:gdLst>
                <a:gd name="T0" fmla="*/ 5242 w 5933"/>
                <a:gd name="T1" fmla="*/ 0 h 3325"/>
                <a:gd name="T2" fmla="*/ 5242 w 5933"/>
                <a:gd name="T3" fmla="*/ 0 h 3325"/>
                <a:gd name="T4" fmla="*/ 2540 w 5933"/>
                <a:gd name="T5" fmla="*/ 0 h 3325"/>
                <a:gd name="T6" fmla="*/ 2514 w 5933"/>
                <a:gd name="T7" fmla="*/ 0 h 3325"/>
                <a:gd name="T8" fmla="*/ 1906 w 5933"/>
                <a:gd name="T9" fmla="*/ 460 h 3325"/>
                <a:gd name="T10" fmla="*/ 0 w 5933"/>
                <a:gd name="T11" fmla="*/ 3324 h 3325"/>
                <a:gd name="T12" fmla="*/ 1230 w 5933"/>
                <a:gd name="T13" fmla="*/ 3324 h 3325"/>
                <a:gd name="T14" fmla="*/ 1230 w 5933"/>
                <a:gd name="T15" fmla="*/ 3202 h 3325"/>
                <a:gd name="T16" fmla="*/ 1163 w 5933"/>
                <a:gd name="T17" fmla="*/ 3080 h 3325"/>
                <a:gd name="T18" fmla="*/ 1041 w 5933"/>
                <a:gd name="T19" fmla="*/ 2756 h 3325"/>
                <a:gd name="T20" fmla="*/ 1163 w 5933"/>
                <a:gd name="T21" fmla="*/ 2378 h 3325"/>
                <a:gd name="T22" fmla="*/ 1595 w 5933"/>
                <a:gd name="T23" fmla="*/ 2189 h 3325"/>
                <a:gd name="T24" fmla="*/ 2027 w 5933"/>
                <a:gd name="T25" fmla="*/ 2378 h 3325"/>
                <a:gd name="T26" fmla="*/ 2149 w 5933"/>
                <a:gd name="T27" fmla="*/ 2756 h 3325"/>
                <a:gd name="T28" fmla="*/ 2014 w 5933"/>
                <a:gd name="T29" fmla="*/ 3094 h 3325"/>
                <a:gd name="T30" fmla="*/ 1933 w 5933"/>
                <a:gd name="T31" fmla="*/ 3229 h 3325"/>
                <a:gd name="T32" fmla="*/ 1933 w 5933"/>
                <a:gd name="T33" fmla="*/ 3324 h 3325"/>
                <a:gd name="T34" fmla="*/ 2514 w 5933"/>
                <a:gd name="T35" fmla="*/ 3324 h 3325"/>
                <a:gd name="T36" fmla="*/ 3027 w 5933"/>
                <a:gd name="T37" fmla="*/ 1351 h 3325"/>
                <a:gd name="T38" fmla="*/ 5242 w 5933"/>
                <a:gd name="T39" fmla="*/ 1351 h 3325"/>
                <a:gd name="T40" fmla="*/ 5932 w 5933"/>
                <a:gd name="T41" fmla="*/ 676 h 3325"/>
                <a:gd name="T42" fmla="*/ 5242 w 5933"/>
                <a:gd name="T43" fmla="*/ 0 h 3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33" h="3325">
                  <a:moveTo>
                    <a:pt x="5242" y="0"/>
                  </a:moveTo>
                  <a:lnTo>
                    <a:pt x="5242" y="0"/>
                  </a:lnTo>
                  <a:cubicBezTo>
                    <a:pt x="2540" y="0"/>
                    <a:pt x="2540" y="0"/>
                    <a:pt x="2540" y="0"/>
                  </a:cubicBezTo>
                  <a:cubicBezTo>
                    <a:pt x="2527" y="0"/>
                    <a:pt x="2527" y="0"/>
                    <a:pt x="2514" y="0"/>
                  </a:cubicBezTo>
                  <a:cubicBezTo>
                    <a:pt x="2243" y="27"/>
                    <a:pt x="1906" y="460"/>
                    <a:pt x="1906" y="460"/>
                  </a:cubicBezTo>
                  <a:cubicBezTo>
                    <a:pt x="0" y="3324"/>
                    <a:pt x="0" y="3324"/>
                    <a:pt x="0" y="3324"/>
                  </a:cubicBezTo>
                  <a:cubicBezTo>
                    <a:pt x="1230" y="3324"/>
                    <a:pt x="1230" y="3324"/>
                    <a:pt x="1230" y="3324"/>
                  </a:cubicBezTo>
                  <a:cubicBezTo>
                    <a:pt x="1230" y="3202"/>
                    <a:pt x="1230" y="3202"/>
                    <a:pt x="1230" y="3202"/>
                  </a:cubicBezTo>
                  <a:cubicBezTo>
                    <a:pt x="1230" y="3175"/>
                    <a:pt x="1230" y="3175"/>
                    <a:pt x="1163" y="3080"/>
                  </a:cubicBezTo>
                  <a:cubicBezTo>
                    <a:pt x="1109" y="3013"/>
                    <a:pt x="1041" y="2905"/>
                    <a:pt x="1041" y="2756"/>
                  </a:cubicBezTo>
                  <a:cubicBezTo>
                    <a:pt x="1041" y="2634"/>
                    <a:pt x="1068" y="2486"/>
                    <a:pt x="1163" y="2378"/>
                  </a:cubicBezTo>
                  <a:cubicBezTo>
                    <a:pt x="1243" y="2270"/>
                    <a:pt x="1406" y="2189"/>
                    <a:pt x="1595" y="2189"/>
                  </a:cubicBezTo>
                  <a:cubicBezTo>
                    <a:pt x="1784" y="2189"/>
                    <a:pt x="1946" y="2270"/>
                    <a:pt x="2027" y="2378"/>
                  </a:cubicBezTo>
                  <a:cubicBezTo>
                    <a:pt x="2122" y="2486"/>
                    <a:pt x="2149" y="2621"/>
                    <a:pt x="2149" y="2756"/>
                  </a:cubicBezTo>
                  <a:cubicBezTo>
                    <a:pt x="2149" y="2905"/>
                    <a:pt x="2068" y="3026"/>
                    <a:pt x="2014" y="3094"/>
                  </a:cubicBezTo>
                  <a:cubicBezTo>
                    <a:pt x="1946" y="3188"/>
                    <a:pt x="1933" y="3202"/>
                    <a:pt x="1933" y="3229"/>
                  </a:cubicBezTo>
                  <a:cubicBezTo>
                    <a:pt x="1933" y="3324"/>
                    <a:pt x="1933" y="3324"/>
                    <a:pt x="1933" y="3324"/>
                  </a:cubicBezTo>
                  <a:cubicBezTo>
                    <a:pt x="2514" y="3324"/>
                    <a:pt x="2514" y="3324"/>
                    <a:pt x="2514" y="3324"/>
                  </a:cubicBezTo>
                  <a:cubicBezTo>
                    <a:pt x="3027" y="1351"/>
                    <a:pt x="3027" y="1351"/>
                    <a:pt x="3027" y="1351"/>
                  </a:cubicBezTo>
                  <a:cubicBezTo>
                    <a:pt x="5242" y="1351"/>
                    <a:pt x="5242" y="1351"/>
                    <a:pt x="5242" y="1351"/>
                  </a:cubicBezTo>
                  <a:cubicBezTo>
                    <a:pt x="5594" y="1364"/>
                    <a:pt x="5932" y="1041"/>
                    <a:pt x="5932" y="676"/>
                  </a:cubicBezTo>
                  <a:cubicBezTo>
                    <a:pt x="5932" y="324"/>
                    <a:pt x="5594" y="0"/>
                    <a:pt x="5242" y="0"/>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
            <p:cNvSpPr>
              <a:spLocks noChangeArrowheads="1"/>
            </p:cNvSpPr>
            <p:nvPr/>
          </p:nvSpPr>
          <p:spPr bwMode="auto">
            <a:xfrm>
              <a:off x="2116116" y="3513668"/>
              <a:ext cx="3338172" cy="1531938"/>
            </a:xfrm>
            <a:custGeom>
              <a:avLst/>
              <a:gdLst>
                <a:gd name="T0" fmla="*/ 5471 w 5567"/>
                <a:gd name="T1" fmla="*/ 1013 h 2554"/>
                <a:gd name="T2" fmla="*/ 5471 w 5567"/>
                <a:gd name="T3" fmla="*/ 1013 h 2554"/>
                <a:gd name="T4" fmla="*/ 5228 w 5567"/>
                <a:gd name="T5" fmla="*/ 945 h 2554"/>
                <a:gd name="T6" fmla="*/ 5026 w 5567"/>
                <a:gd name="T7" fmla="*/ 1026 h 2554"/>
                <a:gd name="T8" fmla="*/ 4783 w 5567"/>
                <a:gd name="T9" fmla="*/ 1135 h 2554"/>
                <a:gd name="T10" fmla="*/ 4296 w 5567"/>
                <a:gd name="T11" fmla="*/ 1135 h 2554"/>
                <a:gd name="T12" fmla="*/ 4296 w 5567"/>
                <a:gd name="T13" fmla="*/ 0 h 2554"/>
                <a:gd name="T14" fmla="*/ 500 w 5567"/>
                <a:gd name="T15" fmla="*/ 0 h 2554"/>
                <a:gd name="T16" fmla="*/ 162 w 5567"/>
                <a:gd name="T17" fmla="*/ 229 h 2554"/>
                <a:gd name="T18" fmla="*/ 54 w 5567"/>
                <a:gd name="T19" fmla="*/ 824 h 2554"/>
                <a:gd name="T20" fmla="*/ 554 w 5567"/>
                <a:gd name="T21" fmla="*/ 2553 h 2554"/>
                <a:gd name="T22" fmla="*/ 2094 w 5567"/>
                <a:gd name="T23" fmla="*/ 2553 h 2554"/>
                <a:gd name="T24" fmla="*/ 2094 w 5567"/>
                <a:gd name="T25" fmla="*/ 2472 h 2554"/>
                <a:gd name="T26" fmla="*/ 2013 w 5567"/>
                <a:gd name="T27" fmla="*/ 2337 h 2554"/>
                <a:gd name="T28" fmla="*/ 1878 w 5567"/>
                <a:gd name="T29" fmla="*/ 1999 h 2554"/>
                <a:gd name="T30" fmla="*/ 1999 w 5567"/>
                <a:gd name="T31" fmla="*/ 1621 h 2554"/>
                <a:gd name="T32" fmla="*/ 2432 w 5567"/>
                <a:gd name="T33" fmla="*/ 1432 h 2554"/>
                <a:gd name="T34" fmla="*/ 2864 w 5567"/>
                <a:gd name="T35" fmla="*/ 1621 h 2554"/>
                <a:gd name="T36" fmla="*/ 2985 w 5567"/>
                <a:gd name="T37" fmla="*/ 1999 h 2554"/>
                <a:gd name="T38" fmla="*/ 2864 w 5567"/>
                <a:gd name="T39" fmla="*/ 2323 h 2554"/>
                <a:gd name="T40" fmla="*/ 2796 w 5567"/>
                <a:gd name="T41" fmla="*/ 2445 h 2554"/>
                <a:gd name="T42" fmla="*/ 2796 w 5567"/>
                <a:gd name="T43" fmla="*/ 2553 h 2554"/>
                <a:gd name="T44" fmla="*/ 4296 w 5567"/>
                <a:gd name="T45" fmla="*/ 2553 h 2554"/>
                <a:gd name="T46" fmla="*/ 4296 w 5567"/>
                <a:gd name="T47" fmla="*/ 1391 h 2554"/>
                <a:gd name="T48" fmla="*/ 4769 w 5567"/>
                <a:gd name="T49" fmla="*/ 1391 h 2554"/>
                <a:gd name="T50" fmla="*/ 4769 w 5567"/>
                <a:gd name="T51" fmla="*/ 1391 h 2554"/>
                <a:gd name="T52" fmla="*/ 5026 w 5567"/>
                <a:gd name="T53" fmla="*/ 1526 h 2554"/>
                <a:gd name="T54" fmla="*/ 5228 w 5567"/>
                <a:gd name="T55" fmla="*/ 1607 h 2554"/>
                <a:gd name="T56" fmla="*/ 5458 w 5567"/>
                <a:gd name="T57" fmla="*/ 1540 h 2554"/>
                <a:gd name="T58" fmla="*/ 5566 w 5567"/>
                <a:gd name="T59" fmla="*/ 1269 h 2554"/>
                <a:gd name="T60" fmla="*/ 5471 w 5567"/>
                <a:gd name="T61" fmla="*/ 1013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67" h="2554">
                  <a:moveTo>
                    <a:pt x="5471" y="1013"/>
                  </a:moveTo>
                  <a:lnTo>
                    <a:pt x="5471" y="1013"/>
                  </a:lnTo>
                  <a:cubicBezTo>
                    <a:pt x="5404" y="959"/>
                    <a:pt x="5323" y="945"/>
                    <a:pt x="5228" y="945"/>
                  </a:cubicBezTo>
                  <a:cubicBezTo>
                    <a:pt x="5147" y="945"/>
                    <a:pt x="5093" y="972"/>
                    <a:pt x="5026" y="1026"/>
                  </a:cubicBezTo>
                  <a:cubicBezTo>
                    <a:pt x="4958" y="1067"/>
                    <a:pt x="4891" y="1135"/>
                    <a:pt x="4783" y="1135"/>
                  </a:cubicBezTo>
                  <a:cubicBezTo>
                    <a:pt x="4296" y="1135"/>
                    <a:pt x="4296" y="1135"/>
                    <a:pt x="4296" y="1135"/>
                  </a:cubicBezTo>
                  <a:cubicBezTo>
                    <a:pt x="4296" y="0"/>
                    <a:pt x="4296" y="0"/>
                    <a:pt x="4296" y="0"/>
                  </a:cubicBezTo>
                  <a:cubicBezTo>
                    <a:pt x="500" y="0"/>
                    <a:pt x="500" y="0"/>
                    <a:pt x="500" y="0"/>
                  </a:cubicBezTo>
                  <a:cubicBezTo>
                    <a:pt x="365" y="40"/>
                    <a:pt x="243" y="121"/>
                    <a:pt x="162" y="229"/>
                  </a:cubicBezTo>
                  <a:cubicBezTo>
                    <a:pt x="40" y="405"/>
                    <a:pt x="0" y="621"/>
                    <a:pt x="54" y="824"/>
                  </a:cubicBezTo>
                  <a:cubicBezTo>
                    <a:pt x="554" y="2553"/>
                    <a:pt x="554" y="2553"/>
                    <a:pt x="554" y="2553"/>
                  </a:cubicBezTo>
                  <a:cubicBezTo>
                    <a:pt x="2094" y="2553"/>
                    <a:pt x="2094" y="2553"/>
                    <a:pt x="2094" y="2553"/>
                  </a:cubicBezTo>
                  <a:cubicBezTo>
                    <a:pt x="2094" y="2472"/>
                    <a:pt x="2094" y="2472"/>
                    <a:pt x="2094" y="2472"/>
                  </a:cubicBezTo>
                  <a:cubicBezTo>
                    <a:pt x="2094" y="2445"/>
                    <a:pt x="2081" y="2418"/>
                    <a:pt x="2013" y="2337"/>
                  </a:cubicBezTo>
                  <a:cubicBezTo>
                    <a:pt x="1945" y="2256"/>
                    <a:pt x="1878" y="2148"/>
                    <a:pt x="1878" y="1999"/>
                  </a:cubicBezTo>
                  <a:cubicBezTo>
                    <a:pt x="1878" y="1864"/>
                    <a:pt x="1905" y="1729"/>
                    <a:pt x="1999" y="1621"/>
                  </a:cubicBezTo>
                  <a:cubicBezTo>
                    <a:pt x="2081" y="1513"/>
                    <a:pt x="2243" y="1432"/>
                    <a:pt x="2432" y="1432"/>
                  </a:cubicBezTo>
                  <a:cubicBezTo>
                    <a:pt x="2607" y="1432"/>
                    <a:pt x="2783" y="1513"/>
                    <a:pt x="2864" y="1621"/>
                  </a:cubicBezTo>
                  <a:cubicBezTo>
                    <a:pt x="2959" y="1729"/>
                    <a:pt x="2985" y="1864"/>
                    <a:pt x="2985" y="1999"/>
                  </a:cubicBezTo>
                  <a:cubicBezTo>
                    <a:pt x="2985" y="2134"/>
                    <a:pt x="2918" y="2256"/>
                    <a:pt x="2864" y="2323"/>
                  </a:cubicBezTo>
                  <a:cubicBezTo>
                    <a:pt x="2796" y="2418"/>
                    <a:pt x="2796" y="2418"/>
                    <a:pt x="2796" y="2445"/>
                  </a:cubicBezTo>
                  <a:cubicBezTo>
                    <a:pt x="2796" y="2553"/>
                    <a:pt x="2796" y="2553"/>
                    <a:pt x="2796" y="2553"/>
                  </a:cubicBezTo>
                  <a:cubicBezTo>
                    <a:pt x="4296" y="2553"/>
                    <a:pt x="4296" y="2553"/>
                    <a:pt x="4296" y="2553"/>
                  </a:cubicBezTo>
                  <a:cubicBezTo>
                    <a:pt x="4296" y="1391"/>
                    <a:pt x="4296" y="1391"/>
                    <a:pt x="4296" y="1391"/>
                  </a:cubicBezTo>
                  <a:cubicBezTo>
                    <a:pt x="4769" y="1391"/>
                    <a:pt x="4769" y="1391"/>
                    <a:pt x="4769" y="1391"/>
                  </a:cubicBezTo>
                  <a:lnTo>
                    <a:pt x="4769" y="1391"/>
                  </a:lnTo>
                  <a:cubicBezTo>
                    <a:pt x="4891" y="1391"/>
                    <a:pt x="4958" y="1472"/>
                    <a:pt x="5026" y="1526"/>
                  </a:cubicBezTo>
                  <a:cubicBezTo>
                    <a:pt x="5080" y="1580"/>
                    <a:pt x="5147" y="1607"/>
                    <a:pt x="5228" y="1607"/>
                  </a:cubicBezTo>
                  <a:cubicBezTo>
                    <a:pt x="5323" y="1607"/>
                    <a:pt x="5404" y="1594"/>
                    <a:pt x="5458" y="1540"/>
                  </a:cubicBezTo>
                  <a:cubicBezTo>
                    <a:pt x="5525" y="1499"/>
                    <a:pt x="5566" y="1418"/>
                    <a:pt x="5566" y="1269"/>
                  </a:cubicBezTo>
                  <a:cubicBezTo>
                    <a:pt x="5566" y="1135"/>
                    <a:pt x="5525" y="1053"/>
                    <a:pt x="5471" y="1013"/>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
            <p:cNvSpPr>
              <a:spLocks noChangeArrowheads="1"/>
            </p:cNvSpPr>
            <p:nvPr/>
          </p:nvSpPr>
          <p:spPr bwMode="auto">
            <a:xfrm>
              <a:off x="4853841" y="3513668"/>
              <a:ext cx="4253392" cy="1531938"/>
            </a:xfrm>
            <a:custGeom>
              <a:avLst/>
              <a:gdLst>
                <a:gd name="T0" fmla="*/ 6984 w 7093"/>
                <a:gd name="T1" fmla="*/ 1013 h 2554"/>
                <a:gd name="T2" fmla="*/ 6984 w 7093"/>
                <a:gd name="T3" fmla="*/ 1013 h 2554"/>
                <a:gd name="T4" fmla="*/ 6741 w 7093"/>
                <a:gd name="T5" fmla="*/ 945 h 2554"/>
                <a:gd name="T6" fmla="*/ 6538 w 7093"/>
                <a:gd name="T7" fmla="*/ 1026 h 2554"/>
                <a:gd name="T8" fmla="*/ 6295 w 7093"/>
                <a:gd name="T9" fmla="*/ 1135 h 2554"/>
                <a:gd name="T10" fmla="*/ 5849 w 7093"/>
                <a:gd name="T11" fmla="*/ 1135 h 2554"/>
                <a:gd name="T12" fmla="*/ 5849 w 7093"/>
                <a:gd name="T13" fmla="*/ 0 h 2554"/>
                <a:gd name="T14" fmla="*/ 0 w 7093"/>
                <a:gd name="T15" fmla="*/ 0 h 2554"/>
                <a:gd name="T16" fmla="*/ 0 w 7093"/>
                <a:gd name="T17" fmla="*/ 918 h 2554"/>
                <a:gd name="T18" fmla="*/ 217 w 7093"/>
                <a:gd name="T19" fmla="*/ 918 h 2554"/>
                <a:gd name="T20" fmla="*/ 325 w 7093"/>
                <a:gd name="T21" fmla="*/ 837 h 2554"/>
                <a:gd name="T22" fmla="*/ 662 w 7093"/>
                <a:gd name="T23" fmla="*/ 716 h 2554"/>
                <a:gd name="T24" fmla="*/ 1041 w 7093"/>
                <a:gd name="T25" fmla="*/ 837 h 2554"/>
                <a:gd name="T26" fmla="*/ 1216 w 7093"/>
                <a:gd name="T27" fmla="*/ 1283 h 2554"/>
                <a:gd name="T28" fmla="*/ 1041 w 7093"/>
                <a:gd name="T29" fmla="*/ 1716 h 2554"/>
                <a:gd name="T30" fmla="*/ 662 w 7093"/>
                <a:gd name="T31" fmla="*/ 1837 h 2554"/>
                <a:gd name="T32" fmla="*/ 311 w 7093"/>
                <a:gd name="T33" fmla="*/ 1702 h 2554"/>
                <a:gd name="T34" fmla="*/ 189 w 7093"/>
                <a:gd name="T35" fmla="*/ 1607 h 2554"/>
                <a:gd name="T36" fmla="*/ 0 w 7093"/>
                <a:gd name="T37" fmla="*/ 1607 h 2554"/>
                <a:gd name="T38" fmla="*/ 0 w 7093"/>
                <a:gd name="T39" fmla="*/ 2553 h 2554"/>
                <a:gd name="T40" fmla="*/ 3135 w 7093"/>
                <a:gd name="T41" fmla="*/ 2553 h 2554"/>
                <a:gd name="T42" fmla="*/ 3135 w 7093"/>
                <a:gd name="T43" fmla="*/ 2472 h 2554"/>
                <a:gd name="T44" fmla="*/ 3054 w 7093"/>
                <a:gd name="T45" fmla="*/ 2337 h 2554"/>
                <a:gd name="T46" fmla="*/ 2919 w 7093"/>
                <a:gd name="T47" fmla="*/ 1999 h 2554"/>
                <a:gd name="T48" fmla="*/ 3040 w 7093"/>
                <a:gd name="T49" fmla="*/ 1621 h 2554"/>
                <a:gd name="T50" fmla="*/ 3472 w 7093"/>
                <a:gd name="T51" fmla="*/ 1432 h 2554"/>
                <a:gd name="T52" fmla="*/ 3905 w 7093"/>
                <a:gd name="T53" fmla="*/ 1621 h 2554"/>
                <a:gd name="T54" fmla="*/ 4026 w 7093"/>
                <a:gd name="T55" fmla="*/ 1999 h 2554"/>
                <a:gd name="T56" fmla="*/ 3905 w 7093"/>
                <a:gd name="T57" fmla="*/ 2323 h 2554"/>
                <a:gd name="T58" fmla="*/ 3837 w 7093"/>
                <a:gd name="T59" fmla="*/ 2445 h 2554"/>
                <a:gd name="T60" fmla="*/ 3837 w 7093"/>
                <a:gd name="T61" fmla="*/ 2553 h 2554"/>
                <a:gd name="T62" fmla="*/ 5849 w 7093"/>
                <a:gd name="T63" fmla="*/ 2553 h 2554"/>
                <a:gd name="T64" fmla="*/ 5849 w 7093"/>
                <a:gd name="T65" fmla="*/ 1391 h 2554"/>
                <a:gd name="T66" fmla="*/ 6282 w 7093"/>
                <a:gd name="T67" fmla="*/ 1391 h 2554"/>
                <a:gd name="T68" fmla="*/ 6295 w 7093"/>
                <a:gd name="T69" fmla="*/ 1391 h 2554"/>
                <a:gd name="T70" fmla="*/ 6538 w 7093"/>
                <a:gd name="T71" fmla="*/ 1526 h 2554"/>
                <a:gd name="T72" fmla="*/ 6741 w 7093"/>
                <a:gd name="T73" fmla="*/ 1607 h 2554"/>
                <a:gd name="T74" fmla="*/ 6984 w 7093"/>
                <a:gd name="T75" fmla="*/ 1540 h 2554"/>
                <a:gd name="T76" fmla="*/ 7079 w 7093"/>
                <a:gd name="T77" fmla="*/ 1269 h 2554"/>
                <a:gd name="T78" fmla="*/ 6984 w 7093"/>
                <a:gd name="T79" fmla="*/ 1013 h 2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93" h="2554">
                  <a:moveTo>
                    <a:pt x="6984" y="1013"/>
                  </a:moveTo>
                  <a:lnTo>
                    <a:pt x="6984" y="1013"/>
                  </a:lnTo>
                  <a:cubicBezTo>
                    <a:pt x="6917" y="959"/>
                    <a:pt x="6835" y="945"/>
                    <a:pt x="6741" y="945"/>
                  </a:cubicBezTo>
                  <a:cubicBezTo>
                    <a:pt x="6660" y="945"/>
                    <a:pt x="6606" y="972"/>
                    <a:pt x="6538" y="1026"/>
                  </a:cubicBezTo>
                  <a:cubicBezTo>
                    <a:pt x="6470" y="1067"/>
                    <a:pt x="6403" y="1135"/>
                    <a:pt x="6295" y="1135"/>
                  </a:cubicBezTo>
                  <a:cubicBezTo>
                    <a:pt x="5849" y="1135"/>
                    <a:pt x="5849" y="1135"/>
                    <a:pt x="5849" y="1135"/>
                  </a:cubicBezTo>
                  <a:cubicBezTo>
                    <a:pt x="5849" y="0"/>
                    <a:pt x="5849" y="0"/>
                    <a:pt x="5849" y="0"/>
                  </a:cubicBezTo>
                  <a:cubicBezTo>
                    <a:pt x="0" y="0"/>
                    <a:pt x="0" y="0"/>
                    <a:pt x="0" y="0"/>
                  </a:cubicBezTo>
                  <a:cubicBezTo>
                    <a:pt x="0" y="918"/>
                    <a:pt x="0" y="918"/>
                    <a:pt x="0" y="918"/>
                  </a:cubicBezTo>
                  <a:cubicBezTo>
                    <a:pt x="217" y="918"/>
                    <a:pt x="217" y="918"/>
                    <a:pt x="217" y="918"/>
                  </a:cubicBezTo>
                  <a:cubicBezTo>
                    <a:pt x="230" y="918"/>
                    <a:pt x="243" y="905"/>
                    <a:pt x="325" y="837"/>
                  </a:cubicBezTo>
                  <a:cubicBezTo>
                    <a:pt x="406" y="783"/>
                    <a:pt x="514" y="716"/>
                    <a:pt x="662" y="716"/>
                  </a:cubicBezTo>
                  <a:cubicBezTo>
                    <a:pt x="784" y="716"/>
                    <a:pt x="919" y="743"/>
                    <a:pt x="1041" y="837"/>
                  </a:cubicBezTo>
                  <a:cubicBezTo>
                    <a:pt x="1149" y="918"/>
                    <a:pt x="1230" y="1094"/>
                    <a:pt x="1216" y="1283"/>
                  </a:cubicBezTo>
                  <a:cubicBezTo>
                    <a:pt x="1216" y="1459"/>
                    <a:pt x="1149" y="1621"/>
                    <a:pt x="1041" y="1716"/>
                  </a:cubicBezTo>
                  <a:cubicBezTo>
                    <a:pt x="919" y="1810"/>
                    <a:pt x="784" y="1837"/>
                    <a:pt x="662" y="1837"/>
                  </a:cubicBezTo>
                  <a:cubicBezTo>
                    <a:pt x="514" y="1837"/>
                    <a:pt x="392" y="1756"/>
                    <a:pt x="311" y="1702"/>
                  </a:cubicBezTo>
                  <a:cubicBezTo>
                    <a:pt x="230" y="1621"/>
                    <a:pt x="217" y="1607"/>
                    <a:pt x="189" y="1607"/>
                  </a:cubicBezTo>
                  <a:cubicBezTo>
                    <a:pt x="0" y="1607"/>
                    <a:pt x="0" y="1607"/>
                    <a:pt x="0" y="1607"/>
                  </a:cubicBezTo>
                  <a:cubicBezTo>
                    <a:pt x="0" y="2553"/>
                    <a:pt x="0" y="2553"/>
                    <a:pt x="0" y="2553"/>
                  </a:cubicBezTo>
                  <a:cubicBezTo>
                    <a:pt x="3135" y="2553"/>
                    <a:pt x="3135" y="2553"/>
                    <a:pt x="3135" y="2553"/>
                  </a:cubicBezTo>
                  <a:cubicBezTo>
                    <a:pt x="3135" y="2472"/>
                    <a:pt x="3135" y="2472"/>
                    <a:pt x="3135" y="2472"/>
                  </a:cubicBezTo>
                  <a:cubicBezTo>
                    <a:pt x="3135" y="2445"/>
                    <a:pt x="3121" y="2418"/>
                    <a:pt x="3054" y="2337"/>
                  </a:cubicBezTo>
                  <a:cubicBezTo>
                    <a:pt x="2999" y="2256"/>
                    <a:pt x="2919" y="2148"/>
                    <a:pt x="2919" y="1999"/>
                  </a:cubicBezTo>
                  <a:cubicBezTo>
                    <a:pt x="2919" y="1864"/>
                    <a:pt x="2945" y="1729"/>
                    <a:pt x="3040" y="1621"/>
                  </a:cubicBezTo>
                  <a:cubicBezTo>
                    <a:pt x="3121" y="1513"/>
                    <a:pt x="3283" y="1432"/>
                    <a:pt x="3472" y="1432"/>
                  </a:cubicBezTo>
                  <a:cubicBezTo>
                    <a:pt x="3661" y="1432"/>
                    <a:pt x="3823" y="1513"/>
                    <a:pt x="3905" y="1621"/>
                  </a:cubicBezTo>
                  <a:cubicBezTo>
                    <a:pt x="3999" y="1729"/>
                    <a:pt x="4026" y="1864"/>
                    <a:pt x="4026" y="1999"/>
                  </a:cubicBezTo>
                  <a:cubicBezTo>
                    <a:pt x="4026" y="2134"/>
                    <a:pt x="3959" y="2256"/>
                    <a:pt x="3905" y="2323"/>
                  </a:cubicBezTo>
                  <a:cubicBezTo>
                    <a:pt x="3837" y="2418"/>
                    <a:pt x="3837" y="2418"/>
                    <a:pt x="3837" y="2445"/>
                  </a:cubicBezTo>
                  <a:cubicBezTo>
                    <a:pt x="3837" y="2553"/>
                    <a:pt x="3837" y="2553"/>
                    <a:pt x="3837" y="2553"/>
                  </a:cubicBezTo>
                  <a:cubicBezTo>
                    <a:pt x="5849" y="2553"/>
                    <a:pt x="5849" y="2553"/>
                    <a:pt x="5849" y="2553"/>
                  </a:cubicBezTo>
                  <a:cubicBezTo>
                    <a:pt x="5849" y="1391"/>
                    <a:pt x="5849" y="1391"/>
                    <a:pt x="5849" y="1391"/>
                  </a:cubicBezTo>
                  <a:cubicBezTo>
                    <a:pt x="6282" y="1391"/>
                    <a:pt x="6282" y="1391"/>
                    <a:pt x="6282" y="1391"/>
                  </a:cubicBezTo>
                  <a:cubicBezTo>
                    <a:pt x="6295" y="1391"/>
                    <a:pt x="6295" y="1391"/>
                    <a:pt x="6295" y="1391"/>
                  </a:cubicBezTo>
                  <a:cubicBezTo>
                    <a:pt x="6403" y="1391"/>
                    <a:pt x="6470" y="1472"/>
                    <a:pt x="6538" y="1526"/>
                  </a:cubicBezTo>
                  <a:cubicBezTo>
                    <a:pt x="6606" y="1580"/>
                    <a:pt x="6660" y="1607"/>
                    <a:pt x="6741" y="1607"/>
                  </a:cubicBezTo>
                  <a:cubicBezTo>
                    <a:pt x="6835" y="1607"/>
                    <a:pt x="6917" y="1594"/>
                    <a:pt x="6984" y="1540"/>
                  </a:cubicBezTo>
                  <a:cubicBezTo>
                    <a:pt x="7038" y="1499"/>
                    <a:pt x="7079" y="1418"/>
                    <a:pt x="7079" y="1269"/>
                  </a:cubicBezTo>
                  <a:cubicBezTo>
                    <a:pt x="7092" y="1135"/>
                    <a:pt x="7038" y="1053"/>
                    <a:pt x="6984" y="1013"/>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4"/>
            <p:cNvSpPr>
              <a:spLocks noChangeArrowheads="1"/>
            </p:cNvSpPr>
            <p:nvPr/>
          </p:nvSpPr>
          <p:spPr bwMode="auto">
            <a:xfrm>
              <a:off x="8525301" y="2799292"/>
              <a:ext cx="3266752" cy="2246313"/>
            </a:xfrm>
            <a:custGeom>
              <a:avLst/>
              <a:gdLst>
                <a:gd name="T0" fmla="*/ 4702 w 5446"/>
                <a:gd name="T1" fmla="*/ 810 h 3743"/>
                <a:gd name="T2" fmla="*/ 4702 w 5446"/>
                <a:gd name="T3" fmla="*/ 810 h 3743"/>
                <a:gd name="T4" fmla="*/ 4702 w 5446"/>
                <a:gd name="T5" fmla="*/ 797 h 3743"/>
                <a:gd name="T6" fmla="*/ 4837 w 5446"/>
                <a:gd name="T7" fmla="*/ 554 h 3743"/>
                <a:gd name="T8" fmla="*/ 4932 w 5446"/>
                <a:gd name="T9" fmla="*/ 351 h 3743"/>
                <a:gd name="T10" fmla="*/ 4864 w 5446"/>
                <a:gd name="T11" fmla="*/ 108 h 3743"/>
                <a:gd name="T12" fmla="*/ 4594 w 5446"/>
                <a:gd name="T13" fmla="*/ 13 h 3743"/>
                <a:gd name="T14" fmla="*/ 4324 w 5446"/>
                <a:gd name="T15" fmla="*/ 108 h 3743"/>
                <a:gd name="T16" fmla="*/ 4256 w 5446"/>
                <a:gd name="T17" fmla="*/ 351 h 3743"/>
                <a:gd name="T18" fmla="*/ 4337 w 5446"/>
                <a:gd name="T19" fmla="*/ 554 h 3743"/>
                <a:gd name="T20" fmla="*/ 4445 w 5446"/>
                <a:gd name="T21" fmla="*/ 797 h 3743"/>
                <a:gd name="T22" fmla="*/ 4445 w 5446"/>
                <a:gd name="T23" fmla="*/ 1189 h 3743"/>
                <a:gd name="T24" fmla="*/ 0 w 5446"/>
                <a:gd name="T25" fmla="*/ 1189 h 3743"/>
                <a:gd name="T26" fmla="*/ 0 w 5446"/>
                <a:gd name="T27" fmla="*/ 2107 h 3743"/>
                <a:gd name="T28" fmla="*/ 176 w 5446"/>
                <a:gd name="T29" fmla="*/ 2107 h 3743"/>
                <a:gd name="T30" fmla="*/ 284 w 5446"/>
                <a:gd name="T31" fmla="*/ 2026 h 3743"/>
                <a:gd name="T32" fmla="*/ 622 w 5446"/>
                <a:gd name="T33" fmla="*/ 1905 h 3743"/>
                <a:gd name="T34" fmla="*/ 1000 w 5446"/>
                <a:gd name="T35" fmla="*/ 2026 h 3743"/>
                <a:gd name="T36" fmla="*/ 1189 w 5446"/>
                <a:gd name="T37" fmla="*/ 2472 h 3743"/>
                <a:gd name="T38" fmla="*/ 1000 w 5446"/>
                <a:gd name="T39" fmla="*/ 2905 h 3743"/>
                <a:gd name="T40" fmla="*/ 622 w 5446"/>
                <a:gd name="T41" fmla="*/ 3026 h 3743"/>
                <a:gd name="T42" fmla="*/ 284 w 5446"/>
                <a:gd name="T43" fmla="*/ 2891 h 3743"/>
                <a:gd name="T44" fmla="*/ 149 w 5446"/>
                <a:gd name="T45" fmla="*/ 2796 h 3743"/>
                <a:gd name="T46" fmla="*/ 0 w 5446"/>
                <a:gd name="T47" fmla="*/ 2796 h 3743"/>
                <a:gd name="T48" fmla="*/ 0 w 5446"/>
                <a:gd name="T49" fmla="*/ 3742 h 3743"/>
                <a:gd name="T50" fmla="*/ 2027 w 5446"/>
                <a:gd name="T51" fmla="*/ 3742 h 3743"/>
                <a:gd name="T52" fmla="*/ 2027 w 5446"/>
                <a:gd name="T53" fmla="*/ 3661 h 3743"/>
                <a:gd name="T54" fmla="*/ 1933 w 5446"/>
                <a:gd name="T55" fmla="*/ 3526 h 3743"/>
                <a:gd name="T56" fmla="*/ 1797 w 5446"/>
                <a:gd name="T57" fmla="*/ 3188 h 3743"/>
                <a:gd name="T58" fmla="*/ 1919 w 5446"/>
                <a:gd name="T59" fmla="*/ 2810 h 3743"/>
                <a:gd name="T60" fmla="*/ 2351 w 5446"/>
                <a:gd name="T61" fmla="*/ 2621 h 3743"/>
                <a:gd name="T62" fmla="*/ 2797 w 5446"/>
                <a:gd name="T63" fmla="*/ 2810 h 3743"/>
                <a:gd name="T64" fmla="*/ 2919 w 5446"/>
                <a:gd name="T65" fmla="*/ 3188 h 3743"/>
                <a:gd name="T66" fmla="*/ 2797 w 5446"/>
                <a:gd name="T67" fmla="*/ 3512 h 3743"/>
                <a:gd name="T68" fmla="*/ 2716 w 5446"/>
                <a:gd name="T69" fmla="*/ 3634 h 3743"/>
                <a:gd name="T70" fmla="*/ 2716 w 5446"/>
                <a:gd name="T71" fmla="*/ 3742 h 3743"/>
                <a:gd name="T72" fmla="*/ 4783 w 5446"/>
                <a:gd name="T73" fmla="*/ 3742 h 3743"/>
                <a:gd name="T74" fmla="*/ 5445 w 5446"/>
                <a:gd name="T75" fmla="*/ 1189 h 3743"/>
                <a:gd name="T76" fmla="*/ 4702 w 5446"/>
                <a:gd name="T77" fmla="*/ 1189 h 3743"/>
                <a:gd name="T78" fmla="*/ 4702 w 5446"/>
                <a:gd name="T79" fmla="*/ 810 h 3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46" h="3743">
                  <a:moveTo>
                    <a:pt x="4702" y="810"/>
                  </a:moveTo>
                  <a:lnTo>
                    <a:pt x="4702" y="810"/>
                  </a:lnTo>
                  <a:cubicBezTo>
                    <a:pt x="4702" y="797"/>
                    <a:pt x="4702" y="797"/>
                    <a:pt x="4702" y="797"/>
                  </a:cubicBezTo>
                  <a:cubicBezTo>
                    <a:pt x="4715" y="689"/>
                    <a:pt x="4783" y="621"/>
                    <a:pt x="4837" y="554"/>
                  </a:cubicBezTo>
                  <a:cubicBezTo>
                    <a:pt x="4891" y="486"/>
                    <a:pt x="4932" y="432"/>
                    <a:pt x="4932" y="351"/>
                  </a:cubicBezTo>
                  <a:cubicBezTo>
                    <a:pt x="4932" y="257"/>
                    <a:pt x="4905" y="175"/>
                    <a:pt x="4864" y="108"/>
                  </a:cubicBezTo>
                  <a:cubicBezTo>
                    <a:pt x="4810" y="54"/>
                    <a:pt x="4729" y="13"/>
                    <a:pt x="4594" y="13"/>
                  </a:cubicBezTo>
                  <a:cubicBezTo>
                    <a:pt x="4445" y="0"/>
                    <a:pt x="4378" y="41"/>
                    <a:pt x="4324" y="108"/>
                  </a:cubicBezTo>
                  <a:cubicBezTo>
                    <a:pt x="4283" y="162"/>
                    <a:pt x="4256" y="257"/>
                    <a:pt x="4256" y="351"/>
                  </a:cubicBezTo>
                  <a:cubicBezTo>
                    <a:pt x="4256" y="432"/>
                    <a:pt x="4296" y="486"/>
                    <a:pt x="4337" y="554"/>
                  </a:cubicBezTo>
                  <a:cubicBezTo>
                    <a:pt x="4378" y="621"/>
                    <a:pt x="4445" y="689"/>
                    <a:pt x="4445" y="797"/>
                  </a:cubicBezTo>
                  <a:cubicBezTo>
                    <a:pt x="4445" y="1189"/>
                    <a:pt x="4445" y="1189"/>
                    <a:pt x="4445" y="1189"/>
                  </a:cubicBezTo>
                  <a:cubicBezTo>
                    <a:pt x="0" y="1189"/>
                    <a:pt x="0" y="1189"/>
                    <a:pt x="0" y="1189"/>
                  </a:cubicBezTo>
                  <a:cubicBezTo>
                    <a:pt x="0" y="2107"/>
                    <a:pt x="0" y="2107"/>
                    <a:pt x="0" y="2107"/>
                  </a:cubicBezTo>
                  <a:cubicBezTo>
                    <a:pt x="176" y="2107"/>
                    <a:pt x="176" y="2107"/>
                    <a:pt x="176" y="2107"/>
                  </a:cubicBezTo>
                  <a:cubicBezTo>
                    <a:pt x="189" y="2107"/>
                    <a:pt x="203" y="2094"/>
                    <a:pt x="284" y="2026"/>
                  </a:cubicBezTo>
                  <a:cubicBezTo>
                    <a:pt x="365" y="1972"/>
                    <a:pt x="473" y="1905"/>
                    <a:pt x="622" y="1905"/>
                  </a:cubicBezTo>
                  <a:cubicBezTo>
                    <a:pt x="744" y="1905"/>
                    <a:pt x="878" y="1932"/>
                    <a:pt x="1000" y="2026"/>
                  </a:cubicBezTo>
                  <a:cubicBezTo>
                    <a:pt x="1108" y="2107"/>
                    <a:pt x="1189" y="2283"/>
                    <a:pt x="1189" y="2472"/>
                  </a:cubicBezTo>
                  <a:cubicBezTo>
                    <a:pt x="1176" y="2648"/>
                    <a:pt x="1108" y="2810"/>
                    <a:pt x="1000" y="2905"/>
                  </a:cubicBezTo>
                  <a:cubicBezTo>
                    <a:pt x="892" y="2999"/>
                    <a:pt x="744" y="3026"/>
                    <a:pt x="622" y="3026"/>
                  </a:cubicBezTo>
                  <a:cubicBezTo>
                    <a:pt x="473" y="3026"/>
                    <a:pt x="351" y="2945"/>
                    <a:pt x="284" y="2891"/>
                  </a:cubicBezTo>
                  <a:cubicBezTo>
                    <a:pt x="189" y="2810"/>
                    <a:pt x="176" y="2796"/>
                    <a:pt x="149" y="2796"/>
                  </a:cubicBezTo>
                  <a:cubicBezTo>
                    <a:pt x="0" y="2796"/>
                    <a:pt x="0" y="2796"/>
                    <a:pt x="0" y="2796"/>
                  </a:cubicBezTo>
                  <a:cubicBezTo>
                    <a:pt x="0" y="3742"/>
                    <a:pt x="0" y="3742"/>
                    <a:pt x="0" y="3742"/>
                  </a:cubicBezTo>
                  <a:cubicBezTo>
                    <a:pt x="2027" y="3742"/>
                    <a:pt x="2027" y="3742"/>
                    <a:pt x="2027" y="3742"/>
                  </a:cubicBezTo>
                  <a:cubicBezTo>
                    <a:pt x="2027" y="3661"/>
                    <a:pt x="2027" y="3661"/>
                    <a:pt x="2027" y="3661"/>
                  </a:cubicBezTo>
                  <a:cubicBezTo>
                    <a:pt x="2027" y="3634"/>
                    <a:pt x="2013" y="3607"/>
                    <a:pt x="1933" y="3526"/>
                  </a:cubicBezTo>
                  <a:cubicBezTo>
                    <a:pt x="1878" y="3445"/>
                    <a:pt x="1797" y="3337"/>
                    <a:pt x="1797" y="3188"/>
                  </a:cubicBezTo>
                  <a:cubicBezTo>
                    <a:pt x="1797" y="3053"/>
                    <a:pt x="1824" y="2918"/>
                    <a:pt x="1919" y="2810"/>
                  </a:cubicBezTo>
                  <a:cubicBezTo>
                    <a:pt x="2013" y="2702"/>
                    <a:pt x="2175" y="2621"/>
                    <a:pt x="2351" y="2621"/>
                  </a:cubicBezTo>
                  <a:cubicBezTo>
                    <a:pt x="2540" y="2621"/>
                    <a:pt x="2716" y="2702"/>
                    <a:pt x="2797" y="2810"/>
                  </a:cubicBezTo>
                  <a:cubicBezTo>
                    <a:pt x="2891" y="2918"/>
                    <a:pt x="2919" y="3053"/>
                    <a:pt x="2919" y="3188"/>
                  </a:cubicBezTo>
                  <a:cubicBezTo>
                    <a:pt x="2919" y="3323"/>
                    <a:pt x="2851" y="3445"/>
                    <a:pt x="2797" y="3512"/>
                  </a:cubicBezTo>
                  <a:cubicBezTo>
                    <a:pt x="2729" y="3607"/>
                    <a:pt x="2716" y="3607"/>
                    <a:pt x="2716" y="3634"/>
                  </a:cubicBezTo>
                  <a:cubicBezTo>
                    <a:pt x="2716" y="3742"/>
                    <a:pt x="2716" y="3742"/>
                    <a:pt x="2716" y="3742"/>
                  </a:cubicBezTo>
                  <a:cubicBezTo>
                    <a:pt x="4783" y="3742"/>
                    <a:pt x="4783" y="3742"/>
                    <a:pt x="4783" y="3742"/>
                  </a:cubicBezTo>
                  <a:cubicBezTo>
                    <a:pt x="5445" y="1189"/>
                    <a:pt x="5445" y="1189"/>
                    <a:pt x="5445" y="1189"/>
                  </a:cubicBezTo>
                  <a:cubicBezTo>
                    <a:pt x="4702" y="1189"/>
                    <a:pt x="4702" y="1189"/>
                    <a:pt x="4702" y="1189"/>
                  </a:cubicBezTo>
                  <a:lnTo>
                    <a:pt x="4702" y="810"/>
                  </a:ln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5"/>
            <p:cNvSpPr>
              <a:spLocks noChangeArrowheads="1"/>
            </p:cNvSpPr>
            <p:nvPr/>
          </p:nvSpPr>
          <p:spPr bwMode="auto">
            <a:xfrm>
              <a:off x="2486437" y="4500564"/>
              <a:ext cx="2862046" cy="2958042"/>
            </a:xfrm>
            <a:custGeom>
              <a:avLst/>
              <a:gdLst>
                <a:gd name="T0" fmla="*/ 1945 w 4770"/>
                <a:gd name="T1" fmla="*/ 797 h 4931"/>
                <a:gd name="T2" fmla="*/ 1945 w 4770"/>
                <a:gd name="T3" fmla="*/ 797 h 4931"/>
                <a:gd name="T4" fmla="*/ 2067 w 4770"/>
                <a:gd name="T5" fmla="*/ 554 h 4931"/>
                <a:gd name="T6" fmla="*/ 2148 w 4770"/>
                <a:gd name="T7" fmla="*/ 351 h 4931"/>
                <a:gd name="T8" fmla="*/ 2081 w 4770"/>
                <a:gd name="T9" fmla="*/ 108 h 4931"/>
                <a:gd name="T10" fmla="*/ 1811 w 4770"/>
                <a:gd name="T11" fmla="*/ 0 h 4931"/>
                <a:gd name="T12" fmla="*/ 1540 w 4770"/>
                <a:gd name="T13" fmla="*/ 108 h 4931"/>
                <a:gd name="T14" fmla="*/ 1473 w 4770"/>
                <a:gd name="T15" fmla="*/ 351 h 4931"/>
                <a:gd name="T16" fmla="*/ 1554 w 4770"/>
                <a:gd name="T17" fmla="*/ 554 h 4931"/>
                <a:gd name="T18" fmla="*/ 1703 w 4770"/>
                <a:gd name="T19" fmla="*/ 797 h 4931"/>
                <a:gd name="T20" fmla="*/ 1703 w 4770"/>
                <a:gd name="T21" fmla="*/ 810 h 4931"/>
                <a:gd name="T22" fmla="*/ 1703 w 4770"/>
                <a:gd name="T23" fmla="*/ 1175 h 4931"/>
                <a:gd name="T24" fmla="*/ 0 w 4770"/>
                <a:gd name="T25" fmla="*/ 1175 h 4931"/>
                <a:gd name="T26" fmla="*/ 730 w 4770"/>
                <a:gd name="T27" fmla="*/ 3727 h 4931"/>
                <a:gd name="T28" fmla="*/ 2675 w 4770"/>
                <a:gd name="T29" fmla="*/ 3727 h 4931"/>
                <a:gd name="T30" fmla="*/ 2675 w 4770"/>
                <a:gd name="T31" fmla="*/ 4133 h 4931"/>
                <a:gd name="T32" fmla="*/ 2675 w 4770"/>
                <a:gd name="T33" fmla="*/ 4133 h 4931"/>
                <a:gd name="T34" fmla="*/ 2540 w 4770"/>
                <a:gd name="T35" fmla="*/ 4376 h 4931"/>
                <a:gd name="T36" fmla="*/ 2459 w 4770"/>
                <a:gd name="T37" fmla="*/ 4578 h 4931"/>
                <a:gd name="T38" fmla="*/ 2527 w 4770"/>
                <a:gd name="T39" fmla="*/ 4822 h 4931"/>
                <a:gd name="T40" fmla="*/ 2797 w 4770"/>
                <a:gd name="T41" fmla="*/ 4930 h 4931"/>
                <a:gd name="T42" fmla="*/ 3054 w 4770"/>
                <a:gd name="T43" fmla="*/ 4822 h 4931"/>
                <a:gd name="T44" fmla="*/ 3135 w 4770"/>
                <a:gd name="T45" fmla="*/ 4578 h 4931"/>
                <a:gd name="T46" fmla="*/ 3040 w 4770"/>
                <a:gd name="T47" fmla="*/ 4376 h 4931"/>
                <a:gd name="T48" fmla="*/ 2932 w 4770"/>
                <a:gd name="T49" fmla="*/ 4146 h 4931"/>
                <a:gd name="T50" fmla="*/ 2932 w 4770"/>
                <a:gd name="T51" fmla="*/ 3727 h 4931"/>
                <a:gd name="T52" fmla="*/ 4769 w 4770"/>
                <a:gd name="T53" fmla="*/ 3727 h 4931"/>
                <a:gd name="T54" fmla="*/ 4769 w 4770"/>
                <a:gd name="T55" fmla="*/ 2783 h 4931"/>
                <a:gd name="T56" fmla="*/ 4621 w 4770"/>
                <a:gd name="T57" fmla="*/ 2783 h 4931"/>
                <a:gd name="T58" fmla="*/ 4499 w 4770"/>
                <a:gd name="T59" fmla="*/ 2864 h 4931"/>
                <a:gd name="T60" fmla="*/ 4162 w 4770"/>
                <a:gd name="T61" fmla="*/ 2999 h 4931"/>
                <a:gd name="T62" fmla="*/ 3783 w 4770"/>
                <a:gd name="T63" fmla="*/ 2891 h 4931"/>
                <a:gd name="T64" fmla="*/ 3594 w 4770"/>
                <a:gd name="T65" fmla="*/ 2445 h 4931"/>
                <a:gd name="T66" fmla="*/ 3769 w 4770"/>
                <a:gd name="T67" fmla="*/ 2012 h 4931"/>
                <a:gd name="T68" fmla="*/ 4162 w 4770"/>
                <a:gd name="T69" fmla="*/ 1891 h 4931"/>
                <a:gd name="T70" fmla="*/ 4486 w 4770"/>
                <a:gd name="T71" fmla="*/ 2012 h 4931"/>
                <a:gd name="T72" fmla="*/ 4594 w 4770"/>
                <a:gd name="T73" fmla="*/ 2080 h 4931"/>
                <a:gd name="T74" fmla="*/ 4769 w 4770"/>
                <a:gd name="T75" fmla="*/ 2080 h 4931"/>
                <a:gd name="T76" fmla="*/ 4769 w 4770"/>
                <a:gd name="T77" fmla="*/ 1175 h 4931"/>
                <a:gd name="T78" fmla="*/ 1945 w 4770"/>
                <a:gd name="T79" fmla="*/ 1175 h 4931"/>
                <a:gd name="T80" fmla="*/ 1945 w 4770"/>
                <a:gd name="T81" fmla="*/ 797 h 4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70" h="4931">
                  <a:moveTo>
                    <a:pt x="1945" y="797"/>
                  </a:moveTo>
                  <a:lnTo>
                    <a:pt x="1945" y="797"/>
                  </a:lnTo>
                  <a:cubicBezTo>
                    <a:pt x="1945" y="689"/>
                    <a:pt x="2013" y="621"/>
                    <a:pt x="2067" y="554"/>
                  </a:cubicBezTo>
                  <a:cubicBezTo>
                    <a:pt x="2108" y="486"/>
                    <a:pt x="2148" y="432"/>
                    <a:pt x="2148" y="351"/>
                  </a:cubicBezTo>
                  <a:cubicBezTo>
                    <a:pt x="2148" y="256"/>
                    <a:pt x="2121" y="162"/>
                    <a:pt x="2081" y="108"/>
                  </a:cubicBezTo>
                  <a:cubicBezTo>
                    <a:pt x="2027" y="40"/>
                    <a:pt x="1945" y="0"/>
                    <a:pt x="1811" y="0"/>
                  </a:cubicBezTo>
                  <a:cubicBezTo>
                    <a:pt x="1662" y="14"/>
                    <a:pt x="1594" y="54"/>
                    <a:pt x="1540" y="108"/>
                  </a:cubicBezTo>
                  <a:cubicBezTo>
                    <a:pt x="1500" y="162"/>
                    <a:pt x="1473" y="256"/>
                    <a:pt x="1473" y="351"/>
                  </a:cubicBezTo>
                  <a:cubicBezTo>
                    <a:pt x="1473" y="432"/>
                    <a:pt x="1514" y="486"/>
                    <a:pt x="1554" y="554"/>
                  </a:cubicBezTo>
                  <a:cubicBezTo>
                    <a:pt x="1608" y="621"/>
                    <a:pt x="1689" y="689"/>
                    <a:pt x="1703" y="797"/>
                  </a:cubicBezTo>
                  <a:cubicBezTo>
                    <a:pt x="1703" y="797"/>
                    <a:pt x="1703" y="797"/>
                    <a:pt x="1703" y="810"/>
                  </a:cubicBezTo>
                  <a:cubicBezTo>
                    <a:pt x="1703" y="1175"/>
                    <a:pt x="1703" y="1175"/>
                    <a:pt x="1703" y="1175"/>
                  </a:cubicBezTo>
                  <a:cubicBezTo>
                    <a:pt x="0" y="1175"/>
                    <a:pt x="0" y="1175"/>
                    <a:pt x="0" y="1175"/>
                  </a:cubicBezTo>
                  <a:cubicBezTo>
                    <a:pt x="730" y="3727"/>
                    <a:pt x="730" y="3727"/>
                    <a:pt x="730" y="3727"/>
                  </a:cubicBezTo>
                  <a:cubicBezTo>
                    <a:pt x="2675" y="3727"/>
                    <a:pt x="2675" y="3727"/>
                    <a:pt x="2675" y="3727"/>
                  </a:cubicBezTo>
                  <a:cubicBezTo>
                    <a:pt x="2675" y="4133"/>
                    <a:pt x="2675" y="4133"/>
                    <a:pt x="2675" y="4133"/>
                  </a:cubicBezTo>
                  <a:lnTo>
                    <a:pt x="2675" y="4133"/>
                  </a:lnTo>
                  <a:cubicBezTo>
                    <a:pt x="2662" y="4241"/>
                    <a:pt x="2594" y="4308"/>
                    <a:pt x="2540" y="4376"/>
                  </a:cubicBezTo>
                  <a:cubicBezTo>
                    <a:pt x="2486" y="4444"/>
                    <a:pt x="2459" y="4498"/>
                    <a:pt x="2459" y="4578"/>
                  </a:cubicBezTo>
                  <a:cubicBezTo>
                    <a:pt x="2459" y="4673"/>
                    <a:pt x="2472" y="4768"/>
                    <a:pt x="2527" y="4822"/>
                  </a:cubicBezTo>
                  <a:cubicBezTo>
                    <a:pt x="2567" y="4876"/>
                    <a:pt x="2648" y="4930"/>
                    <a:pt x="2797" y="4930"/>
                  </a:cubicBezTo>
                  <a:cubicBezTo>
                    <a:pt x="2932" y="4930"/>
                    <a:pt x="3013" y="4889"/>
                    <a:pt x="3054" y="4822"/>
                  </a:cubicBezTo>
                  <a:cubicBezTo>
                    <a:pt x="3108" y="4768"/>
                    <a:pt x="3135" y="4673"/>
                    <a:pt x="3135" y="4578"/>
                  </a:cubicBezTo>
                  <a:cubicBezTo>
                    <a:pt x="3135" y="4498"/>
                    <a:pt x="3094" y="4444"/>
                    <a:pt x="3040" y="4376"/>
                  </a:cubicBezTo>
                  <a:cubicBezTo>
                    <a:pt x="2999" y="4322"/>
                    <a:pt x="2932" y="4254"/>
                    <a:pt x="2932" y="4146"/>
                  </a:cubicBezTo>
                  <a:cubicBezTo>
                    <a:pt x="2932" y="3727"/>
                    <a:pt x="2932" y="3727"/>
                    <a:pt x="2932" y="3727"/>
                  </a:cubicBezTo>
                  <a:cubicBezTo>
                    <a:pt x="4769" y="3727"/>
                    <a:pt x="4769" y="3727"/>
                    <a:pt x="4769" y="3727"/>
                  </a:cubicBezTo>
                  <a:cubicBezTo>
                    <a:pt x="4769" y="2783"/>
                    <a:pt x="4769" y="2783"/>
                    <a:pt x="4769" y="2783"/>
                  </a:cubicBezTo>
                  <a:cubicBezTo>
                    <a:pt x="4621" y="2783"/>
                    <a:pt x="4621" y="2783"/>
                    <a:pt x="4621" y="2783"/>
                  </a:cubicBezTo>
                  <a:cubicBezTo>
                    <a:pt x="4607" y="2783"/>
                    <a:pt x="4580" y="2796"/>
                    <a:pt x="4499" y="2864"/>
                  </a:cubicBezTo>
                  <a:cubicBezTo>
                    <a:pt x="4418" y="2932"/>
                    <a:pt x="4310" y="2999"/>
                    <a:pt x="4162" y="2999"/>
                  </a:cubicBezTo>
                  <a:cubicBezTo>
                    <a:pt x="4026" y="2999"/>
                    <a:pt x="3891" y="2972"/>
                    <a:pt x="3783" y="2891"/>
                  </a:cubicBezTo>
                  <a:cubicBezTo>
                    <a:pt x="3675" y="2796"/>
                    <a:pt x="3594" y="2634"/>
                    <a:pt x="3594" y="2445"/>
                  </a:cubicBezTo>
                  <a:cubicBezTo>
                    <a:pt x="3594" y="2269"/>
                    <a:pt x="3675" y="2094"/>
                    <a:pt x="3769" y="2012"/>
                  </a:cubicBezTo>
                  <a:cubicBezTo>
                    <a:pt x="3891" y="1918"/>
                    <a:pt x="4026" y="1891"/>
                    <a:pt x="4162" y="1891"/>
                  </a:cubicBezTo>
                  <a:cubicBezTo>
                    <a:pt x="4296" y="1891"/>
                    <a:pt x="4418" y="1959"/>
                    <a:pt x="4486" y="2012"/>
                  </a:cubicBezTo>
                  <a:cubicBezTo>
                    <a:pt x="4580" y="2080"/>
                    <a:pt x="4580" y="2080"/>
                    <a:pt x="4594" y="2080"/>
                  </a:cubicBezTo>
                  <a:cubicBezTo>
                    <a:pt x="4769" y="2080"/>
                    <a:pt x="4769" y="2080"/>
                    <a:pt x="4769" y="2080"/>
                  </a:cubicBezTo>
                  <a:cubicBezTo>
                    <a:pt x="4769" y="1175"/>
                    <a:pt x="4769" y="1175"/>
                    <a:pt x="4769" y="1175"/>
                  </a:cubicBezTo>
                  <a:cubicBezTo>
                    <a:pt x="1945" y="1175"/>
                    <a:pt x="1945" y="1175"/>
                    <a:pt x="1945" y="1175"/>
                  </a:cubicBezTo>
                  <a:lnTo>
                    <a:pt x="1945" y="797"/>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a:spLocks noChangeArrowheads="1"/>
            </p:cNvSpPr>
            <p:nvPr/>
          </p:nvSpPr>
          <p:spPr bwMode="auto">
            <a:xfrm>
              <a:off x="4771840" y="4500564"/>
              <a:ext cx="3589462" cy="2958042"/>
            </a:xfrm>
            <a:custGeom>
              <a:avLst/>
              <a:gdLst>
                <a:gd name="T0" fmla="*/ 3742 w 5985"/>
                <a:gd name="T1" fmla="*/ 797 h 4931"/>
                <a:gd name="T2" fmla="*/ 3742 w 5985"/>
                <a:gd name="T3" fmla="*/ 797 h 4931"/>
                <a:gd name="T4" fmla="*/ 3864 w 5985"/>
                <a:gd name="T5" fmla="*/ 554 h 4931"/>
                <a:gd name="T6" fmla="*/ 3945 w 5985"/>
                <a:gd name="T7" fmla="*/ 351 h 4931"/>
                <a:gd name="T8" fmla="*/ 3878 w 5985"/>
                <a:gd name="T9" fmla="*/ 108 h 4931"/>
                <a:gd name="T10" fmla="*/ 3607 w 5985"/>
                <a:gd name="T11" fmla="*/ 0 h 4931"/>
                <a:gd name="T12" fmla="*/ 3337 w 5985"/>
                <a:gd name="T13" fmla="*/ 108 h 4931"/>
                <a:gd name="T14" fmla="*/ 3270 w 5985"/>
                <a:gd name="T15" fmla="*/ 351 h 4931"/>
                <a:gd name="T16" fmla="*/ 3364 w 5985"/>
                <a:gd name="T17" fmla="*/ 554 h 4931"/>
                <a:gd name="T18" fmla="*/ 3499 w 5985"/>
                <a:gd name="T19" fmla="*/ 797 h 4931"/>
                <a:gd name="T20" fmla="*/ 3499 w 5985"/>
                <a:gd name="T21" fmla="*/ 810 h 4931"/>
                <a:gd name="T22" fmla="*/ 3499 w 5985"/>
                <a:gd name="T23" fmla="*/ 1175 h 4931"/>
                <a:gd name="T24" fmla="*/ 1230 w 5985"/>
                <a:gd name="T25" fmla="*/ 1175 h 4931"/>
                <a:gd name="T26" fmla="*/ 1230 w 5985"/>
                <a:gd name="T27" fmla="*/ 2310 h 4931"/>
                <a:gd name="T28" fmla="*/ 797 w 5985"/>
                <a:gd name="T29" fmla="*/ 2310 h 4931"/>
                <a:gd name="T30" fmla="*/ 554 w 5985"/>
                <a:gd name="T31" fmla="*/ 2188 h 4931"/>
                <a:gd name="T32" fmla="*/ 352 w 5985"/>
                <a:gd name="T33" fmla="*/ 2107 h 4931"/>
                <a:gd name="T34" fmla="*/ 108 w 5985"/>
                <a:gd name="T35" fmla="*/ 2188 h 4931"/>
                <a:gd name="T36" fmla="*/ 0 w 5985"/>
                <a:gd name="T37" fmla="*/ 2445 h 4931"/>
                <a:gd name="T38" fmla="*/ 108 w 5985"/>
                <a:gd name="T39" fmla="*/ 2715 h 4931"/>
                <a:gd name="T40" fmla="*/ 352 w 5985"/>
                <a:gd name="T41" fmla="*/ 2783 h 4931"/>
                <a:gd name="T42" fmla="*/ 554 w 5985"/>
                <a:gd name="T43" fmla="*/ 2702 h 4931"/>
                <a:gd name="T44" fmla="*/ 797 w 5985"/>
                <a:gd name="T45" fmla="*/ 2553 h 4931"/>
                <a:gd name="T46" fmla="*/ 811 w 5985"/>
                <a:gd name="T47" fmla="*/ 2553 h 4931"/>
                <a:gd name="T48" fmla="*/ 1230 w 5985"/>
                <a:gd name="T49" fmla="*/ 2553 h 4931"/>
                <a:gd name="T50" fmla="*/ 1230 w 5985"/>
                <a:gd name="T51" fmla="*/ 3727 h 4931"/>
                <a:gd name="T52" fmla="*/ 2837 w 5985"/>
                <a:gd name="T53" fmla="*/ 3727 h 4931"/>
                <a:gd name="T54" fmla="*/ 2837 w 5985"/>
                <a:gd name="T55" fmla="*/ 4133 h 4931"/>
                <a:gd name="T56" fmla="*/ 2837 w 5985"/>
                <a:gd name="T57" fmla="*/ 4133 h 4931"/>
                <a:gd name="T58" fmla="*/ 2702 w 5985"/>
                <a:gd name="T59" fmla="*/ 4376 h 4931"/>
                <a:gd name="T60" fmla="*/ 2607 w 5985"/>
                <a:gd name="T61" fmla="*/ 4578 h 4931"/>
                <a:gd name="T62" fmla="*/ 2689 w 5985"/>
                <a:gd name="T63" fmla="*/ 4822 h 4931"/>
                <a:gd name="T64" fmla="*/ 2946 w 5985"/>
                <a:gd name="T65" fmla="*/ 4930 h 4931"/>
                <a:gd name="T66" fmla="*/ 3216 w 5985"/>
                <a:gd name="T67" fmla="*/ 4822 h 4931"/>
                <a:gd name="T68" fmla="*/ 3283 w 5985"/>
                <a:gd name="T69" fmla="*/ 4578 h 4931"/>
                <a:gd name="T70" fmla="*/ 3202 w 5985"/>
                <a:gd name="T71" fmla="*/ 4376 h 4931"/>
                <a:gd name="T72" fmla="*/ 3094 w 5985"/>
                <a:gd name="T73" fmla="*/ 4146 h 4931"/>
                <a:gd name="T74" fmla="*/ 3094 w 5985"/>
                <a:gd name="T75" fmla="*/ 3727 h 4931"/>
                <a:gd name="T76" fmla="*/ 5984 w 5985"/>
                <a:gd name="T77" fmla="*/ 3727 h 4931"/>
                <a:gd name="T78" fmla="*/ 5984 w 5985"/>
                <a:gd name="T79" fmla="*/ 2783 h 4931"/>
                <a:gd name="T80" fmla="*/ 5836 w 5985"/>
                <a:gd name="T81" fmla="*/ 2783 h 4931"/>
                <a:gd name="T82" fmla="*/ 5714 w 5985"/>
                <a:gd name="T83" fmla="*/ 2864 h 4931"/>
                <a:gd name="T84" fmla="*/ 5377 w 5985"/>
                <a:gd name="T85" fmla="*/ 2999 h 4931"/>
                <a:gd name="T86" fmla="*/ 4999 w 5985"/>
                <a:gd name="T87" fmla="*/ 2891 h 4931"/>
                <a:gd name="T88" fmla="*/ 4810 w 5985"/>
                <a:gd name="T89" fmla="*/ 2445 h 4931"/>
                <a:gd name="T90" fmla="*/ 4985 w 5985"/>
                <a:gd name="T91" fmla="*/ 2012 h 4931"/>
                <a:gd name="T92" fmla="*/ 5377 w 5985"/>
                <a:gd name="T93" fmla="*/ 1891 h 4931"/>
                <a:gd name="T94" fmla="*/ 5701 w 5985"/>
                <a:gd name="T95" fmla="*/ 2012 h 4931"/>
                <a:gd name="T96" fmla="*/ 5809 w 5985"/>
                <a:gd name="T97" fmla="*/ 2080 h 4931"/>
                <a:gd name="T98" fmla="*/ 5984 w 5985"/>
                <a:gd name="T99" fmla="*/ 2080 h 4931"/>
                <a:gd name="T100" fmla="*/ 5984 w 5985"/>
                <a:gd name="T101" fmla="*/ 1175 h 4931"/>
                <a:gd name="T102" fmla="*/ 3742 w 5985"/>
                <a:gd name="T103" fmla="*/ 1175 h 4931"/>
                <a:gd name="T104" fmla="*/ 3742 w 5985"/>
                <a:gd name="T105" fmla="*/ 797 h 4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85" h="4931">
                  <a:moveTo>
                    <a:pt x="3742" y="797"/>
                  </a:moveTo>
                  <a:lnTo>
                    <a:pt x="3742" y="797"/>
                  </a:lnTo>
                  <a:cubicBezTo>
                    <a:pt x="3742" y="689"/>
                    <a:pt x="3810" y="621"/>
                    <a:pt x="3864" y="554"/>
                  </a:cubicBezTo>
                  <a:cubicBezTo>
                    <a:pt x="3904" y="486"/>
                    <a:pt x="3945" y="432"/>
                    <a:pt x="3945" y="351"/>
                  </a:cubicBezTo>
                  <a:cubicBezTo>
                    <a:pt x="3945" y="256"/>
                    <a:pt x="3918" y="162"/>
                    <a:pt x="3878" y="108"/>
                  </a:cubicBezTo>
                  <a:cubicBezTo>
                    <a:pt x="3824" y="40"/>
                    <a:pt x="3756" y="0"/>
                    <a:pt x="3607" y="0"/>
                  </a:cubicBezTo>
                  <a:cubicBezTo>
                    <a:pt x="3472" y="14"/>
                    <a:pt x="3391" y="54"/>
                    <a:pt x="3337" y="108"/>
                  </a:cubicBezTo>
                  <a:cubicBezTo>
                    <a:pt x="3297" y="162"/>
                    <a:pt x="3270" y="256"/>
                    <a:pt x="3270" y="351"/>
                  </a:cubicBezTo>
                  <a:cubicBezTo>
                    <a:pt x="3270" y="432"/>
                    <a:pt x="3310" y="486"/>
                    <a:pt x="3364" y="554"/>
                  </a:cubicBezTo>
                  <a:cubicBezTo>
                    <a:pt x="3418" y="621"/>
                    <a:pt x="3486" y="689"/>
                    <a:pt x="3499" y="797"/>
                  </a:cubicBezTo>
                  <a:cubicBezTo>
                    <a:pt x="3499" y="797"/>
                    <a:pt x="3499" y="797"/>
                    <a:pt x="3499" y="810"/>
                  </a:cubicBezTo>
                  <a:cubicBezTo>
                    <a:pt x="3499" y="1175"/>
                    <a:pt x="3499" y="1175"/>
                    <a:pt x="3499" y="1175"/>
                  </a:cubicBezTo>
                  <a:cubicBezTo>
                    <a:pt x="1230" y="1175"/>
                    <a:pt x="1230" y="1175"/>
                    <a:pt x="1230" y="1175"/>
                  </a:cubicBezTo>
                  <a:cubicBezTo>
                    <a:pt x="1230" y="2310"/>
                    <a:pt x="1230" y="2310"/>
                    <a:pt x="1230" y="2310"/>
                  </a:cubicBezTo>
                  <a:cubicBezTo>
                    <a:pt x="797" y="2310"/>
                    <a:pt x="797" y="2310"/>
                    <a:pt x="797" y="2310"/>
                  </a:cubicBezTo>
                  <a:cubicBezTo>
                    <a:pt x="676" y="2310"/>
                    <a:pt x="608" y="2242"/>
                    <a:pt x="554" y="2188"/>
                  </a:cubicBezTo>
                  <a:cubicBezTo>
                    <a:pt x="486" y="2148"/>
                    <a:pt x="432" y="2107"/>
                    <a:pt x="352" y="2107"/>
                  </a:cubicBezTo>
                  <a:cubicBezTo>
                    <a:pt x="257" y="2107"/>
                    <a:pt x="162" y="2134"/>
                    <a:pt x="108" y="2188"/>
                  </a:cubicBezTo>
                  <a:cubicBezTo>
                    <a:pt x="41" y="2229"/>
                    <a:pt x="0" y="2310"/>
                    <a:pt x="0" y="2445"/>
                  </a:cubicBezTo>
                  <a:cubicBezTo>
                    <a:pt x="0" y="2593"/>
                    <a:pt x="54" y="2661"/>
                    <a:pt x="108" y="2715"/>
                  </a:cubicBezTo>
                  <a:cubicBezTo>
                    <a:pt x="162" y="2756"/>
                    <a:pt x="257" y="2783"/>
                    <a:pt x="352" y="2783"/>
                  </a:cubicBezTo>
                  <a:cubicBezTo>
                    <a:pt x="432" y="2783"/>
                    <a:pt x="486" y="2742"/>
                    <a:pt x="554" y="2702"/>
                  </a:cubicBezTo>
                  <a:cubicBezTo>
                    <a:pt x="622" y="2648"/>
                    <a:pt x="689" y="2567"/>
                    <a:pt x="797" y="2553"/>
                  </a:cubicBezTo>
                  <a:cubicBezTo>
                    <a:pt x="811" y="2553"/>
                    <a:pt x="811" y="2553"/>
                    <a:pt x="811" y="2553"/>
                  </a:cubicBezTo>
                  <a:cubicBezTo>
                    <a:pt x="1230" y="2553"/>
                    <a:pt x="1230" y="2553"/>
                    <a:pt x="1230" y="2553"/>
                  </a:cubicBezTo>
                  <a:cubicBezTo>
                    <a:pt x="1230" y="3727"/>
                    <a:pt x="1230" y="3727"/>
                    <a:pt x="1230" y="3727"/>
                  </a:cubicBezTo>
                  <a:cubicBezTo>
                    <a:pt x="2837" y="3727"/>
                    <a:pt x="2837" y="3727"/>
                    <a:pt x="2837" y="3727"/>
                  </a:cubicBezTo>
                  <a:cubicBezTo>
                    <a:pt x="2837" y="4133"/>
                    <a:pt x="2837" y="4133"/>
                    <a:pt x="2837" y="4133"/>
                  </a:cubicBezTo>
                  <a:lnTo>
                    <a:pt x="2837" y="4133"/>
                  </a:lnTo>
                  <a:cubicBezTo>
                    <a:pt x="2824" y="4241"/>
                    <a:pt x="2756" y="4308"/>
                    <a:pt x="2702" y="4376"/>
                  </a:cubicBezTo>
                  <a:cubicBezTo>
                    <a:pt x="2648" y="4444"/>
                    <a:pt x="2607" y="4498"/>
                    <a:pt x="2607" y="4578"/>
                  </a:cubicBezTo>
                  <a:cubicBezTo>
                    <a:pt x="2607" y="4673"/>
                    <a:pt x="2635" y="4768"/>
                    <a:pt x="2689" y="4822"/>
                  </a:cubicBezTo>
                  <a:cubicBezTo>
                    <a:pt x="2729" y="4876"/>
                    <a:pt x="2810" y="4930"/>
                    <a:pt x="2946" y="4930"/>
                  </a:cubicBezTo>
                  <a:cubicBezTo>
                    <a:pt x="3094" y="4930"/>
                    <a:pt x="3162" y="4889"/>
                    <a:pt x="3216" y="4822"/>
                  </a:cubicBezTo>
                  <a:cubicBezTo>
                    <a:pt x="3256" y="4768"/>
                    <a:pt x="3283" y="4673"/>
                    <a:pt x="3283" y="4578"/>
                  </a:cubicBezTo>
                  <a:cubicBezTo>
                    <a:pt x="3283" y="4498"/>
                    <a:pt x="3256" y="4444"/>
                    <a:pt x="3202" y="4376"/>
                  </a:cubicBezTo>
                  <a:cubicBezTo>
                    <a:pt x="3162" y="4322"/>
                    <a:pt x="3094" y="4254"/>
                    <a:pt x="3094" y="4146"/>
                  </a:cubicBezTo>
                  <a:cubicBezTo>
                    <a:pt x="3094" y="3727"/>
                    <a:pt x="3094" y="3727"/>
                    <a:pt x="3094" y="3727"/>
                  </a:cubicBezTo>
                  <a:cubicBezTo>
                    <a:pt x="5984" y="3727"/>
                    <a:pt x="5984" y="3727"/>
                    <a:pt x="5984" y="3727"/>
                  </a:cubicBezTo>
                  <a:cubicBezTo>
                    <a:pt x="5984" y="2783"/>
                    <a:pt x="5984" y="2783"/>
                    <a:pt x="5984" y="2783"/>
                  </a:cubicBezTo>
                  <a:cubicBezTo>
                    <a:pt x="5836" y="2783"/>
                    <a:pt x="5836" y="2783"/>
                    <a:pt x="5836" y="2783"/>
                  </a:cubicBezTo>
                  <a:cubicBezTo>
                    <a:pt x="5822" y="2783"/>
                    <a:pt x="5795" y="2796"/>
                    <a:pt x="5714" y="2864"/>
                  </a:cubicBezTo>
                  <a:cubicBezTo>
                    <a:pt x="5633" y="2932"/>
                    <a:pt x="5525" y="2999"/>
                    <a:pt x="5377" y="2999"/>
                  </a:cubicBezTo>
                  <a:cubicBezTo>
                    <a:pt x="5242" y="2999"/>
                    <a:pt x="5107" y="2972"/>
                    <a:pt x="4999" y="2891"/>
                  </a:cubicBezTo>
                  <a:cubicBezTo>
                    <a:pt x="4891" y="2796"/>
                    <a:pt x="4810" y="2634"/>
                    <a:pt x="4810" y="2445"/>
                  </a:cubicBezTo>
                  <a:cubicBezTo>
                    <a:pt x="4810" y="2269"/>
                    <a:pt x="4877" y="2094"/>
                    <a:pt x="4985" y="2012"/>
                  </a:cubicBezTo>
                  <a:cubicBezTo>
                    <a:pt x="5107" y="1918"/>
                    <a:pt x="5242" y="1891"/>
                    <a:pt x="5377" y="1891"/>
                  </a:cubicBezTo>
                  <a:cubicBezTo>
                    <a:pt x="5511" y="1891"/>
                    <a:pt x="5633" y="1959"/>
                    <a:pt x="5701" y="2012"/>
                  </a:cubicBezTo>
                  <a:cubicBezTo>
                    <a:pt x="5795" y="2080"/>
                    <a:pt x="5795" y="2080"/>
                    <a:pt x="5809" y="2080"/>
                  </a:cubicBezTo>
                  <a:cubicBezTo>
                    <a:pt x="5984" y="2080"/>
                    <a:pt x="5984" y="2080"/>
                    <a:pt x="5984" y="2080"/>
                  </a:cubicBezTo>
                  <a:cubicBezTo>
                    <a:pt x="5984" y="1175"/>
                    <a:pt x="5984" y="1175"/>
                    <a:pt x="5984" y="1175"/>
                  </a:cubicBezTo>
                  <a:cubicBezTo>
                    <a:pt x="3742" y="1175"/>
                    <a:pt x="3742" y="1175"/>
                    <a:pt x="3742" y="1175"/>
                  </a:cubicBezTo>
                  <a:lnTo>
                    <a:pt x="3742" y="797"/>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7"/>
            <p:cNvSpPr>
              <a:spLocks noChangeArrowheads="1"/>
            </p:cNvSpPr>
            <p:nvPr/>
          </p:nvSpPr>
          <p:spPr bwMode="auto">
            <a:xfrm>
              <a:off x="7787305" y="4500564"/>
              <a:ext cx="3565655" cy="2958042"/>
            </a:xfrm>
            <a:custGeom>
              <a:avLst/>
              <a:gdLst>
                <a:gd name="T0" fmla="*/ 3728 w 5944"/>
                <a:gd name="T1" fmla="*/ 797 h 4931"/>
                <a:gd name="T2" fmla="*/ 3728 w 5944"/>
                <a:gd name="T3" fmla="*/ 797 h 4931"/>
                <a:gd name="T4" fmla="*/ 3836 w 5944"/>
                <a:gd name="T5" fmla="*/ 554 h 4931"/>
                <a:gd name="T6" fmla="*/ 3917 w 5944"/>
                <a:gd name="T7" fmla="*/ 351 h 4931"/>
                <a:gd name="T8" fmla="*/ 3849 w 5944"/>
                <a:gd name="T9" fmla="*/ 108 h 4931"/>
                <a:gd name="T10" fmla="*/ 3593 w 5944"/>
                <a:gd name="T11" fmla="*/ 0 h 4931"/>
                <a:gd name="T12" fmla="*/ 3323 w 5944"/>
                <a:gd name="T13" fmla="*/ 108 h 4931"/>
                <a:gd name="T14" fmla="*/ 3255 w 5944"/>
                <a:gd name="T15" fmla="*/ 351 h 4931"/>
                <a:gd name="T16" fmla="*/ 3336 w 5944"/>
                <a:gd name="T17" fmla="*/ 554 h 4931"/>
                <a:gd name="T18" fmla="*/ 3471 w 5944"/>
                <a:gd name="T19" fmla="*/ 797 h 4931"/>
                <a:gd name="T20" fmla="*/ 3471 w 5944"/>
                <a:gd name="T21" fmla="*/ 810 h 4931"/>
                <a:gd name="T22" fmla="*/ 3471 w 5944"/>
                <a:gd name="T23" fmla="*/ 1175 h 4931"/>
                <a:gd name="T24" fmla="*/ 1228 w 5944"/>
                <a:gd name="T25" fmla="*/ 1175 h 4931"/>
                <a:gd name="T26" fmla="*/ 1228 w 5944"/>
                <a:gd name="T27" fmla="*/ 2310 h 4931"/>
                <a:gd name="T28" fmla="*/ 783 w 5944"/>
                <a:gd name="T29" fmla="*/ 2310 h 4931"/>
                <a:gd name="T30" fmla="*/ 553 w 5944"/>
                <a:gd name="T31" fmla="*/ 2188 h 4931"/>
                <a:gd name="T32" fmla="*/ 351 w 5944"/>
                <a:gd name="T33" fmla="*/ 2107 h 4931"/>
                <a:gd name="T34" fmla="*/ 108 w 5944"/>
                <a:gd name="T35" fmla="*/ 2188 h 4931"/>
                <a:gd name="T36" fmla="*/ 0 w 5944"/>
                <a:gd name="T37" fmla="*/ 2445 h 4931"/>
                <a:gd name="T38" fmla="*/ 108 w 5944"/>
                <a:gd name="T39" fmla="*/ 2715 h 4931"/>
                <a:gd name="T40" fmla="*/ 351 w 5944"/>
                <a:gd name="T41" fmla="*/ 2783 h 4931"/>
                <a:gd name="T42" fmla="*/ 553 w 5944"/>
                <a:gd name="T43" fmla="*/ 2702 h 4931"/>
                <a:gd name="T44" fmla="*/ 796 w 5944"/>
                <a:gd name="T45" fmla="*/ 2553 h 4931"/>
                <a:gd name="T46" fmla="*/ 796 w 5944"/>
                <a:gd name="T47" fmla="*/ 2553 h 4931"/>
                <a:gd name="T48" fmla="*/ 1228 w 5944"/>
                <a:gd name="T49" fmla="*/ 2553 h 4931"/>
                <a:gd name="T50" fmla="*/ 1228 w 5944"/>
                <a:gd name="T51" fmla="*/ 3727 h 4931"/>
                <a:gd name="T52" fmla="*/ 2444 w 5944"/>
                <a:gd name="T53" fmla="*/ 3727 h 4931"/>
                <a:gd name="T54" fmla="*/ 2444 w 5944"/>
                <a:gd name="T55" fmla="*/ 4133 h 4931"/>
                <a:gd name="T56" fmla="*/ 2444 w 5944"/>
                <a:gd name="T57" fmla="*/ 4133 h 4931"/>
                <a:gd name="T58" fmla="*/ 2309 w 5944"/>
                <a:gd name="T59" fmla="*/ 4376 h 4931"/>
                <a:gd name="T60" fmla="*/ 2228 w 5944"/>
                <a:gd name="T61" fmla="*/ 4578 h 4931"/>
                <a:gd name="T62" fmla="*/ 2296 w 5944"/>
                <a:gd name="T63" fmla="*/ 4822 h 4931"/>
                <a:gd name="T64" fmla="*/ 2566 w 5944"/>
                <a:gd name="T65" fmla="*/ 4930 h 4931"/>
                <a:gd name="T66" fmla="*/ 2822 w 5944"/>
                <a:gd name="T67" fmla="*/ 4822 h 4931"/>
                <a:gd name="T68" fmla="*/ 2904 w 5944"/>
                <a:gd name="T69" fmla="*/ 4578 h 4931"/>
                <a:gd name="T70" fmla="*/ 2822 w 5944"/>
                <a:gd name="T71" fmla="*/ 4376 h 4931"/>
                <a:gd name="T72" fmla="*/ 2701 w 5944"/>
                <a:gd name="T73" fmla="*/ 4146 h 4931"/>
                <a:gd name="T74" fmla="*/ 2701 w 5944"/>
                <a:gd name="T75" fmla="*/ 3727 h 4931"/>
                <a:gd name="T76" fmla="*/ 5281 w 5944"/>
                <a:gd name="T77" fmla="*/ 3727 h 4931"/>
                <a:gd name="T78" fmla="*/ 5943 w 5944"/>
                <a:gd name="T79" fmla="*/ 1175 h 4931"/>
                <a:gd name="T80" fmla="*/ 3728 w 5944"/>
                <a:gd name="T81" fmla="*/ 1175 h 4931"/>
                <a:gd name="T82" fmla="*/ 3728 w 5944"/>
                <a:gd name="T83" fmla="*/ 797 h 4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944" h="4931">
                  <a:moveTo>
                    <a:pt x="3728" y="797"/>
                  </a:moveTo>
                  <a:lnTo>
                    <a:pt x="3728" y="797"/>
                  </a:lnTo>
                  <a:cubicBezTo>
                    <a:pt x="3728" y="689"/>
                    <a:pt x="3795" y="621"/>
                    <a:pt x="3836" y="554"/>
                  </a:cubicBezTo>
                  <a:cubicBezTo>
                    <a:pt x="3890" y="486"/>
                    <a:pt x="3917" y="432"/>
                    <a:pt x="3917" y="351"/>
                  </a:cubicBezTo>
                  <a:cubicBezTo>
                    <a:pt x="3917" y="256"/>
                    <a:pt x="3903" y="162"/>
                    <a:pt x="3849" y="108"/>
                  </a:cubicBezTo>
                  <a:cubicBezTo>
                    <a:pt x="3809" y="40"/>
                    <a:pt x="3728" y="0"/>
                    <a:pt x="3593" y="0"/>
                  </a:cubicBezTo>
                  <a:cubicBezTo>
                    <a:pt x="3444" y="14"/>
                    <a:pt x="3363" y="54"/>
                    <a:pt x="3323" y="108"/>
                  </a:cubicBezTo>
                  <a:cubicBezTo>
                    <a:pt x="3269" y="162"/>
                    <a:pt x="3255" y="256"/>
                    <a:pt x="3255" y="351"/>
                  </a:cubicBezTo>
                  <a:cubicBezTo>
                    <a:pt x="3255" y="432"/>
                    <a:pt x="3282" y="486"/>
                    <a:pt x="3336" y="554"/>
                  </a:cubicBezTo>
                  <a:cubicBezTo>
                    <a:pt x="3390" y="621"/>
                    <a:pt x="3458" y="689"/>
                    <a:pt x="3471" y="797"/>
                  </a:cubicBezTo>
                  <a:cubicBezTo>
                    <a:pt x="3471" y="797"/>
                    <a:pt x="3471" y="797"/>
                    <a:pt x="3471" y="810"/>
                  </a:cubicBezTo>
                  <a:cubicBezTo>
                    <a:pt x="3471" y="1175"/>
                    <a:pt x="3471" y="1175"/>
                    <a:pt x="3471" y="1175"/>
                  </a:cubicBezTo>
                  <a:cubicBezTo>
                    <a:pt x="1228" y="1175"/>
                    <a:pt x="1228" y="1175"/>
                    <a:pt x="1228" y="1175"/>
                  </a:cubicBezTo>
                  <a:cubicBezTo>
                    <a:pt x="1228" y="2310"/>
                    <a:pt x="1228" y="2310"/>
                    <a:pt x="1228" y="2310"/>
                  </a:cubicBezTo>
                  <a:cubicBezTo>
                    <a:pt x="783" y="2310"/>
                    <a:pt x="783" y="2310"/>
                    <a:pt x="783" y="2310"/>
                  </a:cubicBezTo>
                  <a:cubicBezTo>
                    <a:pt x="675" y="2310"/>
                    <a:pt x="607" y="2242"/>
                    <a:pt x="553" y="2188"/>
                  </a:cubicBezTo>
                  <a:cubicBezTo>
                    <a:pt x="485" y="2148"/>
                    <a:pt x="431" y="2107"/>
                    <a:pt x="351" y="2107"/>
                  </a:cubicBezTo>
                  <a:cubicBezTo>
                    <a:pt x="257" y="2107"/>
                    <a:pt x="162" y="2134"/>
                    <a:pt x="108" y="2188"/>
                  </a:cubicBezTo>
                  <a:cubicBezTo>
                    <a:pt x="41" y="2229"/>
                    <a:pt x="0" y="2310"/>
                    <a:pt x="0" y="2445"/>
                  </a:cubicBezTo>
                  <a:cubicBezTo>
                    <a:pt x="0" y="2593"/>
                    <a:pt x="54" y="2661"/>
                    <a:pt x="108" y="2715"/>
                  </a:cubicBezTo>
                  <a:cubicBezTo>
                    <a:pt x="162" y="2756"/>
                    <a:pt x="257" y="2783"/>
                    <a:pt x="351" y="2783"/>
                  </a:cubicBezTo>
                  <a:cubicBezTo>
                    <a:pt x="431" y="2783"/>
                    <a:pt x="485" y="2742"/>
                    <a:pt x="553" y="2702"/>
                  </a:cubicBezTo>
                  <a:cubicBezTo>
                    <a:pt x="621" y="2648"/>
                    <a:pt x="688" y="2567"/>
                    <a:pt x="796" y="2553"/>
                  </a:cubicBezTo>
                  <a:lnTo>
                    <a:pt x="796" y="2553"/>
                  </a:lnTo>
                  <a:cubicBezTo>
                    <a:pt x="1228" y="2553"/>
                    <a:pt x="1228" y="2553"/>
                    <a:pt x="1228" y="2553"/>
                  </a:cubicBezTo>
                  <a:cubicBezTo>
                    <a:pt x="1228" y="3727"/>
                    <a:pt x="1228" y="3727"/>
                    <a:pt x="1228" y="3727"/>
                  </a:cubicBezTo>
                  <a:cubicBezTo>
                    <a:pt x="2444" y="3727"/>
                    <a:pt x="2444" y="3727"/>
                    <a:pt x="2444" y="3727"/>
                  </a:cubicBezTo>
                  <a:cubicBezTo>
                    <a:pt x="2444" y="4133"/>
                    <a:pt x="2444" y="4133"/>
                    <a:pt x="2444" y="4133"/>
                  </a:cubicBezTo>
                  <a:lnTo>
                    <a:pt x="2444" y="4133"/>
                  </a:lnTo>
                  <a:cubicBezTo>
                    <a:pt x="2444" y="4241"/>
                    <a:pt x="2363" y="4308"/>
                    <a:pt x="2309" y="4376"/>
                  </a:cubicBezTo>
                  <a:cubicBezTo>
                    <a:pt x="2269" y="4444"/>
                    <a:pt x="2228" y="4498"/>
                    <a:pt x="2228" y="4578"/>
                  </a:cubicBezTo>
                  <a:cubicBezTo>
                    <a:pt x="2228" y="4673"/>
                    <a:pt x="2241" y="4768"/>
                    <a:pt x="2296" y="4822"/>
                  </a:cubicBezTo>
                  <a:cubicBezTo>
                    <a:pt x="2350" y="4876"/>
                    <a:pt x="2417" y="4930"/>
                    <a:pt x="2566" y="4930"/>
                  </a:cubicBezTo>
                  <a:cubicBezTo>
                    <a:pt x="2701" y="4930"/>
                    <a:pt x="2782" y="4889"/>
                    <a:pt x="2822" y="4822"/>
                  </a:cubicBezTo>
                  <a:cubicBezTo>
                    <a:pt x="2876" y="4768"/>
                    <a:pt x="2904" y="4673"/>
                    <a:pt x="2904" y="4578"/>
                  </a:cubicBezTo>
                  <a:cubicBezTo>
                    <a:pt x="2904" y="4498"/>
                    <a:pt x="2863" y="4444"/>
                    <a:pt x="2822" y="4376"/>
                  </a:cubicBezTo>
                  <a:cubicBezTo>
                    <a:pt x="2768" y="4322"/>
                    <a:pt x="2701" y="4254"/>
                    <a:pt x="2701" y="4146"/>
                  </a:cubicBezTo>
                  <a:cubicBezTo>
                    <a:pt x="2701" y="3727"/>
                    <a:pt x="2701" y="3727"/>
                    <a:pt x="2701" y="3727"/>
                  </a:cubicBezTo>
                  <a:cubicBezTo>
                    <a:pt x="5281" y="3727"/>
                    <a:pt x="5281" y="3727"/>
                    <a:pt x="5281" y="3727"/>
                  </a:cubicBezTo>
                  <a:cubicBezTo>
                    <a:pt x="5943" y="1175"/>
                    <a:pt x="5943" y="1175"/>
                    <a:pt x="5943" y="1175"/>
                  </a:cubicBezTo>
                  <a:cubicBezTo>
                    <a:pt x="3728" y="1175"/>
                    <a:pt x="3728" y="1175"/>
                    <a:pt x="3728" y="1175"/>
                  </a:cubicBezTo>
                  <a:lnTo>
                    <a:pt x="3728" y="797"/>
                  </a:lnTo>
                </a:path>
              </a:pathLst>
            </a:custGeom>
            <a:solidFill>
              <a:schemeClr val="accent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8"/>
            <p:cNvSpPr>
              <a:spLocks noChangeArrowheads="1"/>
            </p:cNvSpPr>
            <p:nvPr/>
          </p:nvSpPr>
          <p:spPr bwMode="auto">
            <a:xfrm>
              <a:off x="2973143" y="6892397"/>
              <a:ext cx="2375340" cy="1460500"/>
            </a:xfrm>
            <a:custGeom>
              <a:avLst/>
              <a:gdLst>
                <a:gd name="T0" fmla="*/ 2337 w 3959"/>
                <a:gd name="T1" fmla="*/ 162 h 2433"/>
                <a:gd name="T2" fmla="*/ 2337 w 3959"/>
                <a:gd name="T3" fmla="*/ 162 h 2433"/>
                <a:gd name="T4" fmla="*/ 2418 w 3959"/>
                <a:gd name="T5" fmla="*/ 270 h 2433"/>
                <a:gd name="T6" fmla="*/ 2540 w 3959"/>
                <a:gd name="T7" fmla="*/ 594 h 2433"/>
                <a:gd name="T8" fmla="*/ 2418 w 3959"/>
                <a:gd name="T9" fmla="*/ 986 h 2433"/>
                <a:gd name="T10" fmla="*/ 1972 w 3959"/>
                <a:gd name="T11" fmla="*/ 1162 h 2433"/>
                <a:gd name="T12" fmla="*/ 1540 w 3959"/>
                <a:gd name="T13" fmla="*/ 986 h 2433"/>
                <a:gd name="T14" fmla="*/ 1419 w 3959"/>
                <a:gd name="T15" fmla="*/ 594 h 2433"/>
                <a:gd name="T16" fmla="*/ 1553 w 3959"/>
                <a:gd name="T17" fmla="*/ 257 h 2433"/>
                <a:gd name="T18" fmla="*/ 1648 w 3959"/>
                <a:gd name="T19" fmla="*/ 135 h 2433"/>
                <a:gd name="T20" fmla="*/ 1648 w 3959"/>
                <a:gd name="T21" fmla="*/ 0 h 2433"/>
                <a:gd name="T22" fmla="*/ 0 w 3959"/>
                <a:gd name="T23" fmla="*/ 0 h 2433"/>
                <a:gd name="T24" fmla="*/ 513 w 3959"/>
                <a:gd name="T25" fmla="*/ 1811 h 2433"/>
                <a:gd name="T26" fmla="*/ 729 w 3959"/>
                <a:gd name="T27" fmla="*/ 2148 h 2433"/>
                <a:gd name="T28" fmla="*/ 729 w 3959"/>
                <a:gd name="T29" fmla="*/ 2148 h 2433"/>
                <a:gd name="T30" fmla="*/ 1297 w 3959"/>
                <a:gd name="T31" fmla="*/ 2432 h 2433"/>
                <a:gd name="T32" fmla="*/ 3958 w 3959"/>
                <a:gd name="T33" fmla="*/ 2432 h 2433"/>
                <a:gd name="T34" fmla="*/ 3958 w 3959"/>
                <a:gd name="T35" fmla="*/ 1554 h 2433"/>
                <a:gd name="T36" fmla="*/ 3810 w 3959"/>
                <a:gd name="T37" fmla="*/ 1554 h 2433"/>
                <a:gd name="T38" fmla="*/ 3688 w 3959"/>
                <a:gd name="T39" fmla="*/ 1635 h 2433"/>
                <a:gd name="T40" fmla="*/ 3351 w 3959"/>
                <a:gd name="T41" fmla="*/ 1770 h 2433"/>
                <a:gd name="T42" fmla="*/ 2972 w 3959"/>
                <a:gd name="T43" fmla="*/ 1648 h 2433"/>
                <a:gd name="T44" fmla="*/ 2783 w 3959"/>
                <a:gd name="T45" fmla="*/ 1216 h 2433"/>
                <a:gd name="T46" fmla="*/ 2958 w 3959"/>
                <a:gd name="T47" fmla="*/ 784 h 2433"/>
                <a:gd name="T48" fmla="*/ 3351 w 3959"/>
                <a:gd name="T49" fmla="*/ 662 h 2433"/>
                <a:gd name="T50" fmla="*/ 3675 w 3959"/>
                <a:gd name="T51" fmla="*/ 784 h 2433"/>
                <a:gd name="T52" fmla="*/ 3783 w 3959"/>
                <a:gd name="T53" fmla="*/ 851 h 2433"/>
                <a:gd name="T54" fmla="*/ 3958 w 3959"/>
                <a:gd name="T55" fmla="*/ 851 h 2433"/>
                <a:gd name="T56" fmla="*/ 3958 w 3959"/>
                <a:gd name="T57" fmla="*/ 0 h 2433"/>
                <a:gd name="T58" fmla="*/ 2337 w 3959"/>
                <a:gd name="T59" fmla="*/ 0 h 2433"/>
                <a:gd name="T60" fmla="*/ 2337 w 3959"/>
                <a:gd name="T61" fmla="*/ 162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59" h="2433">
                  <a:moveTo>
                    <a:pt x="2337" y="162"/>
                  </a:moveTo>
                  <a:lnTo>
                    <a:pt x="2337" y="162"/>
                  </a:lnTo>
                  <a:cubicBezTo>
                    <a:pt x="2337" y="176"/>
                    <a:pt x="2351" y="176"/>
                    <a:pt x="2418" y="270"/>
                  </a:cubicBezTo>
                  <a:cubicBezTo>
                    <a:pt x="2472" y="338"/>
                    <a:pt x="2540" y="460"/>
                    <a:pt x="2540" y="594"/>
                  </a:cubicBezTo>
                  <a:cubicBezTo>
                    <a:pt x="2540" y="730"/>
                    <a:pt x="2513" y="865"/>
                    <a:pt x="2418" y="986"/>
                  </a:cubicBezTo>
                  <a:cubicBezTo>
                    <a:pt x="2337" y="1094"/>
                    <a:pt x="2162" y="1162"/>
                    <a:pt x="1972" y="1162"/>
                  </a:cubicBezTo>
                  <a:cubicBezTo>
                    <a:pt x="1797" y="1162"/>
                    <a:pt x="1635" y="1081"/>
                    <a:pt x="1540" y="986"/>
                  </a:cubicBezTo>
                  <a:cubicBezTo>
                    <a:pt x="1445" y="865"/>
                    <a:pt x="1419" y="730"/>
                    <a:pt x="1419" y="594"/>
                  </a:cubicBezTo>
                  <a:cubicBezTo>
                    <a:pt x="1419" y="446"/>
                    <a:pt x="1499" y="338"/>
                    <a:pt x="1553" y="257"/>
                  </a:cubicBezTo>
                  <a:cubicBezTo>
                    <a:pt x="1621" y="176"/>
                    <a:pt x="1648" y="149"/>
                    <a:pt x="1648" y="135"/>
                  </a:cubicBezTo>
                  <a:cubicBezTo>
                    <a:pt x="1648" y="0"/>
                    <a:pt x="1648" y="0"/>
                    <a:pt x="1648" y="0"/>
                  </a:cubicBezTo>
                  <a:cubicBezTo>
                    <a:pt x="0" y="0"/>
                    <a:pt x="0" y="0"/>
                    <a:pt x="0" y="0"/>
                  </a:cubicBezTo>
                  <a:cubicBezTo>
                    <a:pt x="513" y="1811"/>
                    <a:pt x="513" y="1811"/>
                    <a:pt x="513" y="1811"/>
                  </a:cubicBezTo>
                  <a:cubicBezTo>
                    <a:pt x="554" y="1932"/>
                    <a:pt x="621" y="2053"/>
                    <a:pt x="729" y="2148"/>
                  </a:cubicBezTo>
                  <a:lnTo>
                    <a:pt x="729" y="2148"/>
                  </a:lnTo>
                  <a:cubicBezTo>
                    <a:pt x="865" y="2324"/>
                    <a:pt x="1081" y="2432"/>
                    <a:pt x="1297" y="2432"/>
                  </a:cubicBezTo>
                  <a:cubicBezTo>
                    <a:pt x="3958" y="2432"/>
                    <a:pt x="3958" y="2432"/>
                    <a:pt x="3958" y="2432"/>
                  </a:cubicBezTo>
                  <a:cubicBezTo>
                    <a:pt x="3958" y="1554"/>
                    <a:pt x="3958" y="1554"/>
                    <a:pt x="3958" y="1554"/>
                  </a:cubicBezTo>
                  <a:cubicBezTo>
                    <a:pt x="3810" y="1554"/>
                    <a:pt x="3810" y="1554"/>
                    <a:pt x="3810" y="1554"/>
                  </a:cubicBezTo>
                  <a:cubicBezTo>
                    <a:pt x="3796" y="1554"/>
                    <a:pt x="3769" y="1567"/>
                    <a:pt x="3688" y="1635"/>
                  </a:cubicBezTo>
                  <a:cubicBezTo>
                    <a:pt x="3607" y="1702"/>
                    <a:pt x="3499" y="1770"/>
                    <a:pt x="3351" y="1770"/>
                  </a:cubicBezTo>
                  <a:cubicBezTo>
                    <a:pt x="3215" y="1770"/>
                    <a:pt x="3080" y="1743"/>
                    <a:pt x="2972" y="1648"/>
                  </a:cubicBezTo>
                  <a:cubicBezTo>
                    <a:pt x="2864" y="1567"/>
                    <a:pt x="2783" y="1405"/>
                    <a:pt x="2783" y="1216"/>
                  </a:cubicBezTo>
                  <a:cubicBezTo>
                    <a:pt x="2783" y="1040"/>
                    <a:pt x="2864" y="865"/>
                    <a:pt x="2958" y="784"/>
                  </a:cubicBezTo>
                  <a:cubicBezTo>
                    <a:pt x="3080" y="689"/>
                    <a:pt x="3215" y="662"/>
                    <a:pt x="3351" y="662"/>
                  </a:cubicBezTo>
                  <a:cubicBezTo>
                    <a:pt x="3485" y="662"/>
                    <a:pt x="3607" y="730"/>
                    <a:pt x="3675" y="784"/>
                  </a:cubicBezTo>
                  <a:cubicBezTo>
                    <a:pt x="3769" y="851"/>
                    <a:pt x="3769" y="851"/>
                    <a:pt x="3783" y="851"/>
                  </a:cubicBezTo>
                  <a:cubicBezTo>
                    <a:pt x="3958" y="851"/>
                    <a:pt x="3958" y="851"/>
                    <a:pt x="3958" y="851"/>
                  </a:cubicBezTo>
                  <a:cubicBezTo>
                    <a:pt x="3958" y="0"/>
                    <a:pt x="3958" y="0"/>
                    <a:pt x="3958" y="0"/>
                  </a:cubicBezTo>
                  <a:cubicBezTo>
                    <a:pt x="2337" y="0"/>
                    <a:pt x="2337" y="0"/>
                    <a:pt x="2337" y="0"/>
                  </a:cubicBezTo>
                  <a:lnTo>
                    <a:pt x="2337" y="162"/>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9"/>
            <p:cNvSpPr>
              <a:spLocks noChangeArrowheads="1"/>
            </p:cNvSpPr>
            <p:nvPr/>
          </p:nvSpPr>
          <p:spPr bwMode="auto">
            <a:xfrm>
              <a:off x="3597397" y="9599084"/>
              <a:ext cx="706254" cy="664105"/>
            </a:xfrm>
            <a:custGeom>
              <a:avLst/>
              <a:gdLst>
                <a:gd name="T0" fmla="*/ 608 w 1176"/>
                <a:gd name="T1" fmla="*/ 351 h 1109"/>
                <a:gd name="T2" fmla="*/ 608 w 1176"/>
                <a:gd name="T3" fmla="*/ 351 h 1109"/>
                <a:gd name="T4" fmla="*/ 365 w 1176"/>
                <a:gd name="T5" fmla="*/ 419 h 1109"/>
                <a:gd name="T6" fmla="*/ 149 w 1176"/>
                <a:gd name="T7" fmla="*/ 487 h 1109"/>
                <a:gd name="T8" fmla="*/ 14 w 1176"/>
                <a:gd name="T9" fmla="*/ 703 h 1109"/>
                <a:gd name="T10" fmla="*/ 122 w 1176"/>
                <a:gd name="T11" fmla="*/ 973 h 1109"/>
                <a:gd name="T12" fmla="*/ 379 w 1176"/>
                <a:gd name="T13" fmla="*/ 1108 h 1109"/>
                <a:gd name="T14" fmla="*/ 595 w 1176"/>
                <a:gd name="T15" fmla="*/ 1000 h 1109"/>
                <a:gd name="T16" fmla="*/ 689 w 1176"/>
                <a:gd name="T17" fmla="*/ 797 h 1109"/>
                <a:gd name="T18" fmla="*/ 784 w 1176"/>
                <a:gd name="T19" fmla="*/ 527 h 1109"/>
                <a:gd name="T20" fmla="*/ 797 w 1176"/>
                <a:gd name="T21" fmla="*/ 527 h 1109"/>
                <a:gd name="T22" fmla="*/ 1175 w 1176"/>
                <a:gd name="T23" fmla="*/ 189 h 1109"/>
                <a:gd name="T24" fmla="*/ 1014 w 1176"/>
                <a:gd name="T25" fmla="*/ 0 h 1109"/>
                <a:gd name="T26" fmla="*/ 608 w 1176"/>
                <a:gd name="T27" fmla="*/ 351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76" h="1109">
                  <a:moveTo>
                    <a:pt x="608" y="351"/>
                  </a:moveTo>
                  <a:lnTo>
                    <a:pt x="608" y="351"/>
                  </a:lnTo>
                  <a:cubicBezTo>
                    <a:pt x="527" y="419"/>
                    <a:pt x="433" y="406"/>
                    <a:pt x="365" y="419"/>
                  </a:cubicBezTo>
                  <a:cubicBezTo>
                    <a:pt x="284" y="433"/>
                    <a:pt x="216" y="433"/>
                    <a:pt x="149" y="487"/>
                  </a:cubicBezTo>
                  <a:cubicBezTo>
                    <a:pt x="81" y="554"/>
                    <a:pt x="27" y="622"/>
                    <a:pt x="14" y="703"/>
                  </a:cubicBezTo>
                  <a:cubicBezTo>
                    <a:pt x="0" y="784"/>
                    <a:pt x="27" y="865"/>
                    <a:pt x="122" y="973"/>
                  </a:cubicBezTo>
                  <a:cubicBezTo>
                    <a:pt x="216" y="1081"/>
                    <a:pt x="297" y="1108"/>
                    <a:pt x="379" y="1108"/>
                  </a:cubicBezTo>
                  <a:cubicBezTo>
                    <a:pt x="446" y="1095"/>
                    <a:pt x="527" y="1054"/>
                    <a:pt x="595" y="1000"/>
                  </a:cubicBezTo>
                  <a:cubicBezTo>
                    <a:pt x="662" y="946"/>
                    <a:pt x="676" y="878"/>
                    <a:pt x="689" y="797"/>
                  </a:cubicBezTo>
                  <a:cubicBezTo>
                    <a:pt x="703" y="716"/>
                    <a:pt x="703" y="608"/>
                    <a:pt x="784" y="527"/>
                  </a:cubicBezTo>
                  <a:cubicBezTo>
                    <a:pt x="784" y="527"/>
                    <a:pt x="784" y="527"/>
                    <a:pt x="797" y="527"/>
                  </a:cubicBezTo>
                  <a:cubicBezTo>
                    <a:pt x="1175" y="189"/>
                    <a:pt x="1175" y="189"/>
                    <a:pt x="1175" y="189"/>
                  </a:cubicBezTo>
                  <a:cubicBezTo>
                    <a:pt x="1014" y="0"/>
                    <a:pt x="1014" y="0"/>
                    <a:pt x="1014" y="0"/>
                  </a:cubicBezTo>
                  <a:lnTo>
                    <a:pt x="608" y="351"/>
                  </a:lnTo>
                </a:path>
              </a:pathLst>
            </a:custGeom>
            <a:solidFill>
              <a:schemeClr val="bg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0"/>
            <p:cNvSpPr>
              <a:spLocks noChangeArrowheads="1"/>
            </p:cNvSpPr>
            <p:nvPr/>
          </p:nvSpPr>
          <p:spPr bwMode="auto">
            <a:xfrm>
              <a:off x="4771841" y="6892397"/>
              <a:ext cx="3541849" cy="1460500"/>
            </a:xfrm>
            <a:custGeom>
              <a:avLst/>
              <a:gdLst>
                <a:gd name="T0" fmla="*/ 5795 w 5904"/>
                <a:gd name="T1" fmla="*/ 946 h 2433"/>
                <a:gd name="T2" fmla="*/ 5795 w 5904"/>
                <a:gd name="T3" fmla="*/ 946 h 2433"/>
                <a:gd name="T4" fmla="*/ 5552 w 5904"/>
                <a:gd name="T5" fmla="*/ 878 h 2433"/>
                <a:gd name="T6" fmla="*/ 5350 w 5904"/>
                <a:gd name="T7" fmla="*/ 959 h 2433"/>
                <a:gd name="T8" fmla="*/ 5107 w 5904"/>
                <a:gd name="T9" fmla="*/ 1081 h 2433"/>
                <a:gd name="T10" fmla="*/ 4675 w 5904"/>
                <a:gd name="T11" fmla="*/ 1081 h 2433"/>
                <a:gd name="T12" fmla="*/ 4675 w 5904"/>
                <a:gd name="T13" fmla="*/ 0 h 2433"/>
                <a:gd name="T14" fmla="*/ 3310 w 5904"/>
                <a:gd name="T15" fmla="*/ 0 h 2433"/>
                <a:gd name="T16" fmla="*/ 3310 w 5904"/>
                <a:gd name="T17" fmla="*/ 162 h 2433"/>
                <a:gd name="T18" fmla="*/ 3378 w 5904"/>
                <a:gd name="T19" fmla="*/ 270 h 2433"/>
                <a:gd name="T20" fmla="*/ 3499 w 5904"/>
                <a:gd name="T21" fmla="*/ 594 h 2433"/>
                <a:gd name="T22" fmla="*/ 3391 w 5904"/>
                <a:gd name="T23" fmla="*/ 986 h 2433"/>
                <a:gd name="T24" fmla="*/ 2946 w 5904"/>
                <a:gd name="T25" fmla="*/ 1162 h 2433"/>
                <a:gd name="T26" fmla="*/ 2513 w 5904"/>
                <a:gd name="T27" fmla="*/ 986 h 2433"/>
                <a:gd name="T28" fmla="*/ 2391 w 5904"/>
                <a:gd name="T29" fmla="*/ 594 h 2433"/>
                <a:gd name="T30" fmla="*/ 2527 w 5904"/>
                <a:gd name="T31" fmla="*/ 257 h 2433"/>
                <a:gd name="T32" fmla="*/ 2621 w 5904"/>
                <a:gd name="T33" fmla="*/ 135 h 2433"/>
                <a:gd name="T34" fmla="*/ 2621 w 5904"/>
                <a:gd name="T35" fmla="*/ 0 h 2433"/>
                <a:gd name="T36" fmla="*/ 1230 w 5904"/>
                <a:gd name="T37" fmla="*/ 0 h 2433"/>
                <a:gd name="T38" fmla="*/ 1230 w 5904"/>
                <a:gd name="T39" fmla="*/ 1081 h 2433"/>
                <a:gd name="T40" fmla="*/ 784 w 5904"/>
                <a:gd name="T41" fmla="*/ 1081 h 2433"/>
                <a:gd name="T42" fmla="*/ 554 w 5904"/>
                <a:gd name="T43" fmla="*/ 959 h 2433"/>
                <a:gd name="T44" fmla="*/ 352 w 5904"/>
                <a:gd name="T45" fmla="*/ 878 h 2433"/>
                <a:gd name="T46" fmla="*/ 108 w 5904"/>
                <a:gd name="T47" fmla="*/ 946 h 2433"/>
                <a:gd name="T48" fmla="*/ 0 w 5904"/>
                <a:gd name="T49" fmla="*/ 1216 h 2433"/>
                <a:gd name="T50" fmla="*/ 108 w 5904"/>
                <a:gd name="T51" fmla="*/ 1486 h 2433"/>
                <a:gd name="T52" fmla="*/ 352 w 5904"/>
                <a:gd name="T53" fmla="*/ 1554 h 2433"/>
                <a:gd name="T54" fmla="*/ 554 w 5904"/>
                <a:gd name="T55" fmla="*/ 1472 h 2433"/>
                <a:gd name="T56" fmla="*/ 797 w 5904"/>
                <a:gd name="T57" fmla="*/ 1324 h 2433"/>
                <a:gd name="T58" fmla="*/ 797 w 5904"/>
                <a:gd name="T59" fmla="*/ 1324 h 2433"/>
                <a:gd name="T60" fmla="*/ 1230 w 5904"/>
                <a:gd name="T61" fmla="*/ 1324 h 2433"/>
                <a:gd name="T62" fmla="*/ 1230 w 5904"/>
                <a:gd name="T63" fmla="*/ 2432 h 2433"/>
                <a:gd name="T64" fmla="*/ 4675 w 5904"/>
                <a:gd name="T65" fmla="*/ 2432 h 2433"/>
                <a:gd name="T66" fmla="*/ 4675 w 5904"/>
                <a:gd name="T67" fmla="*/ 1324 h 2433"/>
                <a:gd name="T68" fmla="*/ 5093 w 5904"/>
                <a:gd name="T69" fmla="*/ 1324 h 2433"/>
                <a:gd name="T70" fmla="*/ 5107 w 5904"/>
                <a:gd name="T71" fmla="*/ 1324 h 2433"/>
                <a:gd name="T72" fmla="*/ 5350 w 5904"/>
                <a:gd name="T73" fmla="*/ 1472 h 2433"/>
                <a:gd name="T74" fmla="*/ 5552 w 5904"/>
                <a:gd name="T75" fmla="*/ 1554 h 2433"/>
                <a:gd name="T76" fmla="*/ 5795 w 5904"/>
                <a:gd name="T77" fmla="*/ 1486 h 2433"/>
                <a:gd name="T78" fmla="*/ 5890 w 5904"/>
                <a:gd name="T79" fmla="*/ 1216 h 2433"/>
                <a:gd name="T80" fmla="*/ 5795 w 5904"/>
                <a:gd name="T81" fmla="*/ 946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04" h="2433">
                  <a:moveTo>
                    <a:pt x="5795" y="946"/>
                  </a:moveTo>
                  <a:lnTo>
                    <a:pt x="5795" y="946"/>
                  </a:lnTo>
                  <a:cubicBezTo>
                    <a:pt x="5741" y="905"/>
                    <a:pt x="5647" y="878"/>
                    <a:pt x="5552" y="878"/>
                  </a:cubicBezTo>
                  <a:cubicBezTo>
                    <a:pt x="5471" y="878"/>
                    <a:pt x="5417" y="919"/>
                    <a:pt x="5350" y="959"/>
                  </a:cubicBezTo>
                  <a:cubicBezTo>
                    <a:pt x="5283" y="1013"/>
                    <a:pt x="5215" y="1081"/>
                    <a:pt x="5107" y="1081"/>
                  </a:cubicBezTo>
                  <a:cubicBezTo>
                    <a:pt x="4675" y="1081"/>
                    <a:pt x="4675" y="1081"/>
                    <a:pt x="4675" y="1081"/>
                  </a:cubicBezTo>
                  <a:cubicBezTo>
                    <a:pt x="4675" y="0"/>
                    <a:pt x="4675" y="0"/>
                    <a:pt x="4675" y="0"/>
                  </a:cubicBezTo>
                  <a:cubicBezTo>
                    <a:pt x="3310" y="0"/>
                    <a:pt x="3310" y="0"/>
                    <a:pt x="3310" y="0"/>
                  </a:cubicBezTo>
                  <a:cubicBezTo>
                    <a:pt x="3310" y="162"/>
                    <a:pt x="3310" y="162"/>
                    <a:pt x="3310" y="162"/>
                  </a:cubicBezTo>
                  <a:cubicBezTo>
                    <a:pt x="3310" y="176"/>
                    <a:pt x="3324" y="176"/>
                    <a:pt x="3378" y="270"/>
                  </a:cubicBezTo>
                  <a:cubicBezTo>
                    <a:pt x="3432" y="338"/>
                    <a:pt x="3499" y="460"/>
                    <a:pt x="3499" y="594"/>
                  </a:cubicBezTo>
                  <a:cubicBezTo>
                    <a:pt x="3499" y="730"/>
                    <a:pt x="3486" y="865"/>
                    <a:pt x="3391" y="986"/>
                  </a:cubicBezTo>
                  <a:cubicBezTo>
                    <a:pt x="3297" y="1094"/>
                    <a:pt x="3134" y="1162"/>
                    <a:pt x="2946" y="1162"/>
                  </a:cubicBezTo>
                  <a:cubicBezTo>
                    <a:pt x="2756" y="1162"/>
                    <a:pt x="2594" y="1081"/>
                    <a:pt x="2513" y="986"/>
                  </a:cubicBezTo>
                  <a:cubicBezTo>
                    <a:pt x="2419" y="865"/>
                    <a:pt x="2391" y="730"/>
                    <a:pt x="2391" y="594"/>
                  </a:cubicBezTo>
                  <a:cubicBezTo>
                    <a:pt x="2391" y="446"/>
                    <a:pt x="2473" y="338"/>
                    <a:pt x="2527" y="257"/>
                  </a:cubicBezTo>
                  <a:cubicBezTo>
                    <a:pt x="2594" y="176"/>
                    <a:pt x="2607" y="149"/>
                    <a:pt x="2621" y="135"/>
                  </a:cubicBezTo>
                  <a:cubicBezTo>
                    <a:pt x="2621" y="0"/>
                    <a:pt x="2621" y="0"/>
                    <a:pt x="2621" y="0"/>
                  </a:cubicBezTo>
                  <a:cubicBezTo>
                    <a:pt x="1230" y="0"/>
                    <a:pt x="1230" y="0"/>
                    <a:pt x="1230" y="0"/>
                  </a:cubicBezTo>
                  <a:cubicBezTo>
                    <a:pt x="1230" y="1081"/>
                    <a:pt x="1230" y="1081"/>
                    <a:pt x="1230" y="1081"/>
                  </a:cubicBezTo>
                  <a:cubicBezTo>
                    <a:pt x="784" y="1081"/>
                    <a:pt x="784" y="1081"/>
                    <a:pt x="784" y="1081"/>
                  </a:cubicBezTo>
                  <a:cubicBezTo>
                    <a:pt x="676" y="1081"/>
                    <a:pt x="608" y="1013"/>
                    <a:pt x="554" y="959"/>
                  </a:cubicBezTo>
                  <a:cubicBezTo>
                    <a:pt x="486" y="919"/>
                    <a:pt x="419" y="878"/>
                    <a:pt x="352" y="878"/>
                  </a:cubicBezTo>
                  <a:cubicBezTo>
                    <a:pt x="257" y="878"/>
                    <a:pt x="162" y="905"/>
                    <a:pt x="108" y="946"/>
                  </a:cubicBezTo>
                  <a:cubicBezTo>
                    <a:pt x="41" y="1000"/>
                    <a:pt x="0" y="1081"/>
                    <a:pt x="0" y="1216"/>
                  </a:cubicBezTo>
                  <a:cubicBezTo>
                    <a:pt x="0" y="1364"/>
                    <a:pt x="54" y="1432"/>
                    <a:pt x="108" y="1486"/>
                  </a:cubicBezTo>
                  <a:cubicBezTo>
                    <a:pt x="162" y="1527"/>
                    <a:pt x="244" y="1554"/>
                    <a:pt x="352" y="1554"/>
                  </a:cubicBezTo>
                  <a:cubicBezTo>
                    <a:pt x="432" y="1554"/>
                    <a:pt x="486" y="1513"/>
                    <a:pt x="554" y="1472"/>
                  </a:cubicBezTo>
                  <a:cubicBezTo>
                    <a:pt x="622" y="1418"/>
                    <a:pt x="689" y="1338"/>
                    <a:pt x="797" y="1324"/>
                  </a:cubicBezTo>
                  <a:lnTo>
                    <a:pt x="797" y="1324"/>
                  </a:lnTo>
                  <a:cubicBezTo>
                    <a:pt x="1230" y="1324"/>
                    <a:pt x="1230" y="1324"/>
                    <a:pt x="1230" y="1324"/>
                  </a:cubicBezTo>
                  <a:cubicBezTo>
                    <a:pt x="1230" y="2432"/>
                    <a:pt x="1230" y="2432"/>
                    <a:pt x="1230" y="2432"/>
                  </a:cubicBezTo>
                  <a:cubicBezTo>
                    <a:pt x="4675" y="2432"/>
                    <a:pt x="4675" y="2432"/>
                    <a:pt x="4675" y="2432"/>
                  </a:cubicBezTo>
                  <a:cubicBezTo>
                    <a:pt x="4675" y="1324"/>
                    <a:pt x="4675" y="1324"/>
                    <a:pt x="4675" y="1324"/>
                  </a:cubicBezTo>
                  <a:cubicBezTo>
                    <a:pt x="5093" y="1324"/>
                    <a:pt x="5093" y="1324"/>
                    <a:pt x="5093" y="1324"/>
                  </a:cubicBezTo>
                  <a:cubicBezTo>
                    <a:pt x="5107" y="1324"/>
                    <a:pt x="5107" y="1324"/>
                    <a:pt x="5107" y="1324"/>
                  </a:cubicBezTo>
                  <a:cubicBezTo>
                    <a:pt x="5215" y="1338"/>
                    <a:pt x="5283" y="1418"/>
                    <a:pt x="5350" y="1472"/>
                  </a:cubicBezTo>
                  <a:cubicBezTo>
                    <a:pt x="5417" y="1513"/>
                    <a:pt x="5471" y="1554"/>
                    <a:pt x="5552" y="1554"/>
                  </a:cubicBezTo>
                  <a:cubicBezTo>
                    <a:pt x="5647" y="1554"/>
                    <a:pt x="5727" y="1527"/>
                    <a:pt x="5795" y="1486"/>
                  </a:cubicBezTo>
                  <a:cubicBezTo>
                    <a:pt x="5849" y="1432"/>
                    <a:pt x="5890" y="1364"/>
                    <a:pt x="5890" y="1216"/>
                  </a:cubicBezTo>
                  <a:cubicBezTo>
                    <a:pt x="5903" y="1081"/>
                    <a:pt x="5862" y="1000"/>
                    <a:pt x="5795" y="946"/>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1"/>
            <p:cNvSpPr>
              <a:spLocks noChangeArrowheads="1"/>
            </p:cNvSpPr>
            <p:nvPr/>
          </p:nvSpPr>
          <p:spPr bwMode="auto">
            <a:xfrm>
              <a:off x="9271232" y="9599084"/>
              <a:ext cx="698318" cy="664105"/>
            </a:xfrm>
            <a:custGeom>
              <a:avLst/>
              <a:gdLst>
                <a:gd name="T0" fmla="*/ 608 w 1163"/>
                <a:gd name="T1" fmla="*/ 351 h 1109"/>
                <a:gd name="T2" fmla="*/ 608 w 1163"/>
                <a:gd name="T3" fmla="*/ 351 h 1109"/>
                <a:gd name="T4" fmla="*/ 351 w 1163"/>
                <a:gd name="T5" fmla="*/ 419 h 1109"/>
                <a:gd name="T6" fmla="*/ 149 w 1163"/>
                <a:gd name="T7" fmla="*/ 487 h 1109"/>
                <a:gd name="T8" fmla="*/ 14 w 1163"/>
                <a:gd name="T9" fmla="*/ 703 h 1109"/>
                <a:gd name="T10" fmla="*/ 108 w 1163"/>
                <a:gd name="T11" fmla="*/ 973 h 1109"/>
                <a:gd name="T12" fmla="*/ 365 w 1163"/>
                <a:gd name="T13" fmla="*/ 1108 h 1109"/>
                <a:gd name="T14" fmla="*/ 595 w 1163"/>
                <a:gd name="T15" fmla="*/ 1000 h 1109"/>
                <a:gd name="T16" fmla="*/ 690 w 1163"/>
                <a:gd name="T17" fmla="*/ 797 h 1109"/>
                <a:gd name="T18" fmla="*/ 784 w 1163"/>
                <a:gd name="T19" fmla="*/ 527 h 1109"/>
                <a:gd name="T20" fmla="*/ 784 w 1163"/>
                <a:gd name="T21" fmla="*/ 527 h 1109"/>
                <a:gd name="T22" fmla="*/ 1162 w 1163"/>
                <a:gd name="T23" fmla="*/ 189 h 1109"/>
                <a:gd name="T24" fmla="*/ 1000 w 1163"/>
                <a:gd name="T25" fmla="*/ 0 h 1109"/>
                <a:gd name="T26" fmla="*/ 608 w 1163"/>
                <a:gd name="T27" fmla="*/ 351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3" h="1109">
                  <a:moveTo>
                    <a:pt x="608" y="351"/>
                  </a:moveTo>
                  <a:lnTo>
                    <a:pt x="608" y="351"/>
                  </a:lnTo>
                  <a:cubicBezTo>
                    <a:pt x="527" y="419"/>
                    <a:pt x="433" y="406"/>
                    <a:pt x="351" y="419"/>
                  </a:cubicBezTo>
                  <a:cubicBezTo>
                    <a:pt x="271" y="433"/>
                    <a:pt x="203" y="433"/>
                    <a:pt x="149" y="487"/>
                  </a:cubicBezTo>
                  <a:cubicBezTo>
                    <a:pt x="81" y="554"/>
                    <a:pt x="27" y="622"/>
                    <a:pt x="14" y="703"/>
                  </a:cubicBezTo>
                  <a:cubicBezTo>
                    <a:pt x="0" y="784"/>
                    <a:pt x="14" y="865"/>
                    <a:pt x="108" y="973"/>
                  </a:cubicBezTo>
                  <a:cubicBezTo>
                    <a:pt x="203" y="1081"/>
                    <a:pt x="284" y="1108"/>
                    <a:pt x="365" y="1108"/>
                  </a:cubicBezTo>
                  <a:cubicBezTo>
                    <a:pt x="446" y="1095"/>
                    <a:pt x="514" y="1054"/>
                    <a:pt x="595" y="1000"/>
                  </a:cubicBezTo>
                  <a:cubicBezTo>
                    <a:pt x="649" y="946"/>
                    <a:pt x="676" y="878"/>
                    <a:pt x="690" y="797"/>
                  </a:cubicBezTo>
                  <a:cubicBezTo>
                    <a:pt x="703" y="716"/>
                    <a:pt x="703" y="608"/>
                    <a:pt x="784" y="527"/>
                  </a:cubicBezTo>
                  <a:lnTo>
                    <a:pt x="784" y="527"/>
                  </a:lnTo>
                  <a:cubicBezTo>
                    <a:pt x="1162" y="189"/>
                    <a:pt x="1162" y="189"/>
                    <a:pt x="1162" y="189"/>
                  </a:cubicBezTo>
                  <a:cubicBezTo>
                    <a:pt x="1000" y="0"/>
                    <a:pt x="1000" y="0"/>
                    <a:pt x="1000" y="0"/>
                  </a:cubicBezTo>
                  <a:lnTo>
                    <a:pt x="608" y="351"/>
                  </a:lnTo>
                </a:path>
              </a:pathLst>
            </a:custGeom>
            <a:solidFill>
              <a:schemeClr val="bg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2"/>
            <p:cNvSpPr>
              <a:spLocks noChangeArrowheads="1"/>
            </p:cNvSpPr>
            <p:nvPr/>
          </p:nvSpPr>
          <p:spPr bwMode="auto">
            <a:xfrm>
              <a:off x="7731758" y="6892397"/>
              <a:ext cx="3184754" cy="1460500"/>
            </a:xfrm>
            <a:custGeom>
              <a:avLst/>
              <a:gdLst>
                <a:gd name="T0" fmla="*/ 3026 w 5310"/>
                <a:gd name="T1" fmla="*/ 162 h 2433"/>
                <a:gd name="T2" fmla="*/ 3026 w 5310"/>
                <a:gd name="T3" fmla="*/ 162 h 2433"/>
                <a:gd name="T4" fmla="*/ 3093 w 5310"/>
                <a:gd name="T5" fmla="*/ 270 h 2433"/>
                <a:gd name="T6" fmla="*/ 3215 w 5310"/>
                <a:gd name="T7" fmla="*/ 594 h 2433"/>
                <a:gd name="T8" fmla="*/ 3093 w 5310"/>
                <a:gd name="T9" fmla="*/ 986 h 2433"/>
                <a:gd name="T10" fmla="*/ 2661 w 5310"/>
                <a:gd name="T11" fmla="*/ 1162 h 2433"/>
                <a:gd name="T12" fmla="*/ 2215 w 5310"/>
                <a:gd name="T13" fmla="*/ 986 h 2433"/>
                <a:gd name="T14" fmla="*/ 2107 w 5310"/>
                <a:gd name="T15" fmla="*/ 594 h 2433"/>
                <a:gd name="T16" fmla="*/ 2242 w 5310"/>
                <a:gd name="T17" fmla="*/ 257 h 2433"/>
                <a:gd name="T18" fmla="*/ 2323 w 5310"/>
                <a:gd name="T19" fmla="*/ 135 h 2433"/>
                <a:gd name="T20" fmla="*/ 2323 w 5310"/>
                <a:gd name="T21" fmla="*/ 0 h 2433"/>
                <a:gd name="T22" fmla="*/ 0 w 5310"/>
                <a:gd name="T23" fmla="*/ 0 h 2433"/>
                <a:gd name="T24" fmla="*/ 0 w 5310"/>
                <a:gd name="T25" fmla="*/ 851 h 2433"/>
                <a:gd name="T26" fmla="*/ 176 w 5310"/>
                <a:gd name="T27" fmla="*/ 851 h 2433"/>
                <a:gd name="T28" fmla="*/ 298 w 5310"/>
                <a:gd name="T29" fmla="*/ 784 h 2433"/>
                <a:gd name="T30" fmla="*/ 621 w 5310"/>
                <a:gd name="T31" fmla="*/ 662 h 2433"/>
                <a:gd name="T32" fmla="*/ 999 w 5310"/>
                <a:gd name="T33" fmla="*/ 784 h 2433"/>
                <a:gd name="T34" fmla="*/ 1188 w 5310"/>
                <a:gd name="T35" fmla="*/ 1216 h 2433"/>
                <a:gd name="T36" fmla="*/ 999 w 5310"/>
                <a:gd name="T37" fmla="*/ 1648 h 2433"/>
                <a:gd name="T38" fmla="*/ 621 w 5310"/>
                <a:gd name="T39" fmla="*/ 1770 h 2433"/>
                <a:gd name="T40" fmla="*/ 284 w 5310"/>
                <a:gd name="T41" fmla="*/ 1635 h 2433"/>
                <a:gd name="T42" fmla="*/ 149 w 5310"/>
                <a:gd name="T43" fmla="*/ 1554 h 2433"/>
                <a:gd name="T44" fmla="*/ 0 w 5310"/>
                <a:gd name="T45" fmla="*/ 1554 h 2433"/>
                <a:gd name="T46" fmla="*/ 0 w 5310"/>
                <a:gd name="T47" fmla="*/ 2432 h 2433"/>
                <a:gd name="T48" fmla="*/ 4160 w 5310"/>
                <a:gd name="T49" fmla="*/ 2432 h 2433"/>
                <a:gd name="T50" fmla="*/ 4809 w 5310"/>
                <a:gd name="T51" fmla="*/ 1973 h 2433"/>
                <a:gd name="T52" fmla="*/ 5309 w 5310"/>
                <a:gd name="T53" fmla="*/ 0 h 2433"/>
                <a:gd name="T54" fmla="*/ 3026 w 5310"/>
                <a:gd name="T55" fmla="*/ 0 h 2433"/>
                <a:gd name="T56" fmla="*/ 3026 w 5310"/>
                <a:gd name="T57" fmla="*/ 162 h 2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10" h="2433">
                  <a:moveTo>
                    <a:pt x="3026" y="162"/>
                  </a:moveTo>
                  <a:lnTo>
                    <a:pt x="3026" y="162"/>
                  </a:lnTo>
                  <a:cubicBezTo>
                    <a:pt x="3026" y="176"/>
                    <a:pt x="3026" y="176"/>
                    <a:pt x="3093" y="270"/>
                  </a:cubicBezTo>
                  <a:cubicBezTo>
                    <a:pt x="3147" y="338"/>
                    <a:pt x="3215" y="460"/>
                    <a:pt x="3215" y="594"/>
                  </a:cubicBezTo>
                  <a:cubicBezTo>
                    <a:pt x="3215" y="730"/>
                    <a:pt x="3188" y="865"/>
                    <a:pt x="3093" y="986"/>
                  </a:cubicBezTo>
                  <a:cubicBezTo>
                    <a:pt x="3012" y="1094"/>
                    <a:pt x="2837" y="1162"/>
                    <a:pt x="2661" y="1162"/>
                  </a:cubicBezTo>
                  <a:cubicBezTo>
                    <a:pt x="2472" y="1162"/>
                    <a:pt x="2310" y="1081"/>
                    <a:pt x="2215" y="986"/>
                  </a:cubicBezTo>
                  <a:cubicBezTo>
                    <a:pt x="2121" y="865"/>
                    <a:pt x="2107" y="730"/>
                    <a:pt x="2107" y="594"/>
                  </a:cubicBezTo>
                  <a:cubicBezTo>
                    <a:pt x="2107" y="446"/>
                    <a:pt x="2175" y="338"/>
                    <a:pt x="2242" y="257"/>
                  </a:cubicBezTo>
                  <a:cubicBezTo>
                    <a:pt x="2310" y="176"/>
                    <a:pt x="2323" y="149"/>
                    <a:pt x="2323" y="135"/>
                  </a:cubicBezTo>
                  <a:cubicBezTo>
                    <a:pt x="2323" y="0"/>
                    <a:pt x="2323" y="0"/>
                    <a:pt x="2323" y="0"/>
                  </a:cubicBezTo>
                  <a:cubicBezTo>
                    <a:pt x="0" y="0"/>
                    <a:pt x="0" y="0"/>
                    <a:pt x="0" y="0"/>
                  </a:cubicBezTo>
                  <a:cubicBezTo>
                    <a:pt x="0" y="851"/>
                    <a:pt x="0" y="851"/>
                    <a:pt x="0" y="851"/>
                  </a:cubicBezTo>
                  <a:cubicBezTo>
                    <a:pt x="176" y="851"/>
                    <a:pt x="176" y="851"/>
                    <a:pt x="176" y="851"/>
                  </a:cubicBezTo>
                  <a:cubicBezTo>
                    <a:pt x="203" y="851"/>
                    <a:pt x="203" y="851"/>
                    <a:pt x="298" y="784"/>
                  </a:cubicBezTo>
                  <a:cubicBezTo>
                    <a:pt x="365" y="730"/>
                    <a:pt x="472" y="662"/>
                    <a:pt x="621" y="662"/>
                  </a:cubicBezTo>
                  <a:cubicBezTo>
                    <a:pt x="742" y="662"/>
                    <a:pt x="891" y="689"/>
                    <a:pt x="999" y="784"/>
                  </a:cubicBezTo>
                  <a:cubicBezTo>
                    <a:pt x="1107" y="865"/>
                    <a:pt x="1188" y="1040"/>
                    <a:pt x="1188" y="1216"/>
                  </a:cubicBezTo>
                  <a:cubicBezTo>
                    <a:pt x="1188" y="1405"/>
                    <a:pt x="1107" y="1567"/>
                    <a:pt x="999" y="1648"/>
                  </a:cubicBezTo>
                  <a:cubicBezTo>
                    <a:pt x="891" y="1743"/>
                    <a:pt x="756" y="1770"/>
                    <a:pt x="621" y="1770"/>
                  </a:cubicBezTo>
                  <a:cubicBezTo>
                    <a:pt x="472" y="1770"/>
                    <a:pt x="352" y="1702"/>
                    <a:pt x="284" y="1635"/>
                  </a:cubicBezTo>
                  <a:cubicBezTo>
                    <a:pt x="190" y="1567"/>
                    <a:pt x="176" y="1554"/>
                    <a:pt x="149" y="1554"/>
                  </a:cubicBezTo>
                  <a:cubicBezTo>
                    <a:pt x="0" y="1554"/>
                    <a:pt x="0" y="1554"/>
                    <a:pt x="0" y="1554"/>
                  </a:cubicBezTo>
                  <a:cubicBezTo>
                    <a:pt x="0" y="2432"/>
                    <a:pt x="0" y="2432"/>
                    <a:pt x="0" y="2432"/>
                  </a:cubicBezTo>
                  <a:cubicBezTo>
                    <a:pt x="4160" y="2432"/>
                    <a:pt x="4160" y="2432"/>
                    <a:pt x="4160" y="2432"/>
                  </a:cubicBezTo>
                  <a:cubicBezTo>
                    <a:pt x="4444" y="2432"/>
                    <a:pt x="4715" y="2229"/>
                    <a:pt x="4809" y="1973"/>
                  </a:cubicBezTo>
                  <a:cubicBezTo>
                    <a:pt x="5309" y="0"/>
                    <a:pt x="5309" y="0"/>
                    <a:pt x="5309" y="0"/>
                  </a:cubicBezTo>
                  <a:cubicBezTo>
                    <a:pt x="3026" y="0"/>
                    <a:pt x="3026" y="0"/>
                    <a:pt x="3026" y="0"/>
                  </a:cubicBezTo>
                  <a:lnTo>
                    <a:pt x="3026" y="162"/>
                  </a:ln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3"/>
            <p:cNvSpPr>
              <a:spLocks noChangeArrowheads="1"/>
            </p:cNvSpPr>
            <p:nvPr/>
          </p:nvSpPr>
          <p:spPr bwMode="auto">
            <a:xfrm>
              <a:off x="2608112" y="8585731"/>
              <a:ext cx="2690113" cy="2693458"/>
            </a:xfrm>
            <a:custGeom>
              <a:avLst/>
              <a:gdLst>
                <a:gd name="T0" fmla="*/ 2243 w 4486"/>
                <a:gd name="T1" fmla="*/ 0 h 4487"/>
                <a:gd name="T2" fmla="*/ 2243 w 4486"/>
                <a:gd name="T3" fmla="*/ 0 h 4487"/>
                <a:gd name="T4" fmla="*/ 0 w 4486"/>
                <a:gd name="T5" fmla="*/ 2243 h 4487"/>
                <a:gd name="T6" fmla="*/ 2243 w 4486"/>
                <a:gd name="T7" fmla="*/ 4486 h 4487"/>
                <a:gd name="T8" fmla="*/ 4485 w 4486"/>
                <a:gd name="T9" fmla="*/ 2243 h 4487"/>
                <a:gd name="T10" fmla="*/ 2243 w 4486"/>
                <a:gd name="T11" fmla="*/ 0 h 4487"/>
                <a:gd name="T12" fmla="*/ 2972 w 4486"/>
                <a:gd name="T13" fmla="*/ 2040 h 4487"/>
                <a:gd name="T14" fmla="*/ 2972 w 4486"/>
                <a:gd name="T15" fmla="*/ 2040 h 4487"/>
                <a:gd name="T16" fmla="*/ 2972 w 4486"/>
                <a:gd name="T17" fmla="*/ 2040 h 4487"/>
                <a:gd name="T18" fmla="*/ 2594 w 4486"/>
                <a:gd name="T19" fmla="*/ 2378 h 4487"/>
                <a:gd name="T20" fmla="*/ 2554 w 4486"/>
                <a:gd name="T21" fmla="*/ 2527 h 4487"/>
                <a:gd name="T22" fmla="*/ 2391 w 4486"/>
                <a:gd name="T23" fmla="*/ 2851 h 4487"/>
                <a:gd name="T24" fmla="*/ 2027 w 4486"/>
                <a:gd name="T25" fmla="*/ 3013 h 4487"/>
                <a:gd name="T26" fmla="*/ 1608 w 4486"/>
                <a:gd name="T27" fmla="*/ 2810 h 4487"/>
                <a:gd name="T28" fmla="*/ 1445 w 4486"/>
                <a:gd name="T29" fmla="*/ 2351 h 4487"/>
                <a:gd name="T30" fmla="*/ 1662 w 4486"/>
                <a:gd name="T31" fmla="*/ 2014 h 4487"/>
                <a:gd name="T32" fmla="*/ 1986 w 4486"/>
                <a:gd name="T33" fmla="*/ 1892 h 4487"/>
                <a:gd name="T34" fmla="*/ 2121 w 4486"/>
                <a:gd name="T35" fmla="*/ 1865 h 4487"/>
                <a:gd name="T36" fmla="*/ 2513 w 4486"/>
                <a:gd name="T37" fmla="*/ 1527 h 4487"/>
                <a:gd name="T38" fmla="*/ 2648 w 4486"/>
                <a:gd name="T39" fmla="*/ 1473 h 4487"/>
                <a:gd name="T40" fmla="*/ 2823 w 4486"/>
                <a:gd name="T41" fmla="*/ 1541 h 4487"/>
                <a:gd name="T42" fmla="*/ 2986 w 4486"/>
                <a:gd name="T43" fmla="*/ 1730 h 4487"/>
                <a:gd name="T44" fmla="*/ 2972 w 4486"/>
                <a:gd name="T45" fmla="*/ 2040 h 4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86" h="4487">
                  <a:moveTo>
                    <a:pt x="2243" y="0"/>
                  </a:moveTo>
                  <a:lnTo>
                    <a:pt x="2243" y="0"/>
                  </a:lnTo>
                  <a:cubicBezTo>
                    <a:pt x="1000" y="0"/>
                    <a:pt x="0" y="1000"/>
                    <a:pt x="0" y="2243"/>
                  </a:cubicBezTo>
                  <a:cubicBezTo>
                    <a:pt x="0" y="3486"/>
                    <a:pt x="1000" y="4486"/>
                    <a:pt x="2243" y="4486"/>
                  </a:cubicBezTo>
                  <a:cubicBezTo>
                    <a:pt x="3486" y="4486"/>
                    <a:pt x="4485" y="3486"/>
                    <a:pt x="4485" y="2243"/>
                  </a:cubicBezTo>
                  <a:cubicBezTo>
                    <a:pt x="4485" y="1000"/>
                    <a:pt x="3486" y="0"/>
                    <a:pt x="2243" y="0"/>
                  </a:cubicBezTo>
                  <a:close/>
                  <a:moveTo>
                    <a:pt x="2972" y="2040"/>
                  </a:moveTo>
                  <a:lnTo>
                    <a:pt x="2972" y="2040"/>
                  </a:lnTo>
                  <a:lnTo>
                    <a:pt x="2972" y="2040"/>
                  </a:lnTo>
                  <a:cubicBezTo>
                    <a:pt x="2594" y="2378"/>
                    <a:pt x="2594" y="2378"/>
                    <a:pt x="2594" y="2378"/>
                  </a:cubicBezTo>
                  <a:cubicBezTo>
                    <a:pt x="2580" y="2392"/>
                    <a:pt x="2580" y="2419"/>
                    <a:pt x="2554" y="2527"/>
                  </a:cubicBezTo>
                  <a:cubicBezTo>
                    <a:pt x="2540" y="2621"/>
                    <a:pt x="2499" y="2756"/>
                    <a:pt x="2391" y="2851"/>
                  </a:cubicBezTo>
                  <a:cubicBezTo>
                    <a:pt x="2297" y="2932"/>
                    <a:pt x="2175" y="3000"/>
                    <a:pt x="2027" y="3013"/>
                  </a:cubicBezTo>
                  <a:cubicBezTo>
                    <a:pt x="1891" y="3013"/>
                    <a:pt x="1729" y="2946"/>
                    <a:pt x="1608" y="2810"/>
                  </a:cubicBezTo>
                  <a:cubicBezTo>
                    <a:pt x="1473" y="2676"/>
                    <a:pt x="1419" y="2486"/>
                    <a:pt x="1445" y="2351"/>
                  </a:cubicBezTo>
                  <a:cubicBezTo>
                    <a:pt x="1473" y="2203"/>
                    <a:pt x="1554" y="2095"/>
                    <a:pt x="1662" y="2014"/>
                  </a:cubicBezTo>
                  <a:cubicBezTo>
                    <a:pt x="1756" y="1919"/>
                    <a:pt x="1891" y="1892"/>
                    <a:pt x="1986" y="1892"/>
                  </a:cubicBezTo>
                  <a:cubicBezTo>
                    <a:pt x="2094" y="1878"/>
                    <a:pt x="2107" y="1878"/>
                    <a:pt x="2121" y="1865"/>
                  </a:cubicBezTo>
                  <a:cubicBezTo>
                    <a:pt x="2513" y="1527"/>
                    <a:pt x="2513" y="1527"/>
                    <a:pt x="2513" y="1527"/>
                  </a:cubicBezTo>
                  <a:cubicBezTo>
                    <a:pt x="2540" y="1487"/>
                    <a:pt x="2594" y="1473"/>
                    <a:pt x="2648" y="1473"/>
                  </a:cubicBezTo>
                  <a:cubicBezTo>
                    <a:pt x="2716" y="1459"/>
                    <a:pt x="2770" y="1487"/>
                    <a:pt x="2823" y="1541"/>
                  </a:cubicBezTo>
                  <a:cubicBezTo>
                    <a:pt x="2986" y="1730"/>
                    <a:pt x="2986" y="1730"/>
                    <a:pt x="2986" y="1730"/>
                  </a:cubicBezTo>
                  <a:cubicBezTo>
                    <a:pt x="3067" y="1824"/>
                    <a:pt x="3053" y="1960"/>
                    <a:pt x="2972" y="2040"/>
                  </a:cubicBez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14"/>
            <p:cNvSpPr>
              <a:spLocks noChangeArrowheads="1"/>
            </p:cNvSpPr>
            <p:nvPr/>
          </p:nvSpPr>
          <p:spPr bwMode="auto">
            <a:xfrm>
              <a:off x="8274012" y="8585731"/>
              <a:ext cx="2698047" cy="2693458"/>
            </a:xfrm>
            <a:custGeom>
              <a:avLst/>
              <a:gdLst>
                <a:gd name="T0" fmla="*/ 2242 w 4499"/>
                <a:gd name="T1" fmla="*/ 0 h 4487"/>
                <a:gd name="T2" fmla="*/ 2242 w 4499"/>
                <a:gd name="T3" fmla="*/ 0 h 4487"/>
                <a:gd name="T4" fmla="*/ 0 w 4499"/>
                <a:gd name="T5" fmla="*/ 2243 h 4487"/>
                <a:gd name="T6" fmla="*/ 2242 w 4499"/>
                <a:gd name="T7" fmla="*/ 4486 h 4487"/>
                <a:gd name="T8" fmla="*/ 4498 w 4499"/>
                <a:gd name="T9" fmla="*/ 2243 h 4487"/>
                <a:gd name="T10" fmla="*/ 2242 w 4499"/>
                <a:gd name="T11" fmla="*/ 0 h 4487"/>
                <a:gd name="T12" fmla="*/ 2972 w 4499"/>
                <a:gd name="T13" fmla="*/ 2040 h 4487"/>
                <a:gd name="T14" fmla="*/ 2972 w 4499"/>
                <a:gd name="T15" fmla="*/ 2040 h 4487"/>
                <a:gd name="T16" fmla="*/ 2972 w 4499"/>
                <a:gd name="T17" fmla="*/ 2040 h 4487"/>
                <a:gd name="T18" fmla="*/ 2593 w 4499"/>
                <a:gd name="T19" fmla="*/ 2378 h 4487"/>
                <a:gd name="T20" fmla="*/ 2566 w 4499"/>
                <a:gd name="T21" fmla="*/ 2527 h 4487"/>
                <a:gd name="T22" fmla="*/ 2391 w 4499"/>
                <a:gd name="T23" fmla="*/ 2851 h 4487"/>
                <a:gd name="T24" fmla="*/ 2026 w 4499"/>
                <a:gd name="T25" fmla="*/ 3013 h 4487"/>
                <a:gd name="T26" fmla="*/ 1607 w 4499"/>
                <a:gd name="T27" fmla="*/ 2810 h 4487"/>
                <a:gd name="T28" fmla="*/ 1459 w 4499"/>
                <a:gd name="T29" fmla="*/ 2351 h 4487"/>
                <a:gd name="T30" fmla="*/ 1661 w 4499"/>
                <a:gd name="T31" fmla="*/ 2014 h 4487"/>
                <a:gd name="T32" fmla="*/ 1986 w 4499"/>
                <a:gd name="T33" fmla="*/ 1892 h 4487"/>
                <a:gd name="T34" fmla="*/ 2121 w 4499"/>
                <a:gd name="T35" fmla="*/ 1865 h 4487"/>
                <a:gd name="T36" fmla="*/ 2513 w 4499"/>
                <a:gd name="T37" fmla="*/ 1527 h 4487"/>
                <a:gd name="T38" fmla="*/ 2648 w 4499"/>
                <a:gd name="T39" fmla="*/ 1473 h 4487"/>
                <a:gd name="T40" fmla="*/ 2823 w 4499"/>
                <a:gd name="T41" fmla="*/ 1541 h 4487"/>
                <a:gd name="T42" fmla="*/ 2999 w 4499"/>
                <a:gd name="T43" fmla="*/ 1730 h 4487"/>
                <a:gd name="T44" fmla="*/ 2972 w 4499"/>
                <a:gd name="T45" fmla="*/ 2040 h 4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99" h="4487">
                  <a:moveTo>
                    <a:pt x="2242" y="0"/>
                  </a:moveTo>
                  <a:lnTo>
                    <a:pt x="2242" y="0"/>
                  </a:lnTo>
                  <a:cubicBezTo>
                    <a:pt x="1013" y="0"/>
                    <a:pt x="0" y="1000"/>
                    <a:pt x="0" y="2243"/>
                  </a:cubicBezTo>
                  <a:cubicBezTo>
                    <a:pt x="0" y="3486"/>
                    <a:pt x="1013" y="4486"/>
                    <a:pt x="2242" y="4486"/>
                  </a:cubicBezTo>
                  <a:cubicBezTo>
                    <a:pt x="3485" y="4486"/>
                    <a:pt x="4498" y="3486"/>
                    <a:pt x="4498" y="2243"/>
                  </a:cubicBezTo>
                  <a:cubicBezTo>
                    <a:pt x="4498" y="1000"/>
                    <a:pt x="3485" y="0"/>
                    <a:pt x="2242" y="0"/>
                  </a:cubicBezTo>
                  <a:close/>
                  <a:moveTo>
                    <a:pt x="2972" y="2040"/>
                  </a:moveTo>
                  <a:lnTo>
                    <a:pt x="2972" y="2040"/>
                  </a:lnTo>
                  <a:lnTo>
                    <a:pt x="2972" y="2040"/>
                  </a:lnTo>
                  <a:cubicBezTo>
                    <a:pt x="2593" y="2378"/>
                    <a:pt x="2593" y="2378"/>
                    <a:pt x="2593" y="2378"/>
                  </a:cubicBezTo>
                  <a:cubicBezTo>
                    <a:pt x="2580" y="2392"/>
                    <a:pt x="2580" y="2419"/>
                    <a:pt x="2566" y="2527"/>
                  </a:cubicBezTo>
                  <a:cubicBezTo>
                    <a:pt x="2539" y="2621"/>
                    <a:pt x="2513" y="2756"/>
                    <a:pt x="2391" y="2851"/>
                  </a:cubicBezTo>
                  <a:cubicBezTo>
                    <a:pt x="2296" y="2932"/>
                    <a:pt x="2175" y="3000"/>
                    <a:pt x="2026" y="3013"/>
                  </a:cubicBezTo>
                  <a:cubicBezTo>
                    <a:pt x="1891" y="3013"/>
                    <a:pt x="1729" y="2946"/>
                    <a:pt x="1607" y="2810"/>
                  </a:cubicBezTo>
                  <a:cubicBezTo>
                    <a:pt x="1486" y="2676"/>
                    <a:pt x="1431" y="2486"/>
                    <a:pt x="1459" y="2351"/>
                  </a:cubicBezTo>
                  <a:cubicBezTo>
                    <a:pt x="1486" y="2203"/>
                    <a:pt x="1567" y="2095"/>
                    <a:pt x="1661" y="2014"/>
                  </a:cubicBezTo>
                  <a:cubicBezTo>
                    <a:pt x="1769" y="1919"/>
                    <a:pt x="1904" y="1892"/>
                    <a:pt x="1986" y="1892"/>
                  </a:cubicBezTo>
                  <a:cubicBezTo>
                    <a:pt x="2094" y="1878"/>
                    <a:pt x="2107" y="1878"/>
                    <a:pt x="2121" y="1865"/>
                  </a:cubicBezTo>
                  <a:cubicBezTo>
                    <a:pt x="2513" y="1527"/>
                    <a:pt x="2513" y="1527"/>
                    <a:pt x="2513" y="1527"/>
                  </a:cubicBezTo>
                  <a:cubicBezTo>
                    <a:pt x="2553" y="1487"/>
                    <a:pt x="2593" y="1473"/>
                    <a:pt x="2648" y="1473"/>
                  </a:cubicBezTo>
                  <a:cubicBezTo>
                    <a:pt x="2715" y="1459"/>
                    <a:pt x="2783" y="1487"/>
                    <a:pt x="2823" y="1541"/>
                  </a:cubicBezTo>
                  <a:cubicBezTo>
                    <a:pt x="2999" y="1730"/>
                    <a:pt x="2999" y="1730"/>
                    <a:pt x="2999" y="1730"/>
                  </a:cubicBezTo>
                  <a:cubicBezTo>
                    <a:pt x="3080" y="1824"/>
                    <a:pt x="3066" y="1960"/>
                    <a:pt x="2972" y="2040"/>
                  </a:cubicBezTo>
                  <a:close/>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59" tIns="40179" rIns="80359" bIns="40179" anchor="ctr"/>
            <a:lstStyle/>
            <a:p>
              <a:pPr algn="just">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
          <p:cNvGrpSpPr/>
          <p:nvPr/>
        </p:nvGrpSpPr>
        <p:grpSpPr>
          <a:xfrm>
            <a:off x="4554432" y="1701849"/>
            <a:ext cx="3348316" cy="448395"/>
            <a:chOff x="11598408" y="3841200"/>
            <a:chExt cx="8927784" cy="1195513"/>
          </a:xfrm>
        </p:grpSpPr>
        <p:sp>
          <p:nvSpPr>
            <p:cNvPr id="43" name="TextBox 42"/>
            <p:cNvSpPr txBox="1"/>
            <p:nvPr/>
          </p:nvSpPr>
          <p:spPr>
            <a:xfrm>
              <a:off x="12546961" y="4445782"/>
              <a:ext cx="7979231" cy="590931"/>
            </a:xfrm>
            <a:prstGeom prst="rect">
              <a:avLst/>
            </a:prstGeom>
            <a:noFill/>
          </p:spPr>
          <p:txBody>
            <a:bodyPr wrap="square" lIns="0" tIns="0" rIns="0" bIns="0"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222"/>
            <p:cNvSpPr>
              <a:spLocks noEditPoints="1"/>
            </p:cNvSpPr>
            <p:nvPr/>
          </p:nvSpPr>
          <p:spPr bwMode="auto">
            <a:xfrm>
              <a:off x="11598408" y="4009233"/>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8226" tIns="24113" rIns="48226" bIns="24113"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12617496" y="3841200"/>
              <a:ext cx="2397766" cy="492443"/>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
          <p:cNvGrpSpPr/>
          <p:nvPr/>
        </p:nvGrpSpPr>
        <p:grpSpPr>
          <a:xfrm>
            <a:off x="4566392" y="2315458"/>
            <a:ext cx="3336356" cy="565249"/>
            <a:chOff x="11630298" y="5477207"/>
            <a:chExt cx="8895894" cy="1507069"/>
          </a:xfrm>
        </p:grpSpPr>
        <p:sp>
          <p:nvSpPr>
            <p:cNvPr id="57" name="TextBox 56"/>
            <p:cNvSpPr txBox="1"/>
            <p:nvPr/>
          </p:nvSpPr>
          <p:spPr>
            <a:xfrm>
              <a:off x="12312602" y="6081788"/>
              <a:ext cx="8213590" cy="902488"/>
            </a:xfrm>
            <a:prstGeom prst="rect">
              <a:avLst/>
            </a:prstGeom>
            <a:noFill/>
          </p:spPr>
          <p:txBody>
            <a:bodyPr wrap="square" lIns="115723" tIns="57862" rIns="115723" bIns="57862"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8" name="Freeform 222"/>
            <p:cNvSpPr>
              <a:spLocks noEditPoints="1"/>
            </p:cNvSpPr>
            <p:nvPr/>
          </p:nvSpPr>
          <p:spPr bwMode="auto">
            <a:xfrm>
              <a:off x="11630298" y="5645243"/>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8226" tIns="24113" rIns="48226" bIns="24113"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12395297" y="5477207"/>
              <a:ext cx="2967774" cy="752064"/>
            </a:xfrm>
            <a:prstGeom prst="rect">
              <a:avLst/>
            </a:prstGeom>
            <a:noFill/>
          </p:spPr>
          <p:txBody>
            <a:bodyPr wrap="square" lIns="96433" tIns="48216" rIns="96433" bIns="48216"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
          <p:cNvGrpSpPr/>
          <p:nvPr/>
        </p:nvGrpSpPr>
        <p:grpSpPr>
          <a:xfrm>
            <a:off x="4558179" y="2910783"/>
            <a:ext cx="3323489" cy="448395"/>
            <a:chOff x="11608400" y="7064478"/>
            <a:chExt cx="8861584" cy="1195513"/>
          </a:xfrm>
        </p:grpSpPr>
        <p:sp>
          <p:nvSpPr>
            <p:cNvPr id="60" name="TextBox 59"/>
            <p:cNvSpPr txBox="1"/>
            <p:nvPr/>
          </p:nvSpPr>
          <p:spPr>
            <a:xfrm>
              <a:off x="12500745" y="7669060"/>
              <a:ext cx="7969239" cy="590931"/>
            </a:xfrm>
            <a:prstGeom prst="rect">
              <a:avLst/>
            </a:prstGeom>
            <a:noFill/>
          </p:spPr>
          <p:txBody>
            <a:bodyPr wrap="square" lIns="0" tIns="0" rIns="0" bIns="0"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61" name="Freeform 222"/>
            <p:cNvSpPr>
              <a:spLocks noEditPoints="1"/>
            </p:cNvSpPr>
            <p:nvPr/>
          </p:nvSpPr>
          <p:spPr bwMode="auto">
            <a:xfrm>
              <a:off x="11608400" y="7232508"/>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8226" tIns="24113" rIns="48226" bIns="24113"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TextBox 62"/>
            <p:cNvSpPr txBox="1"/>
            <p:nvPr/>
          </p:nvSpPr>
          <p:spPr>
            <a:xfrm>
              <a:off x="12546961" y="7064478"/>
              <a:ext cx="2468303" cy="492443"/>
            </a:xfrm>
            <a:prstGeom prst="rect">
              <a:avLst/>
            </a:prstGeom>
            <a:noFill/>
          </p:spPr>
          <p:txBody>
            <a:bodyPr wrap="squar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4570139" y="3524393"/>
            <a:ext cx="3332609" cy="565248"/>
            <a:chOff x="11640290" y="8700484"/>
            <a:chExt cx="8885902" cy="1507067"/>
          </a:xfrm>
        </p:grpSpPr>
        <p:sp>
          <p:nvSpPr>
            <p:cNvPr id="64" name="TextBox 63"/>
            <p:cNvSpPr txBox="1"/>
            <p:nvPr/>
          </p:nvSpPr>
          <p:spPr>
            <a:xfrm>
              <a:off x="12139941" y="9305063"/>
              <a:ext cx="8386251" cy="902488"/>
            </a:xfrm>
            <a:prstGeom prst="rect">
              <a:avLst/>
            </a:prstGeom>
            <a:noFill/>
          </p:spPr>
          <p:txBody>
            <a:bodyPr wrap="square" lIns="115723" tIns="57862" rIns="115723" bIns="57862"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65" name="Freeform 222"/>
            <p:cNvSpPr>
              <a:spLocks noEditPoints="1"/>
            </p:cNvSpPr>
            <p:nvPr/>
          </p:nvSpPr>
          <p:spPr bwMode="auto">
            <a:xfrm>
              <a:off x="11640290" y="8868518"/>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8226" tIns="24113" rIns="48226" bIns="24113"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65"/>
            <p:cNvSpPr txBox="1"/>
            <p:nvPr/>
          </p:nvSpPr>
          <p:spPr>
            <a:xfrm>
              <a:off x="12210476" y="8700484"/>
              <a:ext cx="2804788" cy="1244504"/>
            </a:xfrm>
            <a:prstGeom prst="rect">
              <a:avLst/>
            </a:prstGeom>
            <a:noFill/>
          </p:spPr>
          <p:txBody>
            <a:bodyPr wrap="square" lIns="96433" tIns="48216" rIns="96433" bIns="48216"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86699282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left)">
                                      <p:cBhvr>
                                        <p:cTn id="8" dur="500"/>
                                        <p:tgtEl>
                                          <p:spTgt spid="2"/>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3205839" y="1625375"/>
            <a:ext cx="2757854" cy="2758006"/>
            <a:chOff x="4031112" y="1829957"/>
            <a:chExt cx="4125053" cy="4125053"/>
          </a:xfrm>
        </p:grpSpPr>
        <p:sp>
          <p:nvSpPr>
            <p:cNvPr id="7" name="Freeform 5"/>
            <p:cNvSpPr>
              <a:spLocks/>
            </p:cNvSpPr>
            <p:nvPr/>
          </p:nvSpPr>
          <p:spPr bwMode="auto">
            <a:xfrm>
              <a:off x="4315598" y="2638497"/>
              <a:ext cx="1014419" cy="1253986"/>
            </a:xfrm>
            <a:custGeom>
              <a:avLst/>
              <a:gdLst>
                <a:gd name="T0" fmla="*/ 114 w 114"/>
                <a:gd name="T1" fmla="*/ 55 h 141"/>
                <a:gd name="T2" fmla="*/ 59 w 114"/>
                <a:gd name="T3" fmla="*/ 0 h 141"/>
                <a:gd name="T4" fmla="*/ 0 w 114"/>
                <a:gd name="T5" fmla="*/ 141 h 141"/>
                <a:gd name="T6" fmla="*/ 78 w 114"/>
                <a:gd name="T7" fmla="*/ 141 h 141"/>
                <a:gd name="T8" fmla="*/ 114 w 114"/>
                <a:gd name="T9" fmla="*/ 55 h 141"/>
              </a:gdLst>
              <a:ahLst/>
              <a:cxnLst>
                <a:cxn ang="0">
                  <a:pos x="T0" y="T1"/>
                </a:cxn>
                <a:cxn ang="0">
                  <a:pos x="T2" y="T3"/>
                </a:cxn>
                <a:cxn ang="0">
                  <a:pos x="T4" y="T5"/>
                </a:cxn>
                <a:cxn ang="0">
                  <a:pos x="T6" y="T7"/>
                </a:cxn>
                <a:cxn ang="0">
                  <a:pos x="T8" y="T9"/>
                </a:cxn>
              </a:cxnLst>
              <a:rect l="0" t="0" r="r" b="b"/>
              <a:pathLst>
                <a:path w="114" h="141">
                  <a:moveTo>
                    <a:pt x="114" y="55"/>
                  </a:moveTo>
                  <a:cubicBezTo>
                    <a:pt x="59" y="0"/>
                    <a:pt x="59" y="0"/>
                    <a:pt x="59" y="0"/>
                  </a:cubicBezTo>
                  <a:cubicBezTo>
                    <a:pt x="23" y="36"/>
                    <a:pt x="0" y="86"/>
                    <a:pt x="0" y="141"/>
                  </a:cubicBezTo>
                  <a:cubicBezTo>
                    <a:pt x="78" y="141"/>
                    <a:pt x="78" y="141"/>
                    <a:pt x="78" y="141"/>
                  </a:cubicBezTo>
                  <a:cubicBezTo>
                    <a:pt x="78" y="107"/>
                    <a:pt x="92" y="77"/>
                    <a:pt x="114" y="55"/>
                  </a:cubicBezTo>
                  <a:close/>
                </a:path>
              </a:pathLst>
            </a:custGeom>
            <a:solidFill>
              <a:schemeClr val="accent4"/>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6"/>
            <p:cNvSpPr>
              <a:spLocks/>
            </p:cNvSpPr>
            <p:nvPr/>
          </p:nvSpPr>
          <p:spPr bwMode="auto">
            <a:xfrm>
              <a:off x="4633774" y="1829957"/>
              <a:ext cx="1459864" cy="1171635"/>
            </a:xfrm>
            <a:custGeom>
              <a:avLst/>
              <a:gdLst>
                <a:gd name="T0" fmla="*/ 164 w 164"/>
                <a:gd name="T1" fmla="*/ 90 h 132"/>
                <a:gd name="T2" fmla="*/ 164 w 164"/>
                <a:gd name="T3" fmla="*/ 0 h 132"/>
                <a:gd name="T4" fmla="*/ 0 w 164"/>
                <a:gd name="T5" fmla="*/ 68 h 132"/>
                <a:gd name="T6" fmla="*/ 64 w 164"/>
                <a:gd name="T7" fmla="*/ 132 h 132"/>
                <a:gd name="T8" fmla="*/ 164 w 164"/>
                <a:gd name="T9" fmla="*/ 90 h 132"/>
              </a:gdLst>
              <a:ahLst/>
              <a:cxnLst>
                <a:cxn ang="0">
                  <a:pos x="T0" y="T1"/>
                </a:cxn>
                <a:cxn ang="0">
                  <a:pos x="T2" y="T3"/>
                </a:cxn>
                <a:cxn ang="0">
                  <a:pos x="T4" y="T5"/>
                </a:cxn>
                <a:cxn ang="0">
                  <a:pos x="T6" y="T7"/>
                </a:cxn>
                <a:cxn ang="0">
                  <a:pos x="T8" y="T9"/>
                </a:cxn>
              </a:cxnLst>
              <a:rect l="0" t="0" r="r" b="b"/>
              <a:pathLst>
                <a:path w="164" h="132">
                  <a:moveTo>
                    <a:pt x="164" y="90"/>
                  </a:moveTo>
                  <a:cubicBezTo>
                    <a:pt x="164" y="0"/>
                    <a:pt x="164" y="0"/>
                    <a:pt x="164" y="0"/>
                  </a:cubicBezTo>
                  <a:cubicBezTo>
                    <a:pt x="100" y="0"/>
                    <a:pt x="42" y="26"/>
                    <a:pt x="0" y="68"/>
                  </a:cubicBezTo>
                  <a:cubicBezTo>
                    <a:pt x="64" y="132"/>
                    <a:pt x="64" y="132"/>
                    <a:pt x="64" y="132"/>
                  </a:cubicBezTo>
                  <a:cubicBezTo>
                    <a:pt x="89" y="106"/>
                    <a:pt x="125" y="90"/>
                    <a:pt x="164" y="90"/>
                  </a:cubicBezTo>
                  <a:close/>
                </a:path>
              </a:pathLst>
            </a:custGeom>
            <a:solidFill>
              <a:schemeClr val="accent1"/>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
            <p:cNvSpPr>
              <a:spLocks/>
            </p:cNvSpPr>
            <p:nvPr/>
          </p:nvSpPr>
          <p:spPr bwMode="auto">
            <a:xfrm>
              <a:off x="6093638" y="2114443"/>
              <a:ext cx="1253986" cy="1014419"/>
            </a:xfrm>
            <a:custGeom>
              <a:avLst/>
              <a:gdLst>
                <a:gd name="T0" fmla="*/ 86 w 141"/>
                <a:gd name="T1" fmla="*/ 114 h 114"/>
                <a:gd name="T2" fmla="*/ 141 w 141"/>
                <a:gd name="T3" fmla="*/ 59 h 114"/>
                <a:gd name="T4" fmla="*/ 0 w 141"/>
                <a:gd name="T5" fmla="*/ 0 h 114"/>
                <a:gd name="T6" fmla="*/ 0 w 141"/>
                <a:gd name="T7" fmla="*/ 78 h 114"/>
                <a:gd name="T8" fmla="*/ 86 w 141"/>
                <a:gd name="T9" fmla="*/ 114 h 114"/>
              </a:gdLst>
              <a:ahLst/>
              <a:cxnLst>
                <a:cxn ang="0">
                  <a:pos x="T0" y="T1"/>
                </a:cxn>
                <a:cxn ang="0">
                  <a:pos x="T2" y="T3"/>
                </a:cxn>
                <a:cxn ang="0">
                  <a:pos x="T4" y="T5"/>
                </a:cxn>
                <a:cxn ang="0">
                  <a:pos x="T6" y="T7"/>
                </a:cxn>
                <a:cxn ang="0">
                  <a:pos x="T8" y="T9"/>
                </a:cxn>
              </a:cxnLst>
              <a:rect l="0" t="0" r="r" b="b"/>
              <a:pathLst>
                <a:path w="141" h="114">
                  <a:moveTo>
                    <a:pt x="86" y="114"/>
                  </a:moveTo>
                  <a:cubicBezTo>
                    <a:pt x="141" y="59"/>
                    <a:pt x="141" y="59"/>
                    <a:pt x="141" y="59"/>
                  </a:cubicBezTo>
                  <a:cubicBezTo>
                    <a:pt x="105" y="23"/>
                    <a:pt x="55" y="0"/>
                    <a:pt x="0" y="0"/>
                  </a:cubicBezTo>
                  <a:cubicBezTo>
                    <a:pt x="0" y="78"/>
                    <a:pt x="0" y="78"/>
                    <a:pt x="0" y="78"/>
                  </a:cubicBezTo>
                  <a:cubicBezTo>
                    <a:pt x="34" y="78"/>
                    <a:pt x="64" y="92"/>
                    <a:pt x="86" y="114"/>
                  </a:cubicBezTo>
                  <a:close/>
                </a:path>
              </a:pathLst>
            </a:custGeom>
            <a:solidFill>
              <a:schemeClr val="accent2"/>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
            <p:cNvSpPr>
              <a:spLocks/>
            </p:cNvSpPr>
            <p:nvPr/>
          </p:nvSpPr>
          <p:spPr bwMode="auto">
            <a:xfrm>
              <a:off x="6984530" y="2432619"/>
              <a:ext cx="1171635" cy="1459864"/>
            </a:xfrm>
            <a:custGeom>
              <a:avLst/>
              <a:gdLst>
                <a:gd name="T0" fmla="*/ 42 w 132"/>
                <a:gd name="T1" fmla="*/ 164 h 164"/>
                <a:gd name="T2" fmla="*/ 132 w 132"/>
                <a:gd name="T3" fmla="*/ 164 h 164"/>
                <a:gd name="T4" fmla="*/ 64 w 132"/>
                <a:gd name="T5" fmla="*/ 0 h 164"/>
                <a:gd name="T6" fmla="*/ 0 w 132"/>
                <a:gd name="T7" fmla="*/ 64 h 164"/>
                <a:gd name="T8" fmla="*/ 42 w 132"/>
                <a:gd name="T9" fmla="*/ 164 h 164"/>
              </a:gdLst>
              <a:ahLst/>
              <a:cxnLst>
                <a:cxn ang="0">
                  <a:pos x="T0" y="T1"/>
                </a:cxn>
                <a:cxn ang="0">
                  <a:pos x="T2" y="T3"/>
                </a:cxn>
                <a:cxn ang="0">
                  <a:pos x="T4" y="T5"/>
                </a:cxn>
                <a:cxn ang="0">
                  <a:pos x="T6" y="T7"/>
                </a:cxn>
                <a:cxn ang="0">
                  <a:pos x="T8" y="T9"/>
                </a:cxn>
              </a:cxnLst>
              <a:rect l="0" t="0" r="r" b="b"/>
              <a:pathLst>
                <a:path w="132" h="164">
                  <a:moveTo>
                    <a:pt x="42" y="164"/>
                  </a:moveTo>
                  <a:cubicBezTo>
                    <a:pt x="132" y="164"/>
                    <a:pt x="132" y="164"/>
                    <a:pt x="132" y="164"/>
                  </a:cubicBezTo>
                  <a:cubicBezTo>
                    <a:pt x="132" y="100"/>
                    <a:pt x="106" y="42"/>
                    <a:pt x="64" y="0"/>
                  </a:cubicBezTo>
                  <a:cubicBezTo>
                    <a:pt x="0" y="64"/>
                    <a:pt x="0" y="64"/>
                    <a:pt x="0" y="64"/>
                  </a:cubicBezTo>
                  <a:cubicBezTo>
                    <a:pt x="26" y="89"/>
                    <a:pt x="42" y="125"/>
                    <a:pt x="42" y="164"/>
                  </a:cubicBezTo>
                  <a:close/>
                </a:path>
              </a:pathLst>
            </a:custGeom>
            <a:solidFill>
              <a:schemeClr val="accent3"/>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9"/>
            <p:cNvSpPr>
              <a:spLocks/>
            </p:cNvSpPr>
            <p:nvPr/>
          </p:nvSpPr>
          <p:spPr bwMode="auto">
            <a:xfrm>
              <a:off x="6857259" y="3892483"/>
              <a:ext cx="1014419" cy="1253986"/>
            </a:xfrm>
            <a:custGeom>
              <a:avLst/>
              <a:gdLst>
                <a:gd name="T0" fmla="*/ 36 w 114"/>
                <a:gd name="T1" fmla="*/ 0 h 141"/>
                <a:gd name="T2" fmla="*/ 0 w 114"/>
                <a:gd name="T3" fmla="*/ 86 h 141"/>
                <a:gd name="T4" fmla="*/ 55 w 114"/>
                <a:gd name="T5" fmla="*/ 141 h 141"/>
                <a:gd name="T6" fmla="*/ 114 w 114"/>
                <a:gd name="T7" fmla="*/ 0 h 141"/>
                <a:gd name="T8" fmla="*/ 36 w 114"/>
                <a:gd name="T9" fmla="*/ 0 h 141"/>
              </a:gdLst>
              <a:ahLst/>
              <a:cxnLst>
                <a:cxn ang="0">
                  <a:pos x="T0" y="T1"/>
                </a:cxn>
                <a:cxn ang="0">
                  <a:pos x="T2" y="T3"/>
                </a:cxn>
                <a:cxn ang="0">
                  <a:pos x="T4" y="T5"/>
                </a:cxn>
                <a:cxn ang="0">
                  <a:pos x="T6" y="T7"/>
                </a:cxn>
                <a:cxn ang="0">
                  <a:pos x="T8" y="T9"/>
                </a:cxn>
              </a:cxnLst>
              <a:rect l="0" t="0" r="r" b="b"/>
              <a:pathLst>
                <a:path w="114" h="141">
                  <a:moveTo>
                    <a:pt x="36" y="0"/>
                  </a:moveTo>
                  <a:cubicBezTo>
                    <a:pt x="36" y="34"/>
                    <a:pt x="22" y="64"/>
                    <a:pt x="0" y="86"/>
                  </a:cubicBezTo>
                  <a:cubicBezTo>
                    <a:pt x="55" y="141"/>
                    <a:pt x="55" y="141"/>
                    <a:pt x="55" y="141"/>
                  </a:cubicBezTo>
                  <a:cubicBezTo>
                    <a:pt x="91" y="105"/>
                    <a:pt x="114" y="55"/>
                    <a:pt x="114" y="0"/>
                  </a:cubicBezTo>
                  <a:lnTo>
                    <a:pt x="36" y="0"/>
                  </a:lnTo>
                  <a:close/>
                </a:path>
              </a:pathLst>
            </a:custGeom>
            <a:solidFill>
              <a:schemeClr val="accent4"/>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0"/>
            <p:cNvSpPr>
              <a:spLocks/>
            </p:cNvSpPr>
            <p:nvPr/>
          </p:nvSpPr>
          <p:spPr bwMode="auto">
            <a:xfrm>
              <a:off x="6093638" y="4783375"/>
              <a:ext cx="1459864" cy="1171635"/>
            </a:xfrm>
            <a:custGeom>
              <a:avLst/>
              <a:gdLst>
                <a:gd name="T0" fmla="*/ 0 w 164"/>
                <a:gd name="T1" fmla="*/ 42 h 132"/>
                <a:gd name="T2" fmla="*/ 0 w 164"/>
                <a:gd name="T3" fmla="*/ 132 h 132"/>
                <a:gd name="T4" fmla="*/ 164 w 164"/>
                <a:gd name="T5" fmla="*/ 64 h 132"/>
                <a:gd name="T6" fmla="*/ 100 w 164"/>
                <a:gd name="T7" fmla="*/ 0 h 132"/>
                <a:gd name="T8" fmla="*/ 0 w 164"/>
                <a:gd name="T9" fmla="*/ 42 h 132"/>
              </a:gdLst>
              <a:ahLst/>
              <a:cxnLst>
                <a:cxn ang="0">
                  <a:pos x="T0" y="T1"/>
                </a:cxn>
                <a:cxn ang="0">
                  <a:pos x="T2" y="T3"/>
                </a:cxn>
                <a:cxn ang="0">
                  <a:pos x="T4" y="T5"/>
                </a:cxn>
                <a:cxn ang="0">
                  <a:pos x="T6" y="T7"/>
                </a:cxn>
                <a:cxn ang="0">
                  <a:pos x="T8" y="T9"/>
                </a:cxn>
              </a:cxnLst>
              <a:rect l="0" t="0" r="r" b="b"/>
              <a:pathLst>
                <a:path w="164" h="132">
                  <a:moveTo>
                    <a:pt x="0" y="42"/>
                  </a:moveTo>
                  <a:cubicBezTo>
                    <a:pt x="0" y="132"/>
                    <a:pt x="0" y="132"/>
                    <a:pt x="0" y="132"/>
                  </a:cubicBezTo>
                  <a:cubicBezTo>
                    <a:pt x="64" y="132"/>
                    <a:pt x="122" y="106"/>
                    <a:pt x="164" y="64"/>
                  </a:cubicBezTo>
                  <a:cubicBezTo>
                    <a:pt x="100" y="0"/>
                    <a:pt x="100" y="0"/>
                    <a:pt x="100" y="0"/>
                  </a:cubicBezTo>
                  <a:cubicBezTo>
                    <a:pt x="75" y="26"/>
                    <a:pt x="39" y="42"/>
                    <a:pt x="0" y="42"/>
                  </a:cubicBezTo>
                  <a:close/>
                </a:path>
              </a:pathLst>
            </a:custGeom>
            <a:solidFill>
              <a:schemeClr val="accent5"/>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1"/>
            <p:cNvSpPr>
              <a:spLocks/>
            </p:cNvSpPr>
            <p:nvPr/>
          </p:nvSpPr>
          <p:spPr bwMode="auto">
            <a:xfrm>
              <a:off x="4031112" y="3892483"/>
              <a:ext cx="1171635" cy="1459864"/>
            </a:xfrm>
            <a:custGeom>
              <a:avLst/>
              <a:gdLst>
                <a:gd name="T0" fmla="*/ 90 w 132"/>
                <a:gd name="T1" fmla="*/ 0 h 164"/>
                <a:gd name="T2" fmla="*/ 0 w 132"/>
                <a:gd name="T3" fmla="*/ 0 h 164"/>
                <a:gd name="T4" fmla="*/ 68 w 132"/>
                <a:gd name="T5" fmla="*/ 164 h 164"/>
                <a:gd name="T6" fmla="*/ 132 w 132"/>
                <a:gd name="T7" fmla="*/ 100 h 164"/>
                <a:gd name="T8" fmla="*/ 90 w 132"/>
                <a:gd name="T9" fmla="*/ 0 h 164"/>
              </a:gdLst>
              <a:ahLst/>
              <a:cxnLst>
                <a:cxn ang="0">
                  <a:pos x="T0" y="T1"/>
                </a:cxn>
                <a:cxn ang="0">
                  <a:pos x="T2" y="T3"/>
                </a:cxn>
                <a:cxn ang="0">
                  <a:pos x="T4" y="T5"/>
                </a:cxn>
                <a:cxn ang="0">
                  <a:pos x="T6" y="T7"/>
                </a:cxn>
                <a:cxn ang="0">
                  <a:pos x="T8" y="T9"/>
                </a:cxn>
              </a:cxnLst>
              <a:rect l="0" t="0" r="r" b="b"/>
              <a:pathLst>
                <a:path w="132" h="164">
                  <a:moveTo>
                    <a:pt x="90" y="0"/>
                  </a:moveTo>
                  <a:cubicBezTo>
                    <a:pt x="0" y="0"/>
                    <a:pt x="0" y="0"/>
                    <a:pt x="0" y="0"/>
                  </a:cubicBezTo>
                  <a:cubicBezTo>
                    <a:pt x="0" y="64"/>
                    <a:pt x="26" y="122"/>
                    <a:pt x="68" y="164"/>
                  </a:cubicBezTo>
                  <a:cubicBezTo>
                    <a:pt x="132" y="100"/>
                    <a:pt x="132" y="100"/>
                    <a:pt x="132" y="100"/>
                  </a:cubicBezTo>
                  <a:cubicBezTo>
                    <a:pt x="106" y="75"/>
                    <a:pt x="90" y="39"/>
                    <a:pt x="90" y="0"/>
                  </a:cubicBezTo>
                  <a:close/>
                </a:path>
              </a:pathLst>
            </a:custGeom>
            <a:solidFill>
              <a:schemeClr val="accent2"/>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2"/>
            <p:cNvSpPr>
              <a:spLocks/>
            </p:cNvSpPr>
            <p:nvPr/>
          </p:nvSpPr>
          <p:spPr bwMode="auto">
            <a:xfrm>
              <a:off x="4839652" y="4656104"/>
              <a:ext cx="1253986" cy="1014419"/>
            </a:xfrm>
            <a:custGeom>
              <a:avLst/>
              <a:gdLst>
                <a:gd name="T0" fmla="*/ 55 w 141"/>
                <a:gd name="T1" fmla="*/ 0 h 114"/>
                <a:gd name="T2" fmla="*/ 0 w 141"/>
                <a:gd name="T3" fmla="*/ 55 h 114"/>
                <a:gd name="T4" fmla="*/ 141 w 141"/>
                <a:gd name="T5" fmla="*/ 114 h 114"/>
                <a:gd name="T6" fmla="*/ 141 w 141"/>
                <a:gd name="T7" fmla="*/ 36 h 114"/>
                <a:gd name="T8" fmla="*/ 55 w 141"/>
                <a:gd name="T9" fmla="*/ 0 h 114"/>
              </a:gdLst>
              <a:ahLst/>
              <a:cxnLst>
                <a:cxn ang="0">
                  <a:pos x="T0" y="T1"/>
                </a:cxn>
                <a:cxn ang="0">
                  <a:pos x="T2" y="T3"/>
                </a:cxn>
                <a:cxn ang="0">
                  <a:pos x="T4" y="T5"/>
                </a:cxn>
                <a:cxn ang="0">
                  <a:pos x="T6" y="T7"/>
                </a:cxn>
                <a:cxn ang="0">
                  <a:pos x="T8" y="T9"/>
                </a:cxn>
              </a:cxnLst>
              <a:rect l="0" t="0" r="r" b="b"/>
              <a:pathLst>
                <a:path w="141" h="114">
                  <a:moveTo>
                    <a:pt x="55" y="0"/>
                  </a:moveTo>
                  <a:cubicBezTo>
                    <a:pt x="0" y="55"/>
                    <a:pt x="0" y="55"/>
                    <a:pt x="0" y="55"/>
                  </a:cubicBezTo>
                  <a:cubicBezTo>
                    <a:pt x="36" y="91"/>
                    <a:pt x="86" y="114"/>
                    <a:pt x="141" y="114"/>
                  </a:cubicBezTo>
                  <a:cubicBezTo>
                    <a:pt x="141" y="36"/>
                    <a:pt x="141" y="36"/>
                    <a:pt x="141" y="36"/>
                  </a:cubicBezTo>
                  <a:cubicBezTo>
                    <a:pt x="107" y="36"/>
                    <a:pt x="77" y="22"/>
                    <a:pt x="55" y="0"/>
                  </a:cubicBezTo>
                  <a:close/>
                </a:path>
              </a:pathLst>
            </a:custGeom>
            <a:solidFill>
              <a:schemeClr val="accent6"/>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3"/>
            <p:cNvSpPr>
              <a:spLocks/>
            </p:cNvSpPr>
            <p:nvPr/>
          </p:nvSpPr>
          <p:spPr bwMode="auto">
            <a:xfrm>
              <a:off x="5008098" y="3128862"/>
              <a:ext cx="452932" cy="763621"/>
            </a:xfrm>
            <a:custGeom>
              <a:avLst/>
              <a:gdLst>
                <a:gd name="T0" fmla="*/ 51 w 51"/>
                <a:gd name="T1" fmla="*/ 15 h 86"/>
                <a:gd name="T2" fmla="*/ 36 w 51"/>
                <a:gd name="T3" fmla="*/ 0 h 86"/>
                <a:gd name="T4" fmla="*/ 0 w 51"/>
                <a:gd name="T5" fmla="*/ 86 h 86"/>
                <a:gd name="T6" fmla="*/ 22 w 51"/>
                <a:gd name="T7" fmla="*/ 86 h 86"/>
                <a:gd name="T8" fmla="*/ 51 w 51"/>
                <a:gd name="T9" fmla="*/ 15 h 86"/>
              </a:gdLst>
              <a:ahLst/>
              <a:cxnLst>
                <a:cxn ang="0">
                  <a:pos x="T0" y="T1"/>
                </a:cxn>
                <a:cxn ang="0">
                  <a:pos x="T2" y="T3"/>
                </a:cxn>
                <a:cxn ang="0">
                  <a:pos x="T4" y="T5"/>
                </a:cxn>
                <a:cxn ang="0">
                  <a:pos x="T6" y="T7"/>
                </a:cxn>
                <a:cxn ang="0">
                  <a:pos x="T8" y="T9"/>
                </a:cxn>
              </a:cxnLst>
              <a:rect l="0" t="0" r="r" b="b"/>
              <a:pathLst>
                <a:path w="51" h="86">
                  <a:moveTo>
                    <a:pt x="51" y="15"/>
                  </a:moveTo>
                  <a:cubicBezTo>
                    <a:pt x="36" y="0"/>
                    <a:pt x="36" y="0"/>
                    <a:pt x="36" y="0"/>
                  </a:cubicBezTo>
                  <a:cubicBezTo>
                    <a:pt x="14" y="22"/>
                    <a:pt x="0" y="52"/>
                    <a:pt x="0" y="86"/>
                  </a:cubicBezTo>
                  <a:cubicBezTo>
                    <a:pt x="22" y="86"/>
                    <a:pt x="22" y="86"/>
                    <a:pt x="22" y="86"/>
                  </a:cubicBezTo>
                  <a:cubicBezTo>
                    <a:pt x="22" y="58"/>
                    <a:pt x="33" y="33"/>
                    <a:pt x="51" y="15"/>
                  </a:cubicBezTo>
                  <a:close/>
                </a:path>
              </a:pathLst>
            </a:custGeom>
            <a:solidFill>
              <a:schemeClr val="accent4">
                <a:lumMod val="75000"/>
              </a:schemeClr>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4"/>
            <p:cNvSpPr>
              <a:spLocks/>
            </p:cNvSpPr>
            <p:nvPr/>
          </p:nvSpPr>
          <p:spPr bwMode="auto">
            <a:xfrm>
              <a:off x="6093638" y="2806943"/>
              <a:ext cx="763621" cy="452932"/>
            </a:xfrm>
            <a:custGeom>
              <a:avLst/>
              <a:gdLst>
                <a:gd name="T0" fmla="*/ 71 w 86"/>
                <a:gd name="T1" fmla="*/ 51 h 51"/>
                <a:gd name="T2" fmla="*/ 86 w 86"/>
                <a:gd name="T3" fmla="*/ 36 h 51"/>
                <a:gd name="T4" fmla="*/ 0 w 86"/>
                <a:gd name="T5" fmla="*/ 0 h 51"/>
                <a:gd name="T6" fmla="*/ 0 w 86"/>
                <a:gd name="T7" fmla="*/ 22 h 51"/>
                <a:gd name="T8" fmla="*/ 71 w 86"/>
                <a:gd name="T9" fmla="*/ 51 h 51"/>
              </a:gdLst>
              <a:ahLst/>
              <a:cxnLst>
                <a:cxn ang="0">
                  <a:pos x="T0" y="T1"/>
                </a:cxn>
                <a:cxn ang="0">
                  <a:pos x="T2" y="T3"/>
                </a:cxn>
                <a:cxn ang="0">
                  <a:pos x="T4" y="T5"/>
                </a:cxn>
                <a:cxn ang="0">
                  <a:pos x="T6" y="T7"/>
                </a:cxn>
                <a:cxn ang="0">
                  <a:pos x="T8" y="T9"/>
                </a:cxn>
              </a:cxnLst>
              <a:rect l="0" t="0" r="r" b="b"/>
              <a:pathLst>
                <a:path w="86" h="51">
                  <a:moveTo>
                    <a:pt x="71" y="51"/>
                  </a:moveTo>
                  <a:cubicBezTo>
                    <a:pt x="86" y="36"/>
                    <a:pt x="86" y="36"/>
                    <a:pt x="86" y="36"/>
                  </a:cubicBezTo>
                  <a:cubicBezTo>
                    <a:pt x="64" y="14"/>
                    <a:pt x="34" y="0"/>
                    <a:pt x="0" y="0"/>
                  </a:cubicBezTo>
                  <a:cubicBezTo>
                    <a:pt x="0" y="22"/>
                    <a:pt x="0" y="22"/>
                    <a:pt x="0" y="22"/>
                  </a:cubicBezTo>
                  <a:cubicBezTo>
                    <a:pt x="28" y="22"/>
                    <a:pt x="53" y="33"/>
                    <a:pt x="71" y="51"/>
                  </a:cubicBezTo>
                  <a:close/>
                </a:path>
              </a:pathLst>
            </a:custGeom>
            <a:solidFill>
              <a:schemeClr val="accent2">
                <a:lumMod val="75000"/>
              </a:schemeClr>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5"/>
            <p:cNvSpPr>
              <a:spLocks/>
            </p:cNvSpPr>
            <p:nvPr/>
          </p:nvSpPr>
          <p:spPr bwMode="auto">
            <a:xfrm>
              <a:off x="4828422" y="3892483"/>
              <a:ext cx="535284" cy="890892"/>
            </a:xfrm>
            <a:custGeom>
              <a:avLst/>
              <a:gdLst>
                <a:gd name="T0" fmla="*/ 26 w 60"/>
                <a:gd name="T1" fmla="*/ 0 h 100"/>
                <a:gd name="T2" fmla="*/ 0 w 60"/>
                <a:gd name="T3" fmla="*/ 0 h 100"/>
                <a:gd name="T4" fmla="*/ 42 w 60"/>
                <a:gd name="T5" fmla="*/ 100 h 100"/>
                <a:gd name="T6" fmla="*/ 60 w 60"/>
                <a:gd name="T7" fmla="*/ 82 h 100"/>
                <a:gd name="T8" fmla="*/ 26 w 60"/>
                <a:gd name="T9" fmla="*/ 0 h 100"/>
              </a:gdLst>
              <a:ahLst/>
              <a:cxnLst>
                <a:cxn ang="0">
                  <a:pos x="T0" y="T1"/>
                </a:cxn>
                <a:cxn ang="0">
                  <a:pos x="T2" y="T3"/>
                </a:cxn>
                <a:cxn ang="0">
                  <a:pos x="T4" y="T5"/>
                </a:cxn>
                <a:cxn ang="0">
                  <a:pos x="T6" y="T7"/>
                </a:cxn>
                <a:cxn ang="0">
                  <a:pos x="T8" y="T9"/>
                </a:cxn>
              </a:cxnLst>
              <a:rect l="0" t="0" r="r" b="b"/>
              <a:pathLst>
                <a:path w="60" h="100">
                  <a:moveTo>
                    <a:pt x="26" y="0"/>
                  </a:moveTo>
                  <a:cubicBezTo>
                    <a:pt x="0" y="0"/>
                    <a:pt x="0" y="0"/>
                    <a:pt x="0" y="0"/>
                  </a:cubicBezTo>
                  <a:cubicBezTo>
                    <a:pt x="0" y="39"/>
                    <a:pt x="16" y="75"/>
                    <a:pt x="42" y="100"/>
                  </a:cubicBezTo>
                  <a:cubicBezTo>
                    <a:pt x="60" y="82"/>
                    <a:pt x="60" y="82"/>
                    <a:pt x="60" y="82"/>
                  </a:cubicBezTo>
                  <a:cubicBezTo>
                    <a:pt x="39" y="61"/>
                    <a:pt x="26" y="32"/>
                    <a:pt x="26" y="0"/>
                  </a:cubicBezTo>
                  <a:close/>
                </a:path>
              </a:pathLst>
            </a:custGeom>
            <a:solidFill>
              <a:schemeClr val="accent2">
                <a:lumMod val="75000"/>
              </a:schemeClr>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6"/>
            <p:cNvSpPr>
              <a:spLocks/>
            </p:cNvSpPr>
            <p:nvPr/>
          </p:nvSpPr>
          <p:spPr bwMode="auto">
            <a:xfrm>
              <a:off x="5202746" y="2627267"/>
              <a:ext cx="890892" cy="535284"/>
            </a:xfrm>
            <a:custGeom>
              <a:avLst/>
              <a:gdLst>
                <a:gd name="T0" fmla="*/ 100 w 100"/>
                <a:gd name="T1" fmla="*/ 26 h 60"/>
                <a:gd name="T2" fmla="*/ 100 w 100"/>
                <a:gd name="T3" fmla="*/ 0 h 60"/>
                <a:gd name="T4" fmla="*/ 0 w 100"/>
                <a:gd name="T5" fmla="*/ 42 h 60"/>
                <a:gd name="T6" fmla="*/ 18 w 100"/>
                <a:gd name="T7" fmla="*/ 60 h 60"/>
                <a:gd name="T8" fmla="*/ 100 w 100"/>
                <a:gd name="T9" fmla="*/ 26 h 60"/>
              </a:gdLst>
              <a:ahLst/>
              <a:cxnLst>
                <a:cxn ang="0">
                  <a:pos x="T0" y="T1"/>
                </a:cxn>
                <a:cxn ang="0">
                  <a:pos x="T2" y="T3"/>
                </a:cxn>
                <a:cxn ang="0">
                  <a:pos x="T4" y="T5"/>
                </a:cxn>
                <a:cxn ang="0">
                  <a:pos x="T6" y="T7"/>
                </a:cxn>
                <a:cxn ang="0">
                  <a:pos x="T8" y="T9"/>
                </a:cxn>
              </a:cxnLst>
              <a:rect l="0" t="0" r="r" b="b"/>
              <a:pathLst>
                <a:path w="100" h="60">
                  <a:moveTo>
                    <a:pt x="100" y="26"/>
                  </a:moveTo>
                  <a:cubicBezTo>
                    <a:pt x="100" y="0"/>
                    <a:pt x="100" y="0"/>
                    <a:pt x="100" y="0"/>
                  </a:cubicBezTo>
                  <a:cubicBezTo>
                    <a:pt x="61" y="0"/>
                    <a:pt x="25" y="16"/>
                    <a:pt x="0" y="42"/>
                  </a:cubicBezTo>
                  <a:cubicBezTo>
                    <a:pt x="18" y="60"/>
                    <a:pt x="18" y="60"/>
                    <a:pt x="18" y="60"/>
                  </a:cubicBezTo>
                  <a:cubicBezTo>
                    <a:pt x="39" y="39"/>
                    <a:pt x="68" y="26"/>
                    <a:pt x="100" y="26"/>
                  </a:cubicBezTo>
                  <a:close/>
                </a:path>
              </a:pathLst>
            </a:custGeom>
            <a:solidFill>
              <a:schemeClr val="accent1">
                <a:lumMod val="75000"/>
              </a:schemeClr>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7"/>
            <p:cNvSpPr>
              <a:spLocks/>
            </p:cNvSpPr>
            <p:nvPr/>
          </p:nvSpPr>
          <p:spPr bwMode="auto">
            <a:xfrm>
              <a:off x="6726246" y="3892483"/>
              <a:ext cx="452932" cy="763621"/>
            </a:xfrm>
            <a:custGeom>
              <a:avLst/>
              <a:gdLst>
                <a:gd name="T0" fmla="*/ 0 w 51"/>
                <a:gd name="T1" fmla="*/ 71 h 86"/>
                <a:gd name="T2" fmla="*/ 15 w 51"/>
                <a:gd name="T3" fmla="*/ 86 h 86"/>
                <a:gd name="T4" fmla="*/ 51 w 51"/>
                <a:gd name="T5" fmla="*/ 0 h 86"/>
                <a:gd name="T6" fmla="*/ 29 w 51"/>
                <a:gd name="T7" fmla="*/ 0 h 86"/>
                <a:gd name="T8" fmla="*/ 0 w 51"/>
                <a:gd name="T9" fmla="*/ 71 h 86"/>
              </a:gdLst>
              <a:ahLst/>
              <a:cxnLst>
                <a:cxn ang="0">
                  <a:pos x="T0" y="T1"/>
                </a:cxn>
                <a:cxn ang="0">
                  <a:pos x="T2" y="T3"/>
                </a:cxn>
                <a:cxn ang="0">
                  <a:pos x="T4" y="T5"/>
                </a:cxn>
                <a:cxn ang="0">
                  <a:pos x="T6" y="T7"/>
                </a:cxn>
                <a:cxn ang="0">
                  <a:pos x="T8" y="T9"/>
                </a:cxn>
              </a:cxnLst>
              <a:rect l="0" t="0" r="r" b="b"/>
              <a:pathLst>
                <a:path w="51" h="86">
                  <a:moveTo>
                    <a:pt x="0" y="71"/>
                  </a:moveTo>
                  <a:cubicBezTo>
                    <a:pt x="15" y="86"/>
                    <a:pt x="15" y="86"/>
                    <a:pt x="15" y="86"/>
                  </a:cubicBezTo>
                  <a:cubicBezTo>
                    <a:pt x="37" y="64"/>
                    <a:pt x="51" y="34"/>
                    <a:pt x="51" y="0"/>
                  </a:cubicBezTo>
                  <a:cubicBezTo>
                    <a:pt x="29" y="0"/>
                    <a:pt x="29" y="0"/>
                    <a:pt x="29" y="0"/>
                  </a:cubicBezTo>
                  <a:cubicBezTo>
                    <a:pt x="29" y="28"/>
                    <a:pt x="18" y="53"/>
                    <a:pt x="0" y="71"/>
                  </a:cubicBezTo>
                  <a:close/>
                </a:path>
              </a:pathLst>
            </a:custGeom>
            <a:solidFill>
              <a:schemeClr val="accent4">
                <a:lumMod val="75000"/>
              </a:schemeClr>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8"/>
            <p:cNvSpPr>
              <a:spLocks/>
            </p:cNvSpPr>
            <p:nvPr/>
          </p:nvSpPr>
          <p:spPr bwMode="auto">
            <a:xfrm>
              <a:off x="5330017" y="4525091"/>
              <a:ext cx="763621" cy="452932"/>
            </a:xfrm>
            <a:custGeom>
              <a:avLst/>
              <a:gdLst>
                <a:gd name="T0" fmla="*/ 15 w 86"/>
                <a:gd name="T1" fmla="*/ 0 h 51"/>
                <a:gd name="T2" fmla="*/ 0 w 86"/>
                <a:gd name="T3" fmla="*/ 15 h 51"/>
                <a:gd name="T4" fmla="*/ 86 w 86"/>
                <a:gd name="T5" fmla="*/ 51 h 51"/>
                <a:gd name="T6" fmla="*/ 86 w 86"/>
                <a:gd name="T7" fmla="*/ 29 h 51"/>
                <a:gd name="T8" fmla="*/ 15 w 86"/>
                <a:gd name="T9" fmla="*/ 0 h 51"/>
              </a:gdLst>
              <a:ahLst/>
              <a:cxnLst>
                <a:cxn ang="0">
                  <a:pos x="T0" y="T1"/>
                </a:cxn>
                <a:cxn ang="0">
                  <a:pos x="T2" y="T3"/>
                </a:cxn>
                <a:cxn ang="0">
                  <a:pos x="T4" y="T5"/>
                </a:cxn>
                <a:cxn ang="0">
                  <a:pos x="T6" y="T7"/>
                </a:cxn>
                <a:cxn ang="0">
                  <a:pos x="T8" y="T9"/>
                </a:cxn>
              </a:cxnLst>
              <a:rect l="0" t="0" r="r" b="b"/>
              <a:pathLst>
                <a:path w="86" h="51">
                  <a:moveTo>
                    <a:pt x="15" y="0"/>
                  </a:moveTo>
                  <a:cubicBezTo>
                    <a:pt x="0" y="15"/>
                    <a:pt x="0" y="15"/>
                    <a:pt x="0" y="15"/>
                  </a:cubicBezTo>
                  <a:cubicBezTo>
                    <a:pt x="22" y="37"/>
                    <a:pt x="52" y="51"/>
                    <a:pt x="86" y="51"/>
                  </a:cubicBezTo>
                  <a:cubicBezTo>
                    <a:pt x="86" y="29"/>
                    <a:pt x="86" y="29"/>
                    <a:pt x="86" y="29"/>
                  </a:cubicBezTo>
                  <a:cubicBezTo>
                    <a:pt x="58" y="29"/>
                    <a:pt x="33" y="18"/>
                    <a:pt x="15" y="0"/>
                  </a:cubicBezTo>
                  <a:close/>
                </a:path>
              </a:pathLst>
            </a:custGeom>
            <a:solidFill>
              <a:schemeClr val="accent6">
                <a:lumMod val="75000"/>
              </a:schemeClr>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9"/>
            <p:cNvSpPr>
              <a:spLocks/>
            </p:cNvSpPr>
            <p:nvPr/>
          </p:nvSpPr>
          <p:spPr bwMode="auto">
            <a:xfrm>
              <a:off x="6823570" y="3001591"/>
              <a:ext cx="535284" cy="890892"/>
            </a:xfrm>
            <a:custGeom>
              <a:avLst/>
              <a:gdLst>
                <a:gd name="T0" fmla="*/ 0 w 60"/>
                <a:gd name="T1" fmla="*/ 18 h 100"/>
                <a:gd name="T2" fmla="*/ 34 w 60"/>
                <a:gd name="T3" fmla="*/ 100 h 100"/>
                <a:gd name="T4" fmla="*/ 60 w 60"/>
                <a:gd name="T5" fmla="*/ 100 h 100"/>
                <a:gd name="T6" fmla="*/ 18 w 60"/>
                <a:gd name="T7" fmla="*/ 0 h 100"/>
                <a:gd name="T8" fmla="*/ 0 w 60"/>
                <a:gd name="T9" fmla="*/ 18 h 100"/>
              </a:gdLst>
              <a:ahLst/>
              <a:cxnLst>
                <a:cxn ang="0">
                  <a:pos x="T0" y="T1"/>
                </a:cxn>
                <a:cxn ang="0">
                  <a:pos x="T2" y="T3"/>
                </a:cxn>
                <a:cxn ang="0">
                  <a:pos x="T4" y="T5"/>
                </a:cxn>
                <a:cxn ang="0">
                  <a:pos x="T6" y="T7"/>
                </a:cxn>
                <a:cxn ang="0">
                  <a:pos x="T8" y="T9"/>
                </a:cxn>
              </a:cxnLst>
              <a:rect l="0" t="0" r="r" b="b"/>
              <a:pathLst>
                <a:path w="60" h="100">
                  <a:moveTo>
                    <a:pt x="0" y="18"/>
                  </a:moveTo>
                  <a:cubicBezTo>
                    <a:pt x="21" y="39"/>
                    <a:pt x="34" y="68"/>
                    <a:pt x="34" y="100"/>
                  </a:cubicBezTo>
                  <a:cubicBezTo>
                    <a:pt x="60" y="100"/>
                    <a:pt x="60" y="100"/>
                    <a:pt x="60" y="100"/>
                  </a:cubicBezTo>
                  <a:cubicBezTo>
                    <a:pt x="60" y="61"/>
                    <a:pt x="44" y="25"/>
                    <a:pt x="18" y="0"/>
                  </a:cubicBezTo>
                  <a:lnTo>
                    <a:pt x="0" y="18"/>
                  </a:lnTo>
                  <a:close/>
                </a:path>
              </a:pathLst>
            </a:custGeom>
            <a:solidFill>
              <a:schemeClr val="accent3">
                <a:lumMod val="75000"/>
              </a:schemeClr>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
            <p:cNvSpPr>
              <a:spLocks/>
            </p:cNvSpPr>
            <p:nvPr/>
          </p:nvSpPr>
          <p:spPr bwMode="auto">
            <a:xfrm>
              <a:off x="6093638" y="4622415"/>
              <a:ext cx="890892" cy="535284"/>
            </a:xfrm>
            <a:custGeom>
              <a:avLst/>
              <a:gdLst>
                <a:gd name="T0" fmla="*/ 0 w 100"/>
                <a:gd name="T1" fmla="*/ 34 h 60"/>
                <a:gd name="T2" fmla="*/ 0 w 100"/>
                <a:gd name="T3" fmla="*/ 60 h 60"/>
                <a:gd name="T4" fmla="*/ 100 w 100"/>
                <a:gd name="T5" fmla="*/ 18 h 60"/>
                <a:gd name="T6" fmla="*/ 82 w 100"/>
                <a:gd name="T7" fmla="*/ 0 h 60"/>
                <a:gd name="T8" fmla="*/ 0 w 100"/>
                <a:gd name="T9" fmla="*/ 34 h 60"/>
              </a:gdLst>
              <a:ahLst/>
              <a:cxnLst>
                <a:cxn ang="0">
                  <a:pos x="T0" y="T1"/>
                </a:cxn>
                <a:cxn ang="0">
                  <a:pos x="T2" y="T3"/>
                </a:cxn>
                <a:cxn ang="0">
                  <a:pos x="T4" y="T5"/>
                </a:cxn>
                <a:cxn ang="0">
                  <a:pos x="T6" y="T7"/>
                </a:cxn>
                <a:cxn ang="0">
                  <a:pos x="T8" y="T9"/>
                </a:cxn>
              </a:cxnLst>
              <a:rect l="0" t="0" r="r" b="b"/>
              <a:pathLst>
                <a:path w="100" h="60">
                  <a:moveTo>
                    <a:pt x="0" y="34"/>
                  </a:moveTo>
                  <a:cubicBezTo>
                    <a:pt x="0" y="60"/>
                    <a:pt x="0" y="60"/>
                    <a:pt x="0" y="60"/>
                  </a:cubicBezTo>
                  <a:cubicBezTo>
                    <a:pt x="39" y="60"/>
                    <a:pt x="75" y="44"/>
                    <a:pt x="100" y="18"/>
                  </a:cubicBezTo>
                  <a:cubicBezTo>
                    <a:pt x="82" y="0"/>
                    <a:pt x="82" y="0"/>
                    <a:pt x="82" y="0"/>
                  </a:cubicBezTo>
                  <a:cubicBezTo>
                    <a:pt x="61" y="21"/>
                    <a:pt x="32" y="34"/>
                    <a:pt x="0" y="34"/>
                  </a:cubicBezTo>
                  <a:close/>
                </a:path>
              </a:pathLst>
            </a:custGeom>
            <a:solidFill>
              <a:schemeClr val="accent5">
                <a:lumMod val="75000"/>
              </a:schemeClr>
            </a:solidFill>
            <a:ln>
              <a:noFill/>
            </a:ln>
            <a:extLst/>
          </p:spPr>
          <p:txBody>
            <a:bodyPr vert="horz" wrap="square" lIns="85969" tIns="42984" rIns="85969" bIns="42984"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6"/>
            <p:cNvSpPr>
              <a:spLocks noEditPoints="1"/>
            </p:cNvSpPr>
            <p:nvPr/>
          </p:nvSpPr>
          <p:spPr bwMode="auto">
            <a:xfrm>
              <a:off x="5285097" y="2220100"/>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85969" tIns="42984" rIns="85969" bIns="4298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2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7"/>
            <p:cNvSpPr>
              <a:spLocks noEditPoints="1"/>
            </p:cNvSpPr>
            <p:nvPr/>
          </p:nvSpPr>
          <p:spPr bwMode="auto">
            <a:xfrm>
              <a:off x="7214347" y="4238847"/>
              <a:ext cx="374026" cy="383568"/>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a:extLst/>
          </p:spPr>
          <p:txBody>
            <a:bodyPr vert="horz" wrap="square" lIns="85969" tIns="42984" rIns="85969" bIns="4298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2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8"/>
            <p:cNvSpPr>
              <a:spLocks noEditPoints="1"/>
            </p:cNvSpPr>
            <p:nvPr/>
          </p:nvSpPr>
          <p:spPr bwMode="auto">
            <a:xfrm>
              <a:off x="4397401" y="4268378"/>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85969" tIns="42984" rIns="85969" bIns="4298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2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9"/>
            <p:cNvSpPr>
              <a:spLocks noEditPoints="1"/>
            </p:cNvSpPr>
            <p:nvPr/>
          </p:nvSpPr>
          <p:spPr bwMode="auto">
            <a:xfrm>
              <a:off x="7474895" y="3083942"/>
              <a:ext cx="328227" cy="379752"/>
            </a:xfrm>
            <a:custGeom>
              <a:avLst/>
              <a:gdLst>
                <a:gd name="T0" fmla="*/ 62 w 80"/>
                <a:gd name="T1" fmla="*/ 22 h 92"/>
                <a:gd name="T2" fmla="*/ 37 w 80"/>
                <a:gd name="T3" fmla="*/ 43 h 92"/>
                <a:gd name="T4" fmla="*/ 37 w 80"/>
                <a:gd name="T5" fmla="*/ 33 h 92"/>
                <a:gd name="T6" fmla="*/ 5 w 80"/>
                <a:gd name="T7" fmla="*/ 58 h 92"/>
                <a:gd name="T8" fmla="*/ 0 w 80"/>
                <a:gd name="T9" fmla="*/ 58 h 92"/>
                <a:gd name="T10" fmla="*/ 37 w 80"/>
                <a:gd name="T11" fmla="*/ 10 h 92"/>
                <a:gd name="T12" fmla="*/ 37 w 80"/>
                <a:gd name="T13" fmla="*/ 0 h 92"/>
                <a:gd name="T14" fmla="*/ 62 w 80"/>
                <a:gd name="T15" fmla="*/ 22 h 92"/>
                <a:gd name="T16" fmla="*/ 44 w 80"/>
                <a:gd name="T17" fmla="*/ 59 h 92"/>
                <a:gd name="T18" fmla="*/ 44 w 80"/>
                <a:gd name="T19" fmla="*/ 49 h 92"/>
                <a:gd name="T20" fmla="*/ 16 w 80"/>
                <a:gd name="T21" fmla="*/ 71 h 92"/>
                <a:gd name="T22" fmla="*/ 44 w 80"/>
                <a:gd name="T23" fmla="*/ 92 h 92"/>
                <a:gd name="T24" fmla="*/ 44 w 80"/>
                <a:gd name="T25" fmla="*/ 82 h 92"/>
                <a:gd name="T26" fmla="*/ 80 w 80"/>
                <a:gd name="T27" fmla="*/ 37 h 92"/>
                <a:gd name="T28" fmla="*/ 75 w 80"/>
                <a:gd name="T29" fmla="*/ 37 h 92"/>
                <a:gd name="T30" fmla="*/ 44 w 80"/>
                <a:gd name="T31"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chemeClr val="bg1"/>
            </a:solidFill>
            <a:ln>
              <a:noFill/>
            </a:ln>
            <a:extLst/>
          </p:spPr>
          <p:txBody>
            <a:bodyPr vert="horz" wrap="square" lIns="85969" tIns="42984" rIns="85969" bIns="4298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2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1"/>
            <p:cNvSpPr>
              <a:spLocks noEditPoints="1"/>
            </p:cNvSpPr>
            <p:nvPr/>
          </p:nvSpPr>
          <p:spPr bwMode="auto">
            <a:xfrm>
              <a:off x="5414134" y="4962724"/>
              <a:ext cx="395017" cy="406468"/>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bg1"/>
            </a:solidFill>
            <a:ln>
              <a:noFill/>
            </a:ln>
            <a:extLst/>
          </p:spPr>
          <p:txBody>
            <a:bodyPr vert="horz" wrap="square" lIns="85969" tIns="42984" rIns="85969" bIns="4298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2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2"/>
            <p:cNvSpPr>
              <a:spLocks noEditPoints="1"/>
            </p:cNvSpPr>
            <p:nvPr/>
          </p:nvSpPr>
          <p:spPr bwMode="auto">
            <a:xfrm>
              <a:off x="4616929" y="321833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85969" tIns="42984" rIns="85969" bIns="4298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2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3"/>
            <p:cNvSpPr>
              <a:spLocks noEditPoints="1"/>
            </p:cNvSpPr>
            <p:nvPr/>
          </p:nvSpPr>
          <p:spPr bwMode="auto">
            <a:xfrm>
              <a:off x="6473104" y="2343453"/>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85969" tIns="42984" rIns="85969" bIns="4298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2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4"/>
            <p:cNvSpPr>
              <a:spLocks noEditPoints="1"/>
            </p:cNvSpPr>
            <p:nvPr/>
          </p:nvSpPr>
          <p:spPr bwMode="auto">
            <a:xfrm>
              <a:off x="6536081" y="5137371"/>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85969" tIns="42984" rIns="85969" bIns="4298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2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5"/>
          <p:cNvGrpSpPr/>
          <p:nvPr/>
        </p:nvGrpSpPr>
        <p:grpSpPr>
          <a:xfrm flipH="1">
            <a:off x="790999" y="1788481"/>
            <a:ext cx="185624" cy="185081"/>
            <a:chOff x="2138511" y="2464802"/>
            <a:chExt cx="354012" cy="352956"/>
          </a:xfrm>
          <a:solidFill>
            <a:schemeClr val="accent1"/>
          </a:solidFill>
        </p:grpSpPr>
        <p:sp>
          <p:nvSpPr>
            <p:cNvPr id="37" name="Oval 3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8"/>
          <p:cNvGrpSpPr/>
          <p:nvPr/>
        </p:nvGrpSpPr>
        <p:grpSpPr>
          <a:xfrm>
            <a:off x="1019201" y="1720227"/>
            <a:ext cx="1736423" cy="756716"/>
            <a:chOff x="8508023" y="2061983"/>
            <a:chExt cx="1920590" cy="1131792"/>
          </a:xfrm>
        </p:grpSpPr>
        <p:sp>
          <p:nvSpPr>
            <p:cNvPr id="40" name="TextBox 39"/>
            <p:cNvSpPr txBox="1"/>
            <p:nvPr/>
          </p:nvSpPr>
          <p:spPr>
            <a:xfrm>
              <a:off x="8508024" y="2061983"/>
              <a:ext cx="993063" cy="276246"/>
            </a:xfrm>
            <a:prstGeom prst="rect">
              <a:avLst/>
            </a:prstGeom>
            <a:noFill/>
          </p:spPr>
          <p:txBody>
            <a:bodyPr wrap="non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40"/>
            <p:cNvSpPr/>
            <p:nvPr/>
          </p:nvSpPr>
          <p:spPr>
            <a:xfrm>
              <a:off x="8508023" y="2365037"/>
              <a:ext cx="1920590" cy="82873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3"/>
          <p:cNvGrpSpPr/>
          <p:nvPr/>
        </p:nvGrpSpPr>
        <p:grpSpPr>
          <a:xfrm flipH="1">
            <a:off x="790012" y="2753845"/>
            <a:ext cx="185624" cy="185081"/>
            <a:chOff x="2138511" y="2464802"/>
            <a:chExt cx="354012" cy="352956"/>
          </a:xfrm>
          <a:solidFill>
            <a:schemeClr val="accent3"/>
          </a:solidFill>
        </p:grpSpPr>
        <p:sp>
          <p:nvSpPr>
            <p:cNvPr id="48" name="Oval 47"/>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44"/>
          <p:cNvGrpSpPr/>
          <p:nvPr/>
        </p:nvGrpSpPr>
        <p:grpSpPr>
          <a:xfrm>
            <a:off x="1018214" y="2685591"/>
            <a:ext cx="1736423" cy="756716"/>
            <a:chOff x="8508023" y="2061983"/>
            <a:chExt cx="1920590" cy="1131792"/>
          </a:xfrm>
        </p:grpSpPr>
        <p:sp>
          <p:nvSpPr>
            <p:cNvPr id="46" name="TextBox 45"/>
            <p:cNvSpPr txBox="1"/>
            <p:nvPr/>
          </p:nvSpPr>
          <p:spPr>
            <a:xfrm>
              <a:off x="8508024" y="2061983"/>
              <a:ext cx="993063" cy="276246"/>
            </a:xfrm>
            <a:prstGeom prst="rect">
              <a:avLst/>
            </a:prstGeom>
            <a:noFill/>
          </p:spPr>
          <p:txBody>
            <a:bodyPr wrap="non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46"/>
            <p:cNvSpPr/>
            <p:nvPr/>
          </p:nvSpPr>
          <p:spPr>
            <a:xfrm>
              <a:off x="8508023" y="2365037"/>
              <a:ext cx="1920590" cy="82873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57"/>
          <p:cNvGrpSpPr/>
          <p:nvPr/>
        </p:nvGrpSpPr>
        <p:grpSpPr>
          <a:xfrm flipH="1">
            <a:off x="790012" y="3719209"/>
            <a:ext cx="185624" cy="185081"/>
            <a:chOff x="2138511" y="2464802"/>
            <a:chExt cx="354012" cy="352956"/>
          </a:xfrm>
          <a:solidFill>
            <a:schemeClr val="accent5"/>
          </a:solidFill>
        </p:grpSpPr>
        <p:sp>
          <p:nvSpPr>
            <p:cNvPr id="62" name="Oval 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58"/>
          <p:cNvGrpSpPr/>
          <p:nvPr/>
        </p:nvGrpSpPr>
        <p:grpSpPr>
          <a:xfrm>
            <a:off x="1018214" y="3650954"/>
            <a:ext cx="1736423" cy="756716"/>
            <a:chOff x="8508023" y="2061983"/>
            <a:chExt cx="1920590" cy="1131792"/>
          </a:xfrm>
        </p:grpSpPr>
        <p:sp>
          <p:nvSpPr>
            <p:cNvPr id="60" name="TextBox 59"/>
            <p:cNvSpPr txBox="1"/>
            <p:nvPr/>
          </p:nvSpPr>
          <p:spPr>
            <a:xfrm>
              <a:off x="8508024" y="2061983"/>
              <a:ext cx="993063" cy="276246"/>
            </a:xfrm>
            <a:prstGeom prst="rect">
              <a:avLst/>
            </a:prstGeom>
            <a:noFill/>
          </p:spPr>
          <p:txBody>
            <a:bodyPr wrap="non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0"/>
            <p:cNvSpPr/>
            <p:nvPr/>
          </p:nvSpPr>
          <p:spPr>
            <a:xfrm>
              <a:off x="8508023" y="2365037"/>
              <a:ext cx="1920590" cy="82873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64"/>
          <p:cNvGrpSpPr/>
          <p:nvPr/>
        </p:nvGrpSpPr>
        <p:grpSpPr>
          <a:xfrm flipH="1">
            <a:off x="6334076" y="1788481"/>
            <a:ext cx="185624" cy="185081"/>
            <a:chOff x="2138511" y="2464802"/>
            <a:chExt cx="354012" cy="352956"/>
          </a:xfrm>
          <a:solidFill>
            <a:schemeClr val="accent2"/>
          </a:solidFill>
        </p:grpSpPr>
        <p:sp>
          <p:nvSpPr>
            <p:cNvPr id="69" name="Oval 68"/>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6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65"/>
          <p:cNvGrpSpPr/>
          <p:nvPr/>
        </p:nvGrpSpPr>
        <p:grpSpPr>
          <a:xfrm>
            <a:off x="6562277" y="1720227"/>
            <a:ext cx="1750168" cy="756716"/>
            <a:chOff x="8508023" y="2061983"/>
            <a:chExt cx="1920590" cy="1131792"/>
          </a:xfrm>
        </p:grpSpPr>
        <p:sp>
          <p:nvSpPr>
            <p:cNvPr id="67" name="TextBox 66"/>
            <p:cNvSpPr txBox="1"/>
            <p:nvPr/>
          </p:nvSpPr>
          <p:spPr>
            <a:xfrm>
              <a:off x="8508024" y="2061983"/>
              <a:ext cx="985265" cy="276246"/>
            </a:xfrm>
            <a:prstGeom prst="rect">
              <a:avLst/>
            </a:prstGeom>
            <a:noFill/>
          </p:spPr>
          <p:txBody>
            <a:bodyPr wrap="non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Rectangle 67"/>
            <p:cNvSpPr/>
            <p:nvPr/>
          </p:nvSpPr>
          <p:spPr>
            <a:xfrm>
              <a:off x="8508023" y="2365037"/>
              <a:ext cx="1920590" cy="82873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71"/>
          <p:cNvGrpSpPr/>
          <p:nvPr/>
        </p:nvGrpSpPr>
        <p:grpSpPr>
          <a:xfrm flipH="1">
            <a:off x="6333089" y="2753845"/>
            <a:ext cx="185624" cy="185081"/>
            <a:chOff x="2138511" y="2464802"/>
            <a:chExt cx="354012" cy="352956"/>
          </a:xfrm>
          <a:solidFill>
            <a:schemeClr val="accent4"/>
          </a:solidFill>
        </p:grpSpPr>
        <p:sp>
          <p:nvSpPr>
            <p:cNvPr id="76" name="Oval 7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7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72"/>
          <p:cNvGrpSpPr/>
          <p:nvPr/>
        </p:nvGrpSpPr>
        <p:grpSpPr>
          <a:xfrm>
            <a:off x="6561290" y="2685591"/>
            <a:ext cx="1750168" cy="756716"/>
            <a:chOff x="8508023" y="2061983"/>
            <a:chExt cx="1920590" cy="1131792"/>
          </a:xfrm>
        </p:grpSpPr>
        <p:sp>
          <p:nvSpPr>
            <p:cNvPr id="74" name="TextBox 73"/>
            <p:cNvSpPr txBox="1"/>
            <p:nvPr/>
          </p:nvSpPr>
          <p:spPr>
            <a:xfrm>
              <a:off x="8508024" y="2061983"/>
              <a:ext cx="985265" cy="276246"/>
            </a:xfrm>
            <a:prstGeom prst="rect">
              <a:avLst/>
            </a:prstGeom>
            <a:noFill/>
          </p:spPr>
          <p:txBody>
            <a:bodyPr wrap="non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ectangle 74"/>
            <p:cNvSpPr/>
            <p:nvPr/>
          </p:nvSpPr>
          <p:spPr>
            <a:xfrm>
              <a:off x="8508023" y="2365037"/>
              <a:ext cx="1920590" cy="82873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78"/>
          <p:cNvGrpSpPr/>
          <p:nvPr/>
        </p:nvGrpSpPr>
        <p:grpSpPr>
          <a:xfrm flipH="1">
            <a:off x="6333089" y="3719209"/>
            <a:ext cx="185624" cy="185081"/>
            <a:chOff x="2138511" y="2464802"/>
            <a:chExt cx="354012" cy="352956"/>
          </a:xfrm>
          <a:solidFill>
            <a:schemeClr val="accent6"/>
          </a:solidFill>
        </p:grpSpPr>
        <p:sp>
          <p:nvSpPr>
            <p:cNvPr id="83" name="Oval 8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8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5969" tIns="42984" rIns="85969" bIns="42984" numCol="1" anchor="t" anchorCtr="0" compatLnSpc="1">
              <a:prstTxWarp prst="textNoShape">
                <a:avLst/>
              </a:prstTxWarp>
            </a:bodyPr>
            <a:lstStyle/>
            <a:p>
              <a:pPr>
                <a:lnSpc>
                  <a:spcPct val="120000"/>
                </a:lnSpc>
              </a:pPr>
              <a:endParaRPr lang="id-ID"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79"/>
          <p:cNvGrpSpPr/>
          <p:nvPr/>
        </p:nvGrpSpPr>
        <p:grpSpPr>
          <a:xfrm>
            <a:off x="6561290" y="3650954"/>
            <a:ext cx="1750168" cy="756716"/>
            <a:chOff x="8508023" y="2061983"/>
            <a:chExt cx="1920590" cy="1131792"/>
          </a:xfrm>
        </p:grpSpPr>
        <p:sp>
          <p:nvSpPr>
            <p:cNvPr id="81" name="TextBox 80"/>
            <p:cNvSpPr txBox="1"/>
            <p:nvPr/>
          </p:nvSpPr>
          <p:spPr>
            <a:xfrm>
              <a:off x="8508024" y="2061983"/>
              <a:ext cx="985265" cy="276246"/>
            </a:xfrm>
            <a:prstGeom prst="rect">
              <a:avLst/>
            </a:prstGeom>
            <a:noFill/>
          </p:spPr>
          <p:txBody>
            <a:bodyPr wrap="none" lIns="0" tIns="0" rIns="0" bIns="0"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Rectangle 81"/>
            <p:cNvSpPr/>
            <p:nvPr/>
          </p:nvSpPr>
          <p:spPr>
            <a:xfrm>
              <a:off x="8508023" y="2365037"/>
              <a:ext cx="1920590" cy="828738"/>
            </a:xfrm>
            <a:prstGeom prst="rect">
              <a:avLst/>
            </a:prstGeom>
          </p:spPr>
          <p:txBody>
            <a:bodyPr wrap="square" lIns="0" tIns="0" rIns="0" bIns="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37940040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par>
                                <p:cTn id="13" presetID="1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childTnLst>
                          </p:cTn>
                        </p:par>
                        <p:par>
                          <p:cTn id="17" fill="hold">
                            <p:stCondLst>
                              <p:cond delay="1000"/>
                            </p:stCondLst>
                            <p:childTnLst>
                              <p:par>
                                <p:cTn id="18" presetID="1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p:tgtEl>
                                          <p:spTgt spid="5"/>
                                        </p:tgtEl>
                                        <p:attrNameLst>
                                          <p:attrName>ppt_x</p:attrName>
                                        </p:attrNameLst>
                                      </p:cBhvr>
                                      <p:tavLst>
                                        <p:tav tm="0">
                                          <p:val>
                                            <p:strVal val="#ppt_x+#ppt_w*1.125000"/>
                                          </p:val>
                                        </p:tav>
                                        <p:tav tm="100000">
                                          <p:val>
                                            <p:strVal val="#ppt_x"/>
                                          </p:val>
                                        </p:tav>
                                      </p:tavLst>
                                    </p:anim>
                                    <p:animEffect transition="in" filter="wipe(left)">
                                      <p:cBhvr>
                                        <p:cTn id="21" dur="500"/>
                                        <p:tgtEl>
                                          <p:spTgt spid="5"/>
                                        </p:tgtEl>
                                      </p:cBhvr>
                                    </p:animEffect>
                                  </p:childTnLst>
                                </p:cTn>
                              </p:par>
                              <p:par>
                                <p:cTn id="22" presetID="12" presetClass="entr" presetSubtype="8"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ppt_x</p:attrName>
                                        </p:attrNameLst>
                                      </p:cBhvr>
                                      <p:tavLst>
                                        <p:tav tm="0">
                                          <p:val>
                                            <p:strVal val="#ppt_x-#ppt_w*1.125000"/>
                                          </p:val>
                                        </p:tav>
                                        <p:tav tm="100000">
                                          <p:val>
                                            <p:strVal val="#ppt_x"/>
                                          </p:val>
                                        </p:tav>
                                      </p:tavLst>
                                    </p:anim>
                                    <p:animEffect transition="in" filter="wipe(right)">
                                      <p:cBhvr>
                                        <p:cTn id="25" dur="500"/>
                                        <p:tgtEl>
                                          <p:spTgt spid="6"/>
                                        </p:tgtEl>
                                      </p:cBhvr>
                                    </p:animEffect>
                                  </p:childTnLst>
                                </p:cTn>
                              </p:par>
                            </p:childTnLst>
                          </p:cTn>
                        </p:par>
                        <p:par>
                          <p:cTn id="26" fill="hold">
                            <p:stCondLst>
                              <p:cond delay="1500"/>
                            </p:stCondLst>
                            <p:childTnLst>
                              <p:par>
                                <p:cTn id="27" presetID="12" presetClass="entr" presetSubtype="2"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p:tgtEl>
                                          <p:spTgt spid="23"/>
                                        </p:tgtEl>
                                        <p:attrNameLst>
                                          <p:attrName>ppt_x</p:attrName>
                                        </p:attrNameLst>
                                      </p:cBhvr>
                                      <p:tavLst>
                                        <p:tav tm="0">
                                          <p:val>
                                            <p:strVal val="#ppt_x+#ppt_w*1.125000"/>
                                          </p:val>
                                        </p:tav>
                                        <p:tav tm="100000">
                                          <p:val>
                                            <p:strVal val="#ppt_x"/>
                                          </p:val>
                                        </p:tav>
                                      </p:tavLst>
                                    </p:anim>
                                    <p:animEffect transition="in" filter="wipe(left)">
                                      <p:cBhvr>
                                        <p:cTn id="30" dur="500"/>
                                        <p:tgtEl>
                                          <p:spTgt spid="23"/>
                                        </p:tgtEl>
                                      </p:cBhvr>
                                    </p:animEffect>
                                  </p:childTnLst>
                                </p:cTn>
                              </p:par>
                              <p:par>
                                <p:cTn id="31" presetID="12" presetClass="entr" presetSubtype="8"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p:tgtEl>
                                          <p:spTgt spid="24"/>
                                        </p:tgtEl>
                                        <p:attrNameLst>
                                          <p:attrName>ppt_x</p:attrName>
                                        </p:attrNameLst>
                                      </p:cBhvr>
                                      <p:tavLst>
                                        <p:tav tm="0">
                                          <p:val>
                                            <p:strVal val="#ppt_x-#ppt_w*1.125000"/>
                                          </p:val>
                                        </p:tav>
                                        <p:tav tm="100000">
                                          <p:val>
                                            <p:strVal val="#ppt_x"/>
                                          </p:val>
                                        </p:tav>
                                      </p:tavLst>
                                    </p:anim>
                                    <p:animEffect transition="in" filter="wipe(right)">
                                      <p:cBhvr>
                                        <p:cTn id="34" dur="500"/>
                                        <p:tgtEl>
                                          <p:spTgt spid="24"/>
                                        </p:tgtEl>
                                      </p:cBhvr>
                                    </p:animEffect>
                                  </p:childTnLst>
                                </p:cTn>
                              </p:par>
                            </p:childTnLst>
                          </p:cTn>
                        </p:par>
                        <p:par>
                          <p:cTn id="35" fill="hold">
                            <p:stCondLst>
                              <p:cond delay="2000"/>
                            </p:stCondLst>
                            <p:childTnLst>
                              <p:par>
                                <p:cTn id="36" presetID="12" presetClass="entr" presetSubtype="2"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p:tgtEl>
                                          <p:spTgt spid="25"/>
                                        </p:tgtEl>
                                        <p:attrNameLst>
                                          <p:attrName>ppt_x</p:attrName>
                                        </p:attrNameLst>
                                      </p:cBhvr>
                                      <p:tavLst>
                                        <p:tav tm="0">
                                          <p:val>
                                            <p:strVal val="#ppt_x+#ppt_w*1.125000"/>
                                          </p:val>
                                        </p:tav>
                                        <p:tav tm="100000">
                                          <p:val>
                                            <p:strVal val="#ppt_x"/>
                                          </p:val>
                                        </p:tav>
                                      </p:tavLst>
                                    </p:anim>
                                    <p:animEffect transition="in" filter="wipe(left)">
                                      <p:cBhvr>
                                        <p:cTn id="39" dur="500"/>
                                        <p:tgtEl>
                                          <p:spTgt spid="25"/>
                                        </p:tgtEl>
                                      </p:cBhvr>
                                    </p:animEffect>
                                  </p:childTnLst>
                                </p:cTn>
                              </p:par>
                              <p:par>
                                <p:cTn id="40" presetID="12" presetClass="entr" presetSubtype="8"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childTnLst>
                          </p:cTn>
                        </p:par>
                        <p:par>
                          <p:cTn id="44" fill="hold">
                            <p:stCondLst>
                              <p:cond delay="2500"/>
                            </p:stCondLst>
                            <p:childTnLst>
                              <p:par>
                                <p:cTn id="45" presetID="12" presetClass="entr" presetSubtype="2"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p:tgtEl>
                                          <p:spTgt spid="31"/>
                                        </p:tgtEl>
                                        <p:attrNameLst>
                                          <p:attrName>ppt_x</p:attrName>
                                        </p:attrNameLst>
                                      </p:cBhvr>
                                      <p:tavLst>
                                        <p:tav tm="0">
                                          <p:val>
                                            <p:strVal val="#ppt_x+#ppt_w*1.125000"/>
                                          </p:val>
                                        </p:tav>
                                        <p:tav tm="100000">
                                          <p:val>
                                            <p:strVal val="#ppt_x"/>
                                          </p:val>
                                        </p:tav>
                                      </p:tavLst>
                                    </p:anim>
                                    <p:animEffect transition="in" filter="wipe(left)">
                                      <p:cBhvr>
                                        <p:cTn id="48" dur="500"/>
                                        <p:tgtEl>
                                          <p:spTgt spid="31"/>
                                        </p:tgtEl>
                                      </p:cBhvr>
                                    </p:animEffect>
                                  </p:childTnLst>
                                </p:cTn>
                              </p:par>
                              <p:par>
                                <p:cTn id="49" presetID="12" presetClass="entr" presetSubtype="8" fill="hold"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p:tgtEl>
                                          <p:spTgt spid="36"/>
                                        </p:tgtEl>
                                        <p:attrNameLst>
                                          <p:attrName>ppt_x</p:attrName>
                                        </p:attrNameLst>
                                      </p:cBhvr>
                                      <p:tavLst>
                                        <p:tav tm="0">
                                          <p:val>
                                            <p:strVal val="#ppt_x-#ppt_w*1.125000"/>
                                          </p:val>
                                        </p:tav>
                                        <p:tav tm="100000">
                                          <p:val>
                                            <p:strVal val="#ppt_x"/>
                                          </p:val>
                                        </p:tav>
                                      </p:tavLst>
                                    </p:anim>
                                    <p:animEffect transition="in" filter="wipe(right)">
                                      <p:cBhvr>
                                        <p:cTn id="52" dur="500"/>
                                        <p:tgtEl>
                                          <p:spTgt spid="36"/>
                                        </p:tgtEl>
                                      </p:cBhvr>
                                    </p:animEffect>
                                  </p:childTnLst>
                                </p:cTn>
                              </p:par>
                            </p:childTnLst>
                          </p:cTn>
                        </p:par>
                        <p:par>
                          <p:cTn id="53" fill="hold">
                            <p:stCondLst>
                              <p:cond delay="3000"/>
                            </p:stCondLst>
                            <p:childTnLst>
                              <p:par>
                                <p:cTn id="54" presetID="12" presetClass="entr" presetSubtype="2"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p:tgtEl>
                                          <p:spTgt spid="39"/>
                                        </p:tgtEl>
                                        <p:attrNameLst>
                                          <p:attrName>ppt_x</p:attrName>
                                        </p:attrNameLst>
                                      </p:cBhvr>
                                      <p:tavLst>
                                        <p:tav tm="0">
                                          <p:val>
                                            <p:strVal val="#ppt_x+#ppt_w*1.125000"/>
                                          </p:val>
                                        </p:tav>
                                        <p:tav tm="100000">
                                          <p:val>
                                            <p:strVal val="#ppt_x"/>
                                          </p:val>
                                        </p:tav>
                                      </p:tavLst>
                                    </p:anim>
                                    <p:animEffect transition="in" filter="wipe(left)">
                                      <p:cBhvr>
                                        <p:cTn id="57" dur="500"/>
                                        <p:tgtEl>
                                          <p:spTgt spid="39"/>
                                        </p:tgtEl>
                                      </p:cBhvr>
                                    </p:animEffect>
                                  </p:childTnLst>
                                </p:cTn>
                              </p:par>
                              <p:par>
                                <p:cTn id="58" presetID="12" presetClass="entr" presetSubtype="8" fill="hold" nodeType="with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500"/>
                                        <p:tgtEl>
                                          <p:spTgt spid="42"/>
                                        </p:tgtEl>
                                        <p:attrNameLst>
                                          <p:attrName>ppt_x</p:attrName>
                                        </p:attrNameLst>
                                      </p:cBhvr>
                                      <p:tavLst>
                                        <p:tav tm="0">
                                          <p:val>
                                            <p:strVal val="#ppt_x-#ppt_w*1.125000"/>
                                          </p:val>
                                        </p:tav>
                                        <p:tav tm="100000">
                                          <p:val>
                                            <p:strVal val="#ppt_x"/>
                                          </p:val>
                                        </p:tav>
                                      </p:tavLst>
                                    </p:anim>
                                    <p:animEffect transition="in" filter="wipe(right)">
                                      <p:cBhvr>
                                        <p:cTn id="6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AutoShape 5"/>
          <p:cNvSpPr>
            <a:spLocks/>
          </p:cNvSpPr>
          <p:nvPr/>
        </p:nvSpPr>
        <p:spPr bwMode="auto">
          <a:xfrm>
            <a:off x="1017166" y="1682993"/>
            <a:ext cx="2167195" cy="569218"/>
          </a:xfrm>
          <a:prstGeom prst="roundRect">
            <a:avLst>
              <a:gd name="adj" fmla="val 1589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26792" tIns="26792" rIns="26792" bIns="26792"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endParaRPr lang="en-US" sz="1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06" name="AutoShape 6"/>
          <p:cNvSpPr>
            <a:spLocks/>
          </p:cNvSpPr>
          <p:nvPr/>
        </p:nvSpPr>
        <p:spPr bwMode="auto">
          <a:xfrm>
            <a:off x="1143003" y="1847986"/>
            <a:ext cx="296500" cy="2585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07" name="AutoShape 7"/>
          <p:cNvSpPr>
            <a:spLocks/>
          </p:cNvSpPr>
          <p:nvPr/>
        </p:nvSpPr>
        <p:spPr bwMode="auto">
          <a:xfrm>
            <a:off x="1479183" y="1746703"/>
            <a:ext cx="1762334" cy="184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defTabSz="242912">
              <a:lnSpc>
                <a:spcPct val="120000"/>
              </a:lnSpc>
              <a:spcBef>
                <a:spcPts val="637"/>
              </a:spcBef>
              <a:defRPr/>
            </a:pPr>
            <a:r>
              <a:rPr lang="zh-CN" altLang="en-U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5608" name="AutoShape 8"/>
          <p:cNvSpPr>
            <a:spLocks/>
          </p:cNvSpPr>
          <p:nvPr/>
        </p:nvSpPr>
        <p:spPr bwMode="auto">
          <a:xfrm>
            <a:off x="1479778" y="1927113"/>
            <a:ext cx="1470335" cy="3324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en-US" altLang="zh-CN" sz="600" b="0" dirty="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09" name="AutoShape 9"/>
          <p:cNvSpPr>
            <a:spLocks/>
          </p:cNvSpPr>
          <p:nvPr/>
        </p:nvSpPr>
        <p:spPr bwMode="auto">
          <a:xfrm>
            <a:off x="3463596" y="1682993"/>
            <a:ext cx="2167195" cy="569218"/>
          </a:xfrm>
          <a:prstGeom prst="roundRect">
            <a:avLst>
              <a:gd name="adj" fmla="val 15894"/>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26792" tIns="26792" rIns="26792" bIns="26792"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endParaRPr lang="en-US" sz="1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0" name="AutoShape 10"/>
          <p:cNvSpPr>
            <a:spLocks/>
          </p:cNvSpPr>
          <p:nvPr/>
        </p:nvSpPr>
        <p:spPr bwMode="auto">
          <a:xfrm>
            <a:off x="3602530" y="1847986"/>
            <a:ext cx="262564" cy="2585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1" name="AutoShape 11"/>
          <p:cNvSpPr>
            <a:spLocks/>
          </p:cNvSpPr>
          <p:nvPr/>
        </p:nvSpPr>
        <p:spPr bwMode="auto">
          <a:xfrm>
            <a:off x="3926804" y="1743725"/>
            <a:ext cx="1762334" cy="184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defTabSz="242912">
              <a:lnSpc>
                <a:spcPct val="120000"/>
              </a:lnSpc>
              <a:spcBef>
                <a:spcPts val="637"/>
              </a:spcBef>
              <a:defRPr/>
            </a:pPr>
            <a:r>
              <a:rPr lang="zh-CN" altLang="en-U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5612" name="AutoShape 12"/>
          <p:cNvSpPr>
            <a:spLocks/>
          </p:cNvSpPr>
          <p:nvPr/>
        </p:nvSpPr>
        <p:spPr bwMode="auto">
          <a:xfrm>
            <a:off x="3931567" y="1939021"/>
            <a:ext cx="1473126" cy="3324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en-US" altLang="zh-CN" sz="600" b="0" dirty="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3" name="AutoShape 13"/>
          <p:cNvSpPr>
            <a:spLocks/>
          </p:cNvSpPr>
          <p:nvPr/>
        </p:nvSpPr>
        <p:spPr bwMode="auto">
          <a:xfrm>
            <a:off x="5910621" y="1682993"/>
            <a:ext cx="2167195" cy="569218"/>
          </a:xfrm>
          <a:prstGeom prst="roundRect">
            <a:avLst>
              <a:gd name="adj" fmla="val 15894"/>
            </a:avLst>
          </a:prstGeom>
          <a:solidFill>
            <a:schemeClr val="accent3"/>
          </a:solidFill>
          <a:ln>
            <a:noFill/>
          </a:ln>
          <a:effectLst/>
        </p:spPr>
        <p:txBody>
          <a:bodyPr lIns="26792" tIns="26792" rIns="26792" bIns="26792"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endParaRPr lang="zh-CN" altLang="zh-CN" sz="1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4" name="AutoShape 14"/>
          <p:cNvSpPr>
            <a:spLocks/>
          </p:cNvSpPr>
          <p:nvPr/>
        </p:nvSpPr>
        <p:spPr bwMode="auto">
          <a:xfrm>
            <a:off x="6043006" y="1847986"/>
            <a:ext cx="279234" cy="2585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5" name="AutoShape 15"/>
          <p:cNvSpPr>
            <a:spLocks/>
          </p:cNvSpPr>
          <p:nvPr/>
        </p:nvSpPr>
        <p:spPr bwMode="auto">
          <a:xfrm>
            <a:off x="6372637" y="1746703"/>
            <a:ext cx="1762334" cy="184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defTabSz="242912">
              <a:lnSpc>
                <a:spcPct val="120000"/>
              </a:lnSpc>
              <a:spcBef>
                <a:spcPts val="637"/>
              </a:spcBef>
              <a:defRPr/>
            </a:pPr>
            <a:r>
              <a:rPr lang="zh-CN" altLang="en-U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5616" name="AutoShape 16"/>
          <p:cNvSpPr>
            <a:spLocks/>
          </p:cNvSpPr>
          <p:nvPr/>
        </p:nvSpPr>
        <p:spPr bwMode="auto">
          <a:xfrm>
            <a:off x="6377401" y="1928901"/>
            <a:ext cx="1556578" cy="3324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en-US" altLang="zh-CN" sz="600" b="0" dirty="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7" name="AutoShape 17"/>
          <p:cNvSpPr>
            <a:spLocks/>
          </p:cNvSpPr>
          <p:nvPr/>
        </p:nvSpPr>
        <p:spPr bwMode="auto">
          <a:xfrm>
            <a:off x="1017166" y="2455248"/>
            <a:ext cx="2167195" cy="569218"/>
          </a:xfrm>
          <a:prstGeom prst="roundRect">
            <a:avLst>
              <a:gd name="adj" fmla="val 15894"/>
            </a:avLst>
          </a:prstGeom>
          <a:solidFill>
            <a:schemeClr val="accent4"/>
          </a:solidFill>
          <a:ln>
            <a:noFill/>
          </a:ln>
          <a:effectLst/>
        </p:spPr>
        <p:txBody>
          <a:bodyPr lIns="26792" tIns="26792" rIns="26792" bIns="26792"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endParaRPr lang="zh-CN" altLang="zh-CN" sz="1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8" name="AutoShape 18"/>
          <p:cNvSpPr>
            <a:spLocks/>
          </p:cNvSpPr>
          <p:nvPr/>
        </p:nvSpPr>
        <p:spPr bwMode="auto">
          <a:xfrm>
            <a:off x="1155506" y="2620241"/>
            <a:ext cx="262564" cy="2585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19" name="AutoShape 19"/>
          <p:cNvSpPr>
            <a:spLocks/>
          </p:cNvSpPr>
          <p:nvPr/>
        </p:nvSpPr>
        <p:spPr bwMode="auto">
          <a:xfrm>
            <a:off x="1479183" y="2518957"/>
            <a:ext cx="1762334" cy="184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defTabSz="242912">
              <a:lnSpc>
                <a:spcPct val="120000"/>
              </a:lnSpc>
              <a:spcBef>
                <a:spcPts val="637"/>
              </a:spcBef>
              <a:defRPr/>
            </a:pPr>
            <a:r>
              <a:rPr lang="zh-CN" altLang="en-U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5620" name="AutoShape 20"/>
          <p:cNvSpPr>
            <a:spLocks/>
          </p:cNvSpPr>
          <p:nvPr/>
        </p:nvSpPr>
        <p:spPr bwMode="auto">
          <a:xfrm>
            <a:off x="1479779" y="2694008"/>
            <a:ext cx="1477890" cy="3324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en-US" altLang="zh-CN" sz="600" b="0" dirty="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21" name="AutoShape 21"/>
          <p:cNvSpPr>
            <a:spLocks/>
          </p:cNvSpPr>
          <p:nvPr/>
        </p:nvSpPr>
        <p:spPr bwMode="auto">
          <a:xfrm>
            <a:off x="3463596" y="2455248"/>
            <a:ext cx="2167195" cy="569218"/>
          </a:xfrm>
          <a:prstGeom prst="roundRect">
            <a:avLst>
              <a:gd name="adj" fmla="val 15894"/>
            </a:avLst>
          </a:prstGeom>
          <a:solidFill>
            <a:schemeClr val="accent5"/>
          </a:solidFill>
          <a:ln>
            <a:noFill/>
          </a:ln>
          <a:effectLst/>
        </p:spPr>
        <p:txBody>
          <a:bodyPr lIns="26792" tIns="26792" rIns="26792" bIns="26792"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endParaRPr lang="zh-CN" altLang="zh-CN" sz="1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22" name="AutoShape 22"/>
          <p:cNvSpPr>
            <a:spLocks/>
          </p:cNvSpPr>
          <p:nvPr/>
        </p:nvSpPr>
        <p:spPr bwMode="auto">
          <a:xfrm>
            <a:off x="3561449" y="2620241"/>
            <a:ext cx="338773" cy="2585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23" name="AutoShape 23"/>
          <p:cNvSpPr>
            <a:spLocks/>
          </p:cNvSpPr>
          <p:nvPr/>
        </p:nvSpPr>
        <p:spPr bwMode="auto">
          <a:xfrm>
            <a:off x="3926208" y="2518957"/>
            <a:ext cx="1762334" cy="184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defTabSz="242912">
              <a:lnSpc>
                <a:spcPct val="120000"/>
              </a:lnSpc>
              <a:spcBef>
                <a:spcPts val="637"/>
              </a:spcBef>
              <a:defRPr/>
            </a:pPr>
            <a:r>
              <a:rPr lang="zh-CN" altLang="en-U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5624" name="AutoShape 24"/>
          <p:cNvSpPr>
            <a:spLocks/>
          </p:cNvSpPr>
          <p:nvPr/>
        </p:nvSpPr>
        <p:spPr bwMode="auto">
          <a:xfrm>
            <a:off x="3926804" y="2695796"/>
            <a:ext cx="1477890" cy="3324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en-US" altLang="zh-CN" sz="600" b="0" dirty="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25" name="AutoShape 25"/>
          <p:cNvSpPr>
            <a:spLocks/>
          </p:cNvSpPr>
          <p:nvPr/>
        </p:nvSpPr>
        <p:spPr bwMode="auto">
          <a:xfrm>
            <a:off x="5910621" y="2455248"/>
            <a:ext cx="2167195" cy="569218"/>
          </a:xfrm>
          <a:prstGeom prst="roundRect">
            <a:avLst>
              <a:gd name="adj" fmla="val 15894"/>
            </a:avLst>
          </a:prstGeom>
          <a:solidFill>
            <a:schemeClr val="accent6"/>
          </a:solidFill>
          <a:ln>
            <a:noFill/>
          </a:ln>
          <a:effectLst/>
        </p:spPr>
        <p:txBody>
          <a:bodyPr lIns="26792" tIns="26792" rIns="26792" bIns="26792"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endParaRPr lang="zh-CN" altLang="zh-CN" sz="1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26" name="AutoShape 26"/>
          <p:cNvSpPr>
            <a:spLocks/>
          </p:cNvSpPr>
          <p:nvPr/>
        </p:nvSpPr>
        <p:spPr bwMode="auto">
          <a:xfrm>
            <a:off x="6036458" y="2620241"/>
            <a:ext cx="296500" cy="2585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27" name="AutoShape 27"/>
          <p:cNvSpPr>
            <a:spLocks/>
          </p:cNvSpPr>
          <p:nvPr/>
        </p:nvSpPr>
        <p:spPr bwMode="auto">
          <a:xfrm>
            <a:off x="6372637" y="2518957"/>
            <a:ext cx="1762334" cy="184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defTabSz="242912">
              <a:lnSpc>
                <a:spcPct val="120000"/>
              </a:lnSpc>
              <a:spcBef>
                <a:spcPts val="637"/>
              </a:spcBef>
              <a:defRPr/>
            </a:pPr>
            <a:r>
              <a:rPr lang="zh-CN" altLang="en-U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5628" name="AutoShape 28"/>
          <p:cNvSpPr>
            <a:spLocks/>
          </p:cNvSpPr>
          <p:nvPr/>
        </p:nvSpPr>
        <p:spPr bwMode="auto">
          <a:xfrm>
            <a:off x="6372639" y="2686269"/>
            <a:ext cx="1477890" cy="3324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en-US" altLang="zh-CN" sz="600" b="0" dirty="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29" name="AutoShape 29"/>
          <p:cNvSpPr>
            <a:spLocks/>
          </p:cNvSpPr>
          <p:nvPr/>
        </p:nvSpPr>
        <p:spPr bwMode="auto">
          <a:xfrm>
            <a:off x="1017166" y="3241197"/>
            <a:ext cx="2167195" cy="569218"/>
          </a:xfrm>
          <a:prstGeom prst="roundRect">
            <a:avLst>
              <a:gd name="adj" fmla="val 15894"/>
            </a:avLst>
          </a:prstGeom>
          <a:solidFill>
            <a:schemeClr val="accent3"/>
          </a:solidFill>
          <a:ln>
            <a:noFill/>
          </a:ln>
          <a:effectLst/>
        </p:spPr>
        <p:txBody>
          <a:bodyPr lIns="26792" tIns="26792" rIns="26792" bIns="26792"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endParaRPr lang="zh-CN" altLang="zh-CN" sz="1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30" name="AutoShape 30"/>
          <p:cNvSpPr>
            <a:spLocks/>
          </p:cNvSpPr>
          <p:nvPr/>
        </p:nvSpPr>
        <p:spPr bwMode="auto">
          <a:xfrm>
            <a:off x="1146574" y="3406190"/>
            <a:ext cx="279831" cy="2585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07</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31" name="AutoShape 31"/>
          <p:cNvSpPr>
            <a:spLocks/>
          </p:cNvSpPr>
          <p:nvPr/>
        </p:nvSpPr>
        <p:spPr bwMode="auto">
          <a:xfrm>
            <a:off x="1479183" y="3304905"/>
            <a:ext cx="1762334" cy="184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defTabSz="242912">
              <a:lnSpc>
                <a:spcPct val="120000"/>
              </a:lnSpc>
              <a:spcBef>
                <a:spcPts val="637"/>
              </a:spcBef>
              <a:defRPr/>
            </a:pPr>
            <a:r>
              <a:rPr lang="zh-CN" altLang="en-U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5632" name="AutoShape 32"/>
          <p:cNvSpPr>
            <a:spLocks/>
          </p:cNvSpPr>
          <p:nvPr/>
        </p:nvSpPr>
        <p:spPr bwMode="auto">
          <a:xfrm>
            <a:off x="1479779" y="3479958"/>
            <a:ext cx="1477890" cy="3324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en-US" altLang="zh-CN" sz="600" b="0" dirty="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33" name="AutoShape 33"/>
          <p:cNvSpPr>
            <a:spLocks/>
          </p:cNvSpPr>
          <p:nvPr/>
        </p:nvSpPr>
        <p:spPr bwMode="auto">
          <a:xfrm>
            <a:off x="3463596" y="3241197"/>
            <a:ext cx="2167195" cy="569218"/>
          </a:xfrm>
          <a:prstGeom prst="roundRect">
            <a:avLst>
              <a:gd name="adj" fmla="val 15894"/>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26792" tIns="26792" rIns="26792" bIns="26792"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endParaRPr lang="en-US" sz="1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34" name="AutoShape 34"/>
          <p:cNvSpPr>
            <a:spLocks/>
          </p:cNvSpPr>
          <p:nvPr/>
        </p:nvSpPr>
        <p:spPr bwMode="auto">
          <a:xfrm>
            <a:off x="3561449" y="3406190"/>
            <a:ext cx="338773" cy="2585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08</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35" name="AutoShape 35"/>
          <p:cNvSpPr>
            <a:spLocks/>
          </p:cNvSpPr>
          <p:nvPr/>
        </p:nvSpPr>
        <p:spPr bwMode="auto">
          <a:xfrm>
            <a:off x="3926208" y="3304905"/>
            <a:ext cx="1762334" cy="184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defTabSz="242912">
              <a:lnSpc>
                <a:spcPct val="120000"/>
              </a:lnSpc>
              <a:spcBef>
                <a:spcPts val="637"/>
              </a:spcBef>
              <a:defRPr/>
            </a:pPr>
            <a:r>
              <a:rPr lang="zh-CN" altLang="en-U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5636" name="AutoShape 36"/>
          <p:cNvSpPr>
            <a:spLocks/>
          </p:cNvSpPr>
          <p:nvPr/>
        </p:nvSpPr>
        <p:spPr bwMode="auto">
          <a:xfrm>
            <a:off x="3926804" y="3481744"/>
            <a:ext cx="1477890" cy="3324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en-US" altLang="zh-CN" sz="600" b="0" dirty="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37" name="AutoShape 37"/>
          <p:cNvSpPr>
            <a:spLocks/>
          </p:cNvSpPr>
          <p:nvPr/>
        </p:nvSpPr>
        <p:spPr bwMode="auto">
          <a:xfrm>
            <a:off x="5910621" y="3232266"/>
            <a:ext cx="2167195" cy="569218"/>
          </a:xfrm>
          <a:prstGeom prst="roundRect">
            <a:avLst>
              <a:gd name="adj" fmla="val 15894"/>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26792" tIns="26792" rIns="26792" bIns="26792" anchor="ct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endParaRPr lang="en-US" sz="12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38" name="AutoShape 38"/>
          <p:cNvSpPr>
            <a:spLocks/>
          </p:cNvSpPr>
          <p:nvPr/>
        </p:nvSpPr>
        <p:spPr bwMode="auto">
          <a:xfrm>
            <a:off x="6036458" y="3406190"/>
            <a:ext cx="296500" cy="2585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20000"/>
              </a:lnSpc>
            </a:pPr>
            <a:r>
              <a:rPr lang="es-ES" altLang="zh-CN" sz="1400" b="0" dirty="0">
                <a:solidFill>
                  <a:schemeClr val="bg1"/>
                </a:solidFill>
                <a:latin typeface="Arial" panose="020B0604020202020204" pitchFamily="34" charset="0"/>
                <a:ea typeface="微软雅黑" panose="020B0503020204020204" pitchFamily="34" charset="-122"/>
                <a:sym typeface="Arial" panose="020B0604020202020204" pitchFamily="34" charset="0"/>
              </a:rPr>
              <a:t>09</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639" name="AutoShape 39"/>
          <p:cNvSpPr>
            <a:spLocks/>
          </p:cNvSpPr>
          <p:nvPr/>
        </p:nvSpPr>
        <p:spPr bwMode="auto">
          <a:xfrm>
            <a:off x="6372637" y="3304905"/>
            <a:ext cx="1762334" cy="1846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defTabSz="242912">
              <a:lnSpc>
                <a:spcPct val="120000"/>
              </a:lnSpc>
              <a:spcBef>
                <a:spcPts val="637"/>
              </a:spcBef>
              <a:defRPr/>
            </a:pPr>
            <a:r>
              <a:rPr lang="zh-CN" altLang="en-U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000"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25640" name="AutoShape 40"/>
          <p:cNvSpPr>
            <a:spLocks/>
          </p:cNvSpPr>
          <p:nvPr/>
        </p:nvSpPr>
        <p:spPr bwMode="auto">
          <a:xfrm>
            <a:off x="6372639" y="3472218"/>
            <a:ext cx="1477890" cy="3324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37"/>
              </a:spcBef>
            </a:pPr>
            <a:r>
              <a:rPr lang="en-US" altLang="zh-CN" sz="600" b="0" dirty="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5706234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9" presetClass="entr" presetSubtype="0" fill="hold" grpId="0" nodeType="afterEffect">
                                  <p:stCondLst>
                                    <p:cond delay="100"/>
                                  </p:stCondLst>
                                  <p:childTnLst>
                                    <p:set>
                                      <p:cBhvr>
                                        <p:cTn id="6" dur="1" fill="hold">
                                          <p:stCondLst>
                                            <p:cond delay="0"/>
                                          </p:stCondLst>
                                        </p:cTn>
                                        <p:tgtEl>
                                          <p:spTgt spid="25605"/>
                                        </p:tgtEl>
                                        <p:attrNameLst>
                                          <p:attrName>style.visibility</p:attrName>
                                        </p:attrNameLst>
                                      </p:cBhvr>
                                      <p:to>
                                        <p:strVal val="visible"/>
                                      </p:to>
                                    </p:set>
                                    <p:animEffect transition="in" filter="dissolve">
                                      <p:cBhvr>
                                        <p:cTn id="7" dur="500"/>
                                        <p:tgtEl>
                                          <p:spTgt spid="25605"/>
                                        </p:tgtEl>
                                      </p:cBhvr>
                                    </p:animEffect>
                                  </p:childTnLst>
                                </p:cTn>
                              </p:par>
                            </p:childTnLst>
                          </p:cTn>
                        </p:par>
                        <p:par>
                          <p:cTn id="8" fill="hold" nodeType="afterGroup">
                            <p:stCondLst>
                              <p:cond delay="600"/>
                            </p:stCondLst>
                            <p:childTnLst>
                              <p:par>
                                <p:cTn id="9" presetID="9" presetClass="entr" presetSubtype="0" fill="hold" grpId="0" nodeType="afterEffect">
                                  <p:stCondLst>
                                    <p:cond delay="100"/>
                                  </p:stCondLst>
                                  <p:childTnLst>
                                    <p:set>
                                      <p:cBhvr>
                                        <p:cTn id="10" dur="1" fill="hold">
                                          <p:stCondLst>
                                            <p:cond delay="0"/>
                                          </p:stCondLst>
                                        </p:cTn>
                                        <p:tgtEl>
                                          <p:spTgt spid="25606"/>
                                        </p:tgtEl>
                                        <p:attrNameLst>
                                          <p:attrName>style.visibility</p:attrName>
                                        </p:attrNameLst>
                                      </p:cBhvr>
                                      <p:to>
                                        <p:strVal val="visible"/>
                                      </p:to>
                                    </p:set>
                                    <p:animEffect transition="in" filter="dissolve">
                                      <p:cBhvr>
                                        <p:cTn id="11" dur="500"/>
                                        <p:tgtEl>
                                          <p:spTgt spid="25606"/>
                                        </p:tgtEl>
                                      </p:cBhvr>
                                    </p:animEffect>
                                  </p:childTnLst>
                                </p:cTn>
                              </p:par>
                            </p:childTnLst>
                          </p:cTn>
                        </p:par>
                        <p:par>
                          <p:cTn id="12" fill="hold" nodeType="afterGroup">
                            <p:stCondLst>
                              <p:cond delay="1200"/>
                            </p:stCondLst>
                            <p:childTnLst>
                              <p:par>
                                <p:cTn id="13" presetID="2" presetClass="entr" presetSubtype="2" fill="hold" grpId="0" nodeType="afterEffect">
                                  <p:stCondLst>
                                    <p:cond delay="100"/>
                                  </p:stCondLst>
                                  <p:childTnLst>
                                    <p:set>
                                      <p:cBhvr>
                                        <p:cTn id="14" dur="1" fill="hold">
                                          <p:stCondLst>
                                            <p:cond delay="0"/>
                                          </p:stCondLst>
                                        </p:cTn>
                                        <p:tgtEl>
                                          <p:spTgt spid="25607"/>
                                        </p:tgtEl>
                                        <p:attrNameLst>
                                          <p:attrName>style.visibility</p:attrName>
                                        </p:attrNameLst>
                                      </p:cBhvr>
                                      <p:to>
                                        <p:strVal val="visible"/>
                                      </p:to>
                                    </p:set>
                                    <p:anim calcmode="lin" valueType="num">
                                      <p:cBhvr additive="base">
                                        <p:cTn id="15" dur="500" fill="hold"/>
                                        <p:tgtEl>
                                          <p:spTgt spid="25607"/>
                                        </p:tgtEl>
                                        <p:attrNameLst>
                                          <p:attrName>ppt_x</p:attrName>
                                        </p:attrNameLst>
                                      </p:cBhvr>
                                      <p:tavLst>
                                        <p:tav tm="0">
                                          <p:val>
                                            <p:strVal val="1+#ppt_w/2"/>
                                          </p:val>
                                        </p:tav>
                                        <p:tav tm="100000">
                                          <p:val>
                                            <p:strVal val="#ppt_x"/>
                                          </p:val>
                                        </p:tav>
                                      </p:tavLst>
                                    </p:anim>
                                    <p:anim calcmode="lin" valueType="num">
                                      <p:cBhvr additive="base">
                                        <p:cTn id="16" dur="500" fill="hold"/>
                                        <p:tgtEl>
                                          <p:spTgt spid="25607"/>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800"/>
                            </p:stCondLst>
                            <p:childTnLst>
                              <p:par>
                                <p:cTn id="18" presetID="2" presetClass="entr" presetSubtype="4" fill="hold" grpId="0" nodeType="afterEffect">
                                  <p:stCondLst>
                                    <p:cond delay="100"/>
                                  </p:stCondLst>
                                  <p:childTnLst>
                                    <p:set>
                                      <p:cBhvr>
                                        <p:cTn id="19" dur="1" fill="hold">
                                          <p:stCondLst>
                                            <p:cond delay="0"/>
                                          </p:stCondLst>
                                        </p:cTn>
                                        <p:tgtEl>
                                          <p:spTgt spid="25608"/>
                                        </p:tgtEl>
                                        <p:attrNameLst>
                                          <p:attrName>style.visibility</p:attrName>
                                        </p:attrNameLst>
                                      </p:cBhvr>
                                      <p:to>
                                        <p:strVal val="visible"/>
                                      </p:to>
                                    </p:set>
                                    <p:anim calcmode="lin" valueType="num">
                                      <p:cBhvr additive="base">
                                        <p:cTn id="20" dur="500" fill="hold"/>
                                        <p:tgtEl>
                                          <p:spTgt spid="25608"/>
                                        </p:tgtEl>
                                        <p:attrNameLst>
                                          <p:attrName>ppt_x</p:attrName>
                                        </p:attrNameLst>
                                      </p:cBhvr>
                                      <p:tavLst>
                                        <p:tav tm="0">
                                          <p:val>
                                            <p:strVal val="#ppt_x"/>
                                          </p:val>
                                        </p:tav>
                                        <p:tav tm="100000">
                                          <p:val>
                                            <p:strVal val="#ppt_x"/>
                                          </p:val>
                                        </p:tav>
                                      </p:tavLst>
                                    </p:anim>
                                    <p:anim calcmode="lin" valueType="num">
                                      <p:cBhvr additive="base">
                                        <p:cTn id="21" dur="500" fill="hold"/>
                                        <p:tgtEl>
                                          <p:spTgt spid="25608"/>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2400"/>
                            </p:stCondLst>
                            <p:childTnLst>
                              <p:par>
                                <p:cTn id="23" presetID="9" presetClass="entr" presetSubtype="0" fill="hold" grpId="0" nodeType="afterEffect">
                                  <p:stCondLst>
                                    <p:cond delay="100"/>
                                  </p:stCondLst>
                                  <p:childTnLst>
                                    <p:set>
                                      <p:cBhvr>
                                        <p:cTn id="24" dur="1" fill="hold">
                                          <p:stCondLst>
                                            <p:cond delay="0"/>
                                          </p:stCondLst>
                                        </p:cTn>
                                        <p:tgtEl>
                                          <p:spTgt spid="25609"/>
                                        </p:tgtEl>
                                        <p:attrNameLst>
                                          <p:attrName>style.visibility</p:attrName>
                                        </p:attrNameLst>
                                      </p:cBhvr>
                                      <p:to>
                                        <p:strVal val="visible"/>
                                      </p:to>
                                    </p:set>
                                    <p:animEffect transition="in" filter="dissolve">
                                      <p:cBhvr>
                                        <p:cTn id="25" dur="500"/>
                                        <p:tgtEl>
                                          <p:spTgt spid="25609"/>
                                        </p:tgtEl>
                                      </p:cBhvr>
                                    </p:animEffect>
                                  </p:childTnLst>
                                </p:cTn>
                              </p:par>
                            </p:childTnLst>
                          </p:cTn>
                        </p:par>
                        <p:par>
                          <p:cTn id="26" fill="hold" nodeType="afterGroup">
                            <p:stCondLst>
                              <p:cond delay="3000"/>
                            </p:stCondLst>
                            <p:childTnLst>
                              <p:par>
                                <p:cTn id="27" presetID="9" presetClass="entr" presetSubtype="0" fill="hold" grpId="0" nodeType="afterEffect">
                                  <p:stCondLst>
                                    <p:cond delay="100"/>
                                  </p:stCondLst>
                                  <p:childTnLst>
                                    <p:set>
                                      <p:cBhvr>
                                        <p:cTn id="28" dur="1" fill="hold">
                                          <p:stCondLst>
                                            <p:cond delay="0"/>
                                          </p:stCondLst>
                                        </p:cTn>
                                        <p:tgtEl>
                                          <p:spTgt spid="25610"/>
                                        </p:tgtEl>
                                        <p:attrNameLst>
                                          <p:attrName>style.visibility</p:attrName>
                                        </p:attrNameLst>
                                      </p:cBhvr>
                                      <p:to>
                                        <p:strVal val="visible"/>
                                      </p:to>
                                    </p:set>
                                    <p:animEffect transition="in" filter="dissolve">
                                      <p:cBhvr>
                                        <p:cTn id="29" dur="500"/>
                                        <p:tgtEl>
                                          <p:spTgt spid="25610"/>
                                        </p:tgtEl>
                                      </p:cBhvr>
                                    </p:animEffect>
                                  </p:childTnLst>
                                </p:cTn>
                              </p:par>
                            </p:childTnLst>
                          </p:cTn>
                        </p:par>
                        <p:par>
                          <p:cTn id="30" fill="hold" nodeType="afterGroup">
                            <p:stCondLst>
                              <p:cond delay="3600"/>
                            </p:stCondLst>
                            <p:childTnLst>
                              <p:par>
                                <p:cTn id="31" presetID="2" presetClass="entr" presetSubtype="2" fill="hold" grpId="0" nodeType="afterEffect">
                                  <p:stCondLst>
                                    <p:cond delay="100"/>
                                  </p:stCondLst>
                                  <p:childTnLst>
                                    <p:set>
                                      <p:cBhvr>
                                        <p:cTn id="32" dur="1" fill="hold">
                                          <p:stCondLst>
                                            <p:cond delay="0"/>
                                          </p:stCondLst>
                                        </p:cTn>
                                        <p:tgtEl>
                                          <p:spTgt spid="25611"/>
                                        </p:tgtEl>
                                        <p:attrNameLst>
                                          <p:attrName>style.visibility</p:attrName>
                                        </p:attrNameLst>
                                      </p:cBhvr>
                                      <p:to>
                                        <p:strVal val="visible"/>
                                      </p:to>
                                    </p:set>
                                    <p:anim calcmode="lin" valueType="num">
                                      <p:cBhvr additive="base">
                                        <p:cTn id="33" dur="500" fill="hold"/>
                                        <p:tgtEl>
                                          <p:spTgt spid="25611"/>
                                        </p:tgtEl>
                                        <p:attrNameLst>
                                          <p:attrName>ppt_x</p:attrName>
                                        </p:attrNameLst>
                                      </p:cBhvr>
                                      <p:tavLst>
                                        <p:tav tm="0">
                                          <p:val>
                                            <p:strVal val="1+#ppt_w/2"/>
                                          </p:val>
                                        </p:tav>
                                        <p:tav tm="100000">
                                          <p:val>
                                            <p:strVal val="#ppt_x"/>
                                          </p:val>
                                        </p:tav>
                                      </p:tavLst>
                                    </p:anim>
                                    <p:anim calcmode="lin" valueType="num">
                                      <p:cBhvr additive="base">
                                        <p:cTn id="34" dur="500" fill="hold"/>
                                        <p:tgtEl>
                                          <p:spTgt spid="25611"/>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4200"/>
                            </p:stCondLst>
                            <p:childTnLst>
                              <p:par>
                                <p:cTn id="36" presetID="2" presetClass="entr" presetSubtype="4" fill="hold" grpId="0" nodeType="afterEffect">
                                  <p:stCondLst>
                                    <p:cond delay="100"/>
                                  </p:stCondLst>
                                  <p:childTnLst>
                                    <p:set>
                                      <p:cBhvr>
                                        <p:cTn id="37" dur="1" fill="hold">
                                          <p:stCondLst>
                                            <p:cond delay="0"/>
                                          </p:stCondLst>
                                        </p:cTn>
                                        <p:tgtEl>
                                          <p:spTgt spid="25612"/>
                                        </p:tgtEl>
                                        <p:attrNameLst>
                                          <p:attrName>style.visibility</p:attrName>
                                        </p:attrNameLst>
                                      </p:cBhvr>
                                      <p:to>
                                        <p:strVal val="visible"/>
                                      </p:to>
                                    </p:set>
                                    <p:anim calcmode="lin" valueType="num">
                                      <p:cBhvr additive="base">
                                        <p:cTn id="38" dur="500" fill="hold"/>
                                        <p:tgtEl>
                                          <p:spTgt spid="25612"/>
                                        </p:tgtEl>
                                        <p:attrNameLst>
                                          <p:attrName>ppt_x</p:attrName>
                                        </p:attrNameLst>
                                      </p:cBhvr>
                                      <p:tavLst>
                                        <p:tav tm="0">
                                          <p:val>
                                            <p:strVal val="#ppt_x"/>
                                          </p:val>
                                        </p:tav>
                                        <p:tav tm="100000">
                                          <p:val>
                                            <p:strVal val="#ppt_x"/>
                                          </p:val>
                                        </p:tav>
                                      </p:tavLst>
                                    </p:anim>
                                    <p:anim calcmode="lin" valueType="num">
                                      <p:cBhvr additive="base">
                                        <p:cTn id="39" dur="500" fill="hold"/>
                                        <p:tgtEl>
                                          <p:spTgt spid="25612"/>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4800"/>
                            </p:stCondLst>
                            <p:childTnLst>
                              <p:par>
                                <p:cTn id="41" presetID="9" presetClass="entr" presetSubtype="0" fill="hold" grpId="0" nodeType="afterEffect">
                                  <p:stCondLst>
                                    <p:cond delay="100"/>
                                  </p:stCondLst>
                                  <p:childTnLst>
                                    <p:set>
                                      <p:cBhvr>
                                        <p:cTn id="42" dur="1" fill="hold">
                                          <p:stCondLst>
                                            <p:cond delay="0"/>
                                          </p:stCondLst>
                                        </p:cTn>
                                        <p:tgtEl>
                                          <p:spTgt spid="25613"/>
                                        </p:tgtEl>
                                        <p:attrNameLst>
                                          <p:attrName>style.visibility</p:attrName>
                                        </p:attrNameLst>
                                      </p:cBhvr>
                                      <p:to>
                                        <p:strVal val="visible"/>
                                      </p:to>
                                    </p:set>
                                    <p:animEffect transition="in" filter="dissolve">
                                      <p:cBhvr>
                                        <p:cTn id="43" dur="500"/>
                                        <p:tgtEl>
                                          <p:spTgt spid="25613"/>
                                        </p:tgtEl>
                                      </p:cBhvr>
                                    </p:animEffect>
                                  </p:childTnLst>
                                </p:cTn>
                              </p:par>
                            </p:childTnLst>
                          </p:cTn>
                        </p:par>
                        <p:par>
                          <p:cTn id="44" fill="hold" nodeType="afterGroup">
                            <p:stCondLst>
                              <p:cond delay="5400"/>
                            </p:stCondLst>
                            <p:childTnLst>
                              <p:par>
                                <p:cTn id="45" presetID="9" presetClass="entr" presetSubtype="0" fill="hold" grpId="0" nodeType="afterEffect">
                                  <p:stCondLst>
                                    <p:cond delay="100"/>
                                  </p:stCondLst>
                                  <p:childTnLst>
                                    <p:set>
                                      <p:cBhvr>
                                        <p:cTn id="46" dur="1" fill="hold">
                                          <p:stCondLst>
                                            <p:cond delay="0"/>
                                          </p:stCondLst>
                                        </p:cTn>
                                        <p:tgtEl>
                                          <p:spTgt spid="25614"/>
                                        </p:tgtEl>
                                        <p:attrNameLst>
                                          <p:attrName>style.visibility</p:attrName>
                                        </p:attrNameLst>
                                      </p:cBhvr>
                                      <p:to>
                                        <p:strVal val="visible"/>
                                      </p:to>
                                    </p:set>
                                    <p:animEffect transition="in" filter="dissolve">
                                      <p:cBhvr>
                                        <p:cTn id="47" dur="500"/>
                                        <p:tgtEl>
                                          <p:spTgt spid="25614"/>
                                        </p:tgtEl>
                                      </p:cBhvr>
                                    </p:animEffect>
                                  </p:childTnLst>
                                </p:cTn>
                              </p:par>
                            </p:childTnLst>
                          </p:cTn>
                        </p:par>
                        <p:par>
                          <p:cTn id="48" fill="hold" nodeType="afterGroup">
                            <p:stCondLst>
                              <p:cond delay="6000"/>
                            </p:stCondLst>
                            <p:childTnLst>
                              <p:par>
                                <p:cTn id="49" presetID="2" presetClass="entr" presetSubtype="2" fill="hold" grpId="0" nodeType="afterEffect">
                                  <p:stCondLst>
                                    <p:cond delay="100"/>
                                  </p:stCondLst>
                                  <p:childTnLst>
                                    <p:set>
                                      <p:cBhvr>
                                        <p:cTn id="50" dur="1" fill="hold">
                                          <p:stCondLst>
                                            <p:cond delay="0"/>
                                          </p:stCondLst>
                                        </p:cTn>
                                        <p:tgtEl>
                                          <p:spTgt spid="25615"/>
                                        </p:tgtEl>
                                        <p:attrNameLst>
                                          <p:attrName>style.visibility</p:attrName>
                                        </p:attrNameLst>
                                      </p:cBhvr>
                                      <p:to>
                                        <p:strVal val="visible"/>
                                      </p:to>
                                    </p:set>
                                    <p:anim calcmode="lin" valueType="num">
                                      <p:cBhvr additive="base">
                                        <p:cTn id="51" dur="500" fill="hold"/>
                                        <p:tgtEl>
                                          <p:spTgt spid="25615"/>
                                        </p:tgtEl>
                                        <p:attrNameLst>
                                          <p:attrName>ppt_x</p:attrName>
                                        </p:attrNameLst>
                                      </p:cBhvr>
                                      <p:tavLst>
                                        <p:tav tm="0">
                                          <p:val>
                                            <p:strVal val="1+#ppt_w/2"/>
                                          </p:val>
                                        </p:tav>
                                        <p:tav tm="100000">
                                          <p:val>
                                            <p:strVal val="#ppt_x"/>
                                          </p:val>
                                        </p:tav>
                                      </p:tavLst>
                                    </p:anim>
                                    <p:anim calcmode="lin" valueType="num">
                                      <p:cBhvr additive="base">
                                        <p:cTn id="52" dur="500" fill="hold"/>
                                        <p:tgtEl>
                                          <p:spTgt spid="25615"/>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6600"/>
                            </p:stCondLst>
                            <p:childTnLst>
                              <p:par>
                                <p:cTn id="54" presetID="2" presetClass="entr" presetSubtype="4" fill="hold" grpId="0" nodeType="afterEffect">
                                  <p:stCondLst>
                                    <p:cond delay="100"/>
                                  </p:stCondLst>
                                  <p:childTnLst>
                                    <p:set>
                                      <p:cBhvr>
                                        <p:cTn id="55" dur="1" fill="hold">
                                          <p:stCondLst>
                                            <p:cond delay="0"/>
                                          </p:stCondLst>
                                        </p:cTn>
                                        <p:tgtEl>
                                          <p:spTgt spid="25616"/>
                                        </p:tgtEl>
                                        <p:attrNameLst>
                                          <p:attrName>style.visibility</p:attrName>
                                        </p:attrNameLst>
                                      </p:cBhvr>
                                      <p:to>
                                        <p:strVal val="visible"/>
                                      </p:to>
                                    </p:set>
                                    <p:anim calcmode="lin" valueType="num">
                                      <p:cBhvr additive="base">
                                        <p:cTn id="56" dur="500" fill="hold"/>
                                        <p:tgtEl>
                                          <p:spTgt spid="25616"/>
                                        </p:tgtEl>
                                        <p:attrNameLst>
                                          <p:attrName>ppt_x</p:attrName>
                                        </p:attrNameLst>
                                      </p:cBhvr>
                                      <p:tavLst>
                                        <p:tav tm="0">
                                          <p:val>
                                            <p:strVal val="#ppt_x"/>
                                          </p:val>
                                        </p:tav>
                                        <p:tav tm="100000">
                                          <p:val>
                                            <p:strVal val="#ppt_x"/>
                                          </p:val>
                                        </p:tav>
                                      </p:tavLst>
                                    </p:anim>
                                    <p:anim calcmode="lin" valueType="num">
                                      <p:cBhvr additive="base">
                                        <p:cTn id="57" dur="500" fill="hold"/>
                                        <p:tgtEl>
                                          <p:spTgt spid="25616"/>
                                        </p:tgtEl>
                                        <p:attrNameLst>
                                          <p:attrName>ppt_y</p:attrName>
                                        </p:attrNameLst>
                                      </p:cBhvr>
                                      <p:tavLst>
                                        <p:tav tm="0">
                                          <p:val>
                                            <p:strVal val="1+#ppt_h/2"/>
                                          </p:val>
                                        </p:tav>
                                        <p:tav tm="100000">
                                          <p:val>
                                            <p:strVal val="#ppt_y"/>
                                          </p:val>
                                        </p:tav>
                                      </p:tavLst>
                                    </p:anim>
                                  </p:childTnLst>
                                </p:cTn>
                              </p:par>
                            </p:childTnLst>
                          </p:cTn>
                        </p:par>
                        <p:par>
                          <p:cTn id="58" fill="hold" nodeType="afterGroup">
                            <p:stCondLst>
                              <p:cond delay="7200"/>
                            </p:stCondLst>
                            <p:childTnLst>
                              <p:par>
                                <p:cTn id="59" presetID="9" presetClass="entr" presetSubtype="0" fill="hold" grpId="0" nodeType="afterEffect">
                                  <p:stCondLst>
                                    <p:cond delay="100"/>
                                  </p:stCondLst>
                                  <p:childTnLst>
                                    <p:set>
                                      <p:cBhvr>
                                        <p:cTn id="60" dur="1" fill="hold">
                                          <p:stCondLst>
                                            <p:cond delay="0"/>
                                          </p:stCondLst>
                                        </p:cTn>
                                        <p:tgtEl>
                                          <p:spTgt spid="25617"/>
                                        </p:tgtEl>
                                        <p:attrNameLst>
                                          <p:attrName>style.visibility</p:attrName>
                                        </p:attrNameLst>
                                      </p:cBhvr>
                                      <p:to>
                                        <p:strVal val="visible"/>
                                      </p:to>
                                    </p:set>
                                    <p:animEffect transition="in" filter="dissolve">
                                      <p:cBhvr>
                                        <p:cTn id="61" dur="500"/>
                                        <p:tgtEl>
                                          <p:spTgt spid="25617"/>
                                        </p:tgtEl>
                                      </p:cBhvr>
                                    </p:animEffect>
                                  </p:childTnLst>
                                </p:cTn>
                              </p:par>
                            </p:childTnLst>
                          </p:cTn>
                        </p:par>
                        <p:par>
                          <p:cTn id="62" fill="hold" nodeType="afterGroup">
                            <p:stCondLst>
                              <p:cond delay="7800"/>
                            </p:stCondLst>
                            <p:childTnLst>
                              <p:par>
                                <p:cTn id="63" presetID="9" presetClass="entr" presetSubtype="0" fill="hold" grpId="0" nodeType="afterEffect">
                                  <p:stCondLst>
                                    <p:cond delay="100"/>
                                  </p:stCondLst>
                                  <p:childTnLst>
                                    <p:set>
                                      <p:cBhvr>
                                        <p:cTn id="64" dur="1" fill="hold">
                                          <p:stCondLst>
                                            <p:cond delay="0"/>
                                          </p:stCondLst>
                                        </p:cTn>
                                        <p:tgtEl>
                                          <p:spTgt spid="25618"/>
                                        </p:tgtEl>
                                        <p:attrNameLst>
                                          <p:attrName>style.visibility</p:attrName>
                                        </p:attrNameLst>
                                      </p:cBhvr>
                                      <p:to>
                                        <p:strVal val="visible"/>
                                      </p:to>
                                    </p:set>
                                    <p:animEffect transition="in" filter="dissolve">
                                      <p:cBhvr>
                                        <p:cTn id="65" dur="500"/>
                                        <p:tgtEl>
                                          <p:spTgt spid="25618"/>
                                        </p:tgtEl>
                                      </p:cBhvr>
                                    </p:animEffect>
                                  </p:childTnLst>
                                </p:cTn>
                              </p:par>
                            </p:childTnLst>
                          </p:cTn>
                        </p:par>
                        <p:par>
                          <p:cTn id="66" fill="hold" nodeType="afterGroup">
                            <p:stCondLst>
                              <p:cond delay="8400"/>
                            </p:stCondLst>
                            <p:childTnLst>
                              <p:par>
                                <p:cTn id="67" presetID="2" presetClass="entr" presetSubtype="2" fill="hold" grpId="0" nodeType="afterEffect">
                                  <p:stCondLst>
                                    <p:cond delay="100"/>
                                  </p:stCondLst>
                                  <p:childTnLst>
                                    <p:set>
                                      <p:cBhvr>
                                        <p:cTn id="68" dur="1" fill="hold">
                                          <p:stCondLst>
                                            <p:cond delay="0"/>
                                          </p:stCondLst>
                                        </p:cTn>
                                        <p:tgtEl>
                                          <p:spTgt spid="25619"/>
                                        </p:tgtEl>
                                        <p:attrNameLst>
                                          <p:attrName>style.visibility</p:attrName>
                                        </p:attrNameLst>
                                      </p:cBhvr>
                                      <p:to>
                                        <p:strVal val="visible"/>
                                      </p:to>
                                    </p:set>
                                    <p:anim calcmode="lin" valueType="num">
                                      <p:cBhvr additive="base">
                                        <p:cTn id="69" dur="500" fill="hold"/>
                                        <p:tgtEl>
                                          <p:spTgt spid="25619"/>
                                        </p:tgtEl>
                                        <p:attrNameLst>
                                          <p:attrName>ppt_x</p:attrName>
                                        </p:attrNameLst>
                                      </p:cBhvr>
                                      <p:tavLst>
                                        <p:tav tm="0">
                                          <p:val>
                                            <p:strVal val="1+#ppt_w/2"/>
                                          </p:val>
                                        </p:tav>
                                        <p:tav tm="100000">
                                          <p:val>
                                            <p:strVal val="#ppt_x"/>
                                          </p:val>
                                        </p:tav>
                                      </p:tavLst>
                                    </p:anim>
                                    <p:anim calcmode="lin" valueType="num">
                                      <p:cBhvr additive="base">
                                        <p:cTn id="70" dur="500" fill="hold"/>
                                        <p:tgtEl>
                                          <p:spTgt spid="25619"/>
                                        </p:tgtEl>
                                        <p:attrNameLst>
                                          <p:attrName>ppt_y</p:attrName>
                                        </p:attrNameLst>
                                      </p:cBhvr>
                                      <p:tavLst>
                                        <p:tav tm="0">
                                          <p:val>
                                            <p:strVal val="#ppt_y"/>
                                          </p:val>
                                        </p:tav>
                                        <p:tav tm="100000">
                                          <p:val>
                                            <p:strVal val="#ppt_y"/>
                                          </p:val>
                                        </p:tav>
                                      </p:tavLst>
                                    </p:anim>
                                  </p:childTnLst>
                                </p:cTn>
                              </p:par>
                            </p:childTnLst>
                          </p:cTn>
                        </p:par>
                        <p:par>
                          <p:cTn id="71" fill="hold" nodeType="afterGroup">
                            <p:stCondLst>
                              <p:cond delay="9000"/>
                            </p:stCondLst>
                            <p:childTnLst>
                              <p:par>
                                <p:cTn id="72" presetID="2" presetClass="entr" presetSubtype="4" fill="hold" grpId="0" nodeType="afterEffect">
                                  <p:stCondLst>
                                    <p:cond delay="100"/>
                                  </p:stCondLst>
                                  <p:childTnLst>
                                    <p:set>
                                      <p:cBhvr>
                                        <p:cTn id="73" dur="1" fill="hold">
                                          <p:stCondLst>
                                            <p:cond delay="0"/>
                                          </p:stCondLst>
                                        </p:cTn>
                                        <p:tgtEl>
                                          <p:spTgt spid="25620"/>
                                        </p:tgtEl>
                                        <p:attrNameLst>
                                          <p:attrName>style.visibility</p:attrName>
                                        </p:attrNameLst>
                                      </p:cBhvr>
                                      <p:to>
                                        <p:strVal val="visible"/>
                                      </p:to>
                                    </p:set>
                                    <p:anim calcmode="lin" valueType="num">
                                      <p:cBhvr additive="base">
                                        <p:cTn id="74" dur="500" fill="hold"/>
                                        <p:tgtEl>
                                          <p:spTgt spid="25620"/>
                                        </p:tgtEl>
                                        <p:attrNameLst>
                                          <p:attrName>ppt_x</p:attrName>
                                        </p:attrNameLst>
                                      </p:cBhvr>
                                      <p:tavLst>
                                        <p:tav tm="0">
                                          <p:val>
                                            <p:strVal val="#ppt_x"/>
                                          </p:val>
                                        </p:tav>
                                        <p:tav tm="100000">
                                          <p:val>
                                            <p:strVal val="#ppt_x"/>
                                          </p:val>
                                        </p:tav>
                                      </p:tavLst>
                                    </p:anim>
                                    <p:anim calcmode="lin" valueType="num">
                                      <p:cBhvr additive="base">
                                        <p:cTn id="75" dur="500" fill="hold"/>
                                        <p:tgtEl>
                                          <p:spTgt spid="25620"/>
                                        </p:tgtEl>
                                        <p:attrNameLst>
                                          <p:attrName>ppt_y</p:attrName>
                                        </p:attrNameLst>
                                      </p:cBhvr>
                                      <p:tavLst>
                                        <p:tav tm="0">
                                          <p:val>
                                            <p:strVal val="1+#ppt_h/2"/>
                                          </p:val>
                                        </p:tav>
                                        <p:tav tm="100000">
                                          <p:val>
                                            <p:strVal val="#ppt_y"/>
                                          </p:val>
                                        </p:tav>
                                      </p:tavLst>
                                    </p:anim>
                                  </p:childTnLst>
                                </p:cTn>
                              </p:par>
                            </p:childTnLst>
                          </p:cTn>
                        </p:par>
                        <p:par>
                          <p:cTn id="76" fill="hold" nodeType="afterGroup">
                            <p:stCondLst>
                              <p:cond delay="9600"/>
                            </p:stCondLst>
                            <p:childTnLst>
                              <p:par>
                                <p:cTn id="77" presetID="9" presetClass="entr" presetSubtype="0" fill="hold" grpId="0" nodeType="afterEffect">
                                  <p:stCondLst>
                                    <p:cond delay="100"/>
                                  </p:stCondLst>
                                  <p:childTnLst>
                                    <p:set>
                                      <p:cBhvr>
                                        <p:cTn id="78" dur="1" fill="hold">
                                          <p:stCondLst>
                                            <p:cond delay="0"/>
                                          </p:stCondLst>
                                        </p:cTn>
                                        <p:tgtEl>
                                          <p:spTgt spid="25621"/>
                                        </p:tgtEl>
                                        <p:attrNameLst>
                                          <p:attrName>style.visibility</p:attrName>
                                        </p:attrNameLst>
                                      </p:cBhvr>
                                      <p:to>
                                        <p:strVal val="visible"/>
                                      </p:to>
                                    </p:set>
                                    <p:animEffect transition="in" filter="dissolve">
                                      <p:cBhvr>
                                        <p:cTn id="79" dur="500"/>
                                        <p:tgtEl>
                                          <p:spTgt spid="25621"/>
                                        </p:tgtEl>
                                      </p:cBhvr>
                                    </p:animEffect>
                                  </p:childTnLst>
                                </p:cTn>
                              </p:par>
                            </p:childTnLst>
                          </p:cTn>
                        </p:par>
                        <p:par>
                          <p:cTn id="80" fill="hold" nodeType="afterGroup">
                            <p:stCondLst>
                              <p:cond delay="10200"/>
                            </p:stCondLst>
                            <p:childTnLst>
                              <p:par>
                                <p:cTn id="81" presetID="9" presetClass="entr" presetSubtype="0" fill="hold" grpId="0" nodeType="afterEffect">
                                  <p:stCondLst>
                                    <p:cond delay="100"/>
                                  </p:stCondLst>
                                  <p:childTnLst>
                                    <p:set>
                                      <p:cBhvr>
                                        <p:cTn id="82" dur="1" fill="hold">
                                          <p:stCondLst>
                                            <p:cond delay="0"/>
                                          </p:stCondLst>
                                        </p:cTn>
                                        <p:tgtEl>
                                          <p:spTgt spid="25622"/>
                                        </p:tgtEl>
                                        <p:attrNameLst>
                                          <p:attrName>style.visibility</p:attrName>
                                        </p:attrNameLst>
                                      </p:cBhvr>
                                      <p:to>
                                        <p:strVal val="visible"/>
                                      </p:to>
                                    </p:set>
                                    <p:animEffect transition="in" filter="dissolve">
                                      <p:cBhvr>
                                        <p:cTn id="83" dur="500"/>
                                        <p:tgtEl>
                                          <p:spTgt spid="25622"/>
                                        </p:tgtEl>
                                      </p:cBhvr>
                                    </p:animEffect>
                                  </p:childTnLst>
                                </p:cTn>
                              </p:par>
                            </p:childTnLst>
                          </p:cTn>
                        </p:par>
                        <p:par>
                          <p:cTn id="84" fill="hold" nodeType="afterGroup">
                            <p:stCondLst>
                              <p:cond delay="10800"/>
                            </p:stCondLst>
                            <p:childTnLst>
                              <p:par>
                                <p:cTn id="85" presetID="2" presetClass="entr" presetSubtype="2" fill="hold" grpId="0" nodeType="afterEffect">
                                  <p:stCondLst>
                                    <p:cond delay="100"/>
                                  </p:stCondLst>
                                  <p:childTnLst>
                                    <p:set>
                                      <p:cBhvr>
                                        <p:cTn id="86" dur="1" fill="hold">
                                          <p:stCondLst>
                                            <p:cond delay="0"/>
                                          </p:stCondLst>
                                        </p:cTn>
                                        <p:tgtEl>
                                          <p:spTgt spid="25623"/>
                                        </p:tgtEl>
                                        <p:attrNameLst>
                                          <p:attrName>style.visibility</p:attrName>
                                        </p:attrNameLst>
                                      </p:cBhvr>
                                      <p:to>
                                        <p:strVal val="visible"/>
                                      </p:to>
                                    </p:set>
                                    <p:anim calcmode="lin" valueType="num">
                                      <p:cBhvr additive="base">
                                        <p:cTn id="87" dur="500" fill="hold"/>
                                        <p:tgtEl>
                                          <p:spTgt spid="25623"/>
                                        </p:tgtEl>
                                        <p:attrNameLst>
                                          <p:attrName>ppt_x</p:attrName>
                                        </p:attrNameLst>
                                      </p:cBhvr>
                                      <p:tavLst>
                                        <p:tav tm="0">
                                          <p:val>
                                            <p:strVal val="1+#ppt_w/2"/>
                                          </p:val>
                                        </p:tav>
                                        <p:tav tm="100000">
                                          <p:val>
                                            <p:strVal val="#ppt_x"/>
                                          </p:val>
                                        </p:tav>
                                      </p:tavLst>
                                    </p:anim>
                                    <p:anim calcmode="lin" valueType="num">
                                      <p:cBhvr additive="base">
                                        <p:cTn id="88" dur="500" fill="hold"/>
                                        <p:tgtEl>
                                          <p:spTgt spid="25623"/>
                                        </p:tgtEl>
                                        <p:attrNameLst>
                                          <p:attrName>ppt_y</p:attrName>
                                        </p:attrNameLst>
                                      </p:cBhvr>
                                      <p:tavLst>
                                        <p:tav tm="0">
                                          <p:val>
                                            <p:strVal val="#ppt_y"/>
                                          </p:val>
                                        </p:tav>
                                        <p:tav tm="100000">
                                          <p:val>
                                            <p:strVal val="#ppt_y"/>
                                          </p:val>
                                        </p:tav>
                                      </p:tavLst>
                                    </p:anim>
                                  </p:childTnLst>
                                </p:cTn>
                              </p:par>
                            </p:childTnLst>
                          </p:cTn>
                        </p:par>
                        <p:par>
                          <p:cTn id="89" fill="hold" nodeType="afterGroup">
                            <p:stCondLst>
                              <p:cond delay="11400"/>
                            </p:stCondLst>
                            <p:childTnLst>
                              <p:par>
                                <p:cTn id="90" presetID="2" presetClass="entr" presetSubtype="4" fill="hold" grpId="0" nodeType="afterEffect">
                                  <p:stCondLst>
                                    <p:cond delay="100"/>
                                  </p:stCondLst>
                                  <p:childTnLst>
                                    <p:set>
                                      <p:cBhvr>
                                        <p:cTn id="91" dur="1" fill="hold">
                                          <p:stCondLst>
                                            <p:cond delay="0"/>
                                          </p:stCondLst>
                                        </p:cTn>
                                        <p:tgtEl>
                                          <p:spTgt spid="25624"/>
                                        </p:tgtEl>
                                        <p:attrNameLst>
                                          <p:attrName>style.visibility</p:attrName>
                                        </p:attrNameLst>
                                      </p:cBhvr>
                                      <p:to>
                                        <p:strVal val="visible"/>
                                      </p:to>
                                    </p:set>
                                    <p:anim calcmode="lin" valueType="num">
                                      <p:cBhvr additive="base">
                                        <p:cTn id="92" dur="500" fill="hold"/>
                                        <p:tgtEl>
                                          <p:spTgt spid="25624"/>
                                        </p:tgtEl>
                                        <p:attrNameLst>
                                          <p:attrName>ppt_x</p:attrName>
                                        </p:attrNameLst>
                                      </p:cBhvr>
                                      <p:tavLst>
                                        <p:tav tm="0">
                                          <p:val>
                                            <p:strVal val="#ppt_x"/>
                                          </p:val>
                                        </p:tav>
                                        <p:tav tm="100000">
                                          <p:val>
                                            <p:strVal val="#ppt_x"/>
                                          </p:val>
                                        </p:tav>
                                      </p:tavLst>
                                    </p:anim>
                                    <p:anim calcmode="lin" valueType="num">
                                      <p:cBhvr additive="base">
                                        <p:cTn id="93" dur="500" fill="hold"/>
                                        <p:tgtEl>
                                          <p:spTgt spid="25624"/>
                                        </p:tgtEl>
                                        <p:attrNameLst>
                                          <p:attrName>ppt_y</p:attrName>
                                        </p:attrNameLst>
                                      </p:cBhvr>
                                      <p:tavLst>
                                        <p:tav tm="0">
                                          <p:val>
                                            <p:strVal val="1+#ppt_h/2"/>
                                          </p:val>
                                        </p:tav>
                                        <p:tav tm="100000">
                                          <p:val>
                                            <p:strVal val="#ppt_y"/>
                                          </p:val>
                                        </p:tav>
                                      </p:tavLst>
                                    </p:anim>
                                  </p:childTnLst>
                                </p:cTn>
                              </p:par>
                            </p:childTnLst>
                          </p:cTn>
                        </p:par>
                        <p:par>
                          <p:cTn id="94" fill="hold" nodeType="afterGroup">
                            <p:stCondLst>
                              <p:cond delay="12000"/>
                            </p:stCondLst>
                            <p:childTnLst>
                              <p:par>
                                <p:cTn id="95" presetID="9" presetClass="entr" presetSubtype="0" fill="hold" grpId="0" nodeType="afterEffect">
                                  <p:stCondLst>
                                    <p:cond delay="100"/>
                                  </p:stCondLst>
                                  <p:childTnLst>
                                    <p:set>
                                      <p:cBhvr>
                                        <p:cTn id="96" dur="1" fill="hold">
                                          <p:stCondLst>
                                            <p:cond delay="0"/>
                                          </p:stCondLst>
                                        </p:cTn>
                                        <p:tgtEl>
                                          <p:spTgt spid="25625"/>
                                        </p:tgtEl>
                                        <p:attrNameLst>
                                          <p:attrName>style.visibility</p:attrName>
                                        </p:attrNameLst>
                                      </p:cBhvr>
                                      <p:to>
                                        <p:strVal val="visible"/>
                                      </p:to>
                                    </p:set>
                                    <p:animEffect transition="in" filter="dissolve">
                                      <p:cBhvr>
                                        <p:cTn id="97" dur="500"/>
                                        <p:tgtEl>
                                          <p:spTgt spid="25625"/>
                                        </p:tgtEl>
                                      </p:cBhvr>
                                    </p:animEffect>
                                  </p:childTnLst>
                                </p:cTn>
                              </p:par>
                            </p:childTnLst>
                          </p:cTn>
                        </p:par>
                        <p:par>
                          <p:cTn id="98" fill="hold" nodeType="afterGroup">
                            <p:stCondLst>
                              <p:cond delay="12600"/>
                            </p:stCondLst>
                            <p:childTnLst>
                              <p:par>
                                <p:cTn id="99" presetID="9" presetClass="entr" presetSubtype="0" fill="hold" grpId="0" nodeType="afterEffect">
                                  <p:stCondLst>
                                    <p:cond delay="100"/>
                                  </p:stCondLst>
                                  <p:childTnLst>
                                    <p:set>
                                      <p:cBhvr>
                                        <p:cTn id="100" dur="1" fill="hold">
                                          <p:stCondLst>
                                            <p:cond delay="0"/>
                                          </p:stCondLst>
                                        </p:cTn>
                                        <p:tgtEl>
                                          <p:spTgt spid="25626"/>
                                        </p:tgtEl>
                                        <p:attrNameLst>
                                          <p:attrName>style.visibility</p:attrName>
                                        </p:attrNameLst>
                                      </p:cBhvr>
                                      <p:to>
                                        <p:strVal val="visible"/>
                                      </p:to>
                                    </p:set>
                                    <p:animEffect transition="in" filter="dissolve">
                                      <p:cBhvr>
                                        <p:cTn id="101" dur="500"/>
                                        <p:tgtEl>
                                          <p:spTgt spid="25626"/>
                                        </p:tgtEl>
                                      </p:cBhvr>
                                    </p:animEffect>
                                  </p:childTnLst>
                                </p:cTn>
                              </p:par>
                            </p:childTnLst>
                          </p:cTn>
                        </p:par>
                        <p:par>
                          <p:cTn id="102" fill="hold" nodeType="afterGroup">
                            <p:stCondLst>
                              <p:cond delay="13200"/>
                            </p:stCondLst>
                            <p:childTnLst>
                              <p:par>
                                <p:cTn id="103" presetID="2" presetClass="entr" presetSubtype="2" fill="hold" grpId="0" nodeType="afterEffect">
                                  <p:stCondLst>
                                    <p:cond delay="100"/>
                                  </p:stCondLst>
                                  <p:childTnLst>
                                    <p:set>
                                      <p:cBhvr>
                                        <p:cTn id="104" dur="1" fill="hold">
                                          <p:stCondLst>
                                            <p:cond delay="0"/>
                                          </p:stCondLst>
                                        </p:cTn>
                                        <p:tgtEl>
                                          <p:spTgt spid="25627"/>
                                        </p:tgtEl>
                                        <p:attrNameLst>
                                          <p:attrName>style.visibility</p:attrName>
                                        </p:attrNameLst>
                                      </p:cBhvr>
                                      <p:to>
                                        <p:strVal val="visible"/>
                                      </p:to>
                                    </p:set>
                                    <p:anim calcmode="lin" valueType="num">
                                      <p:cBhvr additive="base">
                                        <p:cTn id="105" dur="500" fill="hold"/>
                                        <p:tgtEl>
                                          <p:spTgt spid="25627"/>
                                        </p:tgtEl>
                                        <p:attrNameLst>
                                          <p:attrName>ppt_x</p:attrName>
                                        </p:attrNameLst>
                                      </p:cBhvr>
                                      <p:tavLst>
                                        <p:tav tm="0">
                                          <p:val>
                                            <p:strVal val="1+#ppt_w/2"/>
                                          </p:val>
                                        </p:tav>
                                        <p:tav tm="100000">
                                          <p:val>
                                            <p:strVal val="#ppt_x"/>
                                          </p:val>
                                        </p:tav>
                                      </p:tavLst>
                                    </p:anim>
                                    <p:anim calcmode="lin" valueType="num">
                                      <p:cBhvr additive="base">
                                        <p:cTn id="106" dur="500" fill="hold"/>
                                        <p:tgtEl>
                                          <p:spTgt spid="25627"/>
                                        </p:tgtEl>
                                        <p:attrNameLst>
                                          <p:attrName>ppt_y</p:attrName>
                                        </p:attrNameLst>
                                      </p:cBhvr>
                                      <p:tavLst>
                                        <p:tav tm="0">
                                          <p:val>
                                            <p:strVal val="#ppt_y"/>
                                          </p:val>
                                        </p:tav>
                                        <p:tav tm="100000">
                                          <p:val>
                                            <p:strVal val="#ppt_y"/>
                                          </p:val>
                                        </p:tav>
                                      </p:tavLst>
                                    </p:anim>
                                  </p:childTnLst>
                                </p:cTn>
                              </p:par>
                            </p:childTnLst>
                          </p:cTn>
                        </p:par>
                        <p:par>
                          <p:cTn id="107" fill="hold" nodeType="afterGroup">
                            <p:stCondLst>
                              <p:cond delay="13800"/>
                            </p:stCondLst>
                            <p:childTnLst>
                              <p:par>
                                <p:cTn id="108" presetID="2" presetClass="entr" presetSubtype="4" fill="hold" grpId="0" nodeType="afterEffect">
                                  <p:stCondLst>
                                    <p:cond delay="100"/>
                                  </p:stCondLst>
                                  <p:childTnLst>
                                    <p:set>
                                      <p:cBhvr>
                                        <p:cTn id="109" dur="1" fill="hold">
                                          <p:stCondLst>
                                            <p:cond delay="0"/>
                                          </p:stCondLst>
                                        </p:cTn>
                                        <p:tgtEl>
                                          <p:spTgt spid="25628"/>
                                        </p:tgtEl>
                                        <p:attrNameLst>
                                          <p:attrName>style.visibility</p:attrName>
                                        </p:attrNameLst>
                                      </p:cBhvr>
                                      <p:to>
                                        <p:strVal val="visible"/>
                                      </p:to>
                                    </p:set>
                                    <p:anim calcmode="lin" valueType="num">
                                      <p:cBhvr additive="base">
                                        <p:cTn id="110" dur="500" fill="hold"/>
                                        <p:tgtEl>
                                          <p:spTgt spid="25628"/>
                                        </p:tgtEl>
                                        <p:attrNameLst>
                                          <p:attrName>ppt_x</p:attrName>
                                        </p:attrNameLst>
                                      </p:cBhvr>
                                      <p:tavLst>
                                        <p:tav tm="0">
                                          <p:val>
                                            <p:strVal val="#ppt_x"/>
                                          </p:val>
                                        </p:tav>
                                        <p:tav tm="100000">
                                          <p:val>
                                            <p:strVal val="#ppt_x"/>
                                          </p:val>
                                        </p:tav>
                                      </p:tavLst>
                                    </p:anim>
                                    <p:anim calcmode="lin" valueType="num">
                                      <p:cBhvr additive="base">
                                        <p:cTn id="111" dur="500" fill="hold"/>
                                        <p:tgtEl>
                                          <p:spTgt spid="25628"/>
                                        </p:tgtEl>
                                        <p:attrNameLst>
                                          <p:attrName>ppt_y</p:attrName>
                                        </p:attrNameLst>
                                      </p:cBhvr>
                                      <p:tavLst>
                                        <p:tav tm="0">
                                          <p:val>
                                            <p:strVal val="1+#ppt_h/2"/>
                                          </p:val>
                                        </p:tav>
                                        <p:tav tm="100000">
                                          <p:val>
                                            <p:strVal val="#ppt_y"/>
                                          </p:val>
                                        </p:tav>
                                      </p:tavLst>
                                    </p:anim>
                                  </p:childTnLst>
                                </p:cTn>
                              </p:par>
                            </p:childTnLst>
                          </p:cTn>
                        </p:par>
                        <p:par>
                          <p:cTn id="112" fill="hold" nodeType="afterGroup">
                            <p:stCondLst>
                              <p:cond delay="14400"/>
                            </p:stCondLst>
                            <p:childTnLst>
                              <p:par>
                                <p:cTn id="113" presetID="9" presetClass="entr" presetSubtype="0" fill="hold" grpId="0" nodeType="afterEffect">
                                  <p:stCondLst>
                                    <p:cond delay="100"/>
                                  </p:stCondLst>
                                  <p:childTnLst>
                                    <p:set>
                                      <p:cBhvr>
                                        <p:cTn id="114" dur="1" fill="hold">
                                          <p:stCondLst>
                                            <p:cond delay="0"/>
                                          </p:stCondLst>
                                        </p:cTn>
                                        <p:tgtEl>
                                          <p:spTgt spid="25629"/>
                                        </p:tgtEl>
                                        <p:attrNameLst>
                                          <p:attrName>style.visibility</p:attrName>
                                        </p:attrNameLst>
                                      </p:cBhvr>
                                      <p:to>
                                        <p:strVal val="visible"/>
                                      </p:to>
                                    </p:set>
                                    <p:animEffect transition="in" filter="dissolve">
                                      <p:cBhvr>
                                        <p:cTn id="115" dur="500"/>
                                        <p:tgtEl>
                                          <p:spTgt spid="25629"/>
                                        </p:tgtEl>
                                      </p:cBhvr>
                                    </p:animEffect>
                                  </p:childTnLst>
                                </p:cTn>
                              </p:par>
                            </p:childTnLst>
                          </p:cTn>
                        </p:par>
                        <p:par>
                          <p:cTn id="116" fill="hold" nodeType="afterGroup">
                            <p:stCondLst>
                              <p:cond delay="15000"/>
                            </p:stCondLst>
                            <p:childTnLst>
                              <p:par>
                                <p:cTn id="117" presetID="9" presetClass="entr" presetSubtype="0" fill="hold" grpId="0" nodeType="afterEffect">
                                  <p:stCondLst>
                                    <p:cond delay="100"/>
                                  </p:stCondLst>
                                  <p:childTnLst>
                                    <p:set>
                                      <p:cBhvr>
                                        <p:cTn id="118" dur="1" fill="hold">
                                          <p:stCondLst>
                                            <p:cond delay="0"/>
                                          </p:stCondLst>
                                        </p:cTn>
                                        <p:tgtEl>
                                          <p:spTgt spid="25630"/>
                                        </p:tgtEl>
                                        <p:attrNameLst>
                                          <p:attrName>style.visibility</p:attrName>
                                        </p:attrNameLst>
                                      </p:cBhvr>
                                      <p:to>
                                        <p:strVal val="visible"/>
                                      </p:to>
                                    </p:set>
                                    <p:animEffect transition="in" filter="dissolve">
                                      <p:cBhvr>
                                        <p:cTn id="119" dur="500"/>
                                        <p:tgtEl>
                                          <p:spTgt spid="25630"/>
                                        </p:tgtEl>
                                      </p:cBhvr>
                                    </p:animEffect>
                                  </p:childTnLst>
                                </p:cTn>
                              </p:par>
                            </p:childTnLst>
                          </p:cTn>
                        </p:par>
                        <p:par>
                          <p:cTn id="120" fill="hold" nodeType="afterGroup">
                            <p:stCondLst>
                              <p:cond delay="15600"/>
                            </p:stCondLst>
                            <p:childTnLst>
                              <p:par>
                                <p:cTn id="121" presetID="2" presetClass="entr" presetSubtype="2" fill="hold" grpId="0" nodeType="afterEffect">
                                  <p:stCondLst>
                                    <p:cond delay="100"/>
                                  </p:stCondLst>
                                  <p:childTnLst>
                                    <p:set>
                                      <p:cBhvr>
                                        <p:cTn id="122" dur="1" fill="hold">
                                          <p:stCondLst>
                                            <p:cond delay="0"/>
                                          </p:stCondLst>
                                        </p:cTn>
                                        <p:tgtEl>
                                          <p:spTgt spid="25631"/>
                                        </p:tgtEl>
                                        <p:attrNameLst>
                                          <p:attrName>style.visibility</p:attrName>
                                        </p:attrNameLst>
                                      </p:cBhvr>
                                      <p:to>
                                        <p:strVal val="visible"/>
                                      </p:to>
                                    </p:set>
                                    <p:anim calcmode="lin" valueType="num">
                                      <p:cBhvr additive="base">
                                        <p:cTn id="123" dur="500" fill="hold"/>
                                        <p:tgtEl>
                                          <p:spTgt spid="25631"/>
                                        </p:tgtEl>
                                        <p:attrNameLst>
                                          <p:attrName>ppt_x</p:attrName>
                                        </p:attrNameLst>
                                      </p:cBhvr>
                                      <p:tavLst>
                                        <p:tav tm="0">
                                          <p:val>
                                            <p:strVal val="1+#ppt_w/2"/>
                                          </p:val>
                                        </p:tav>
                                        <p:tav tm="100000">
                                          <p:val>
                                            <p:strVal val="#ppt_x"/>
                                          </p:val>
                                        </p:tav>
                                      </p:tavLst>
                                    </p:anim>
                                    <p:anim calcmode="lin" valueType="num">
                                      <p:cBhvr additive="base">
                                        <p:cTn id="124" dur="500" fill="hold"/>
                                        <p:tgtEl>
                                          <p:spTgt spid="25631"/>
                                        </p:tgtEl>
                                        <p:attrNameLst>
                                          <p:attrName>ppt_y</p:attrName>
                                        </p:attrNameLst>
                                      </p:cBhvr>
                                      <p:tavLst>
                                        <p:tav tm="0">
                                          <p:val>
                                            <p:strVal val="#ppt_y"/>
                                          </p:val>
                                        </p:tav>
                                        <p:tav tm="100000">
                                          <p:val>
                                            <p:strVal val="#ppt_y"/>
                                          </p:val>
                                        </p:tav>
                                      </p:tavLst>
                                    </p:anim>
                                  </p:childTnLst>
                                </p:cTn>
                              </p:par>
                            </p:childTnLst>
                          </p:cTn>
                        </p:par>
                        <p:par>
                          <p:cTn id="125" fill="hold" nodeType="afterGroup">
                            <p:stCondLst>
                              <p:cond delay="16200"/>
                            </p:stCondLst>
                            <p:childTnLst>
                              <p:par>
                                <p:cTn id="126" presetID="2" presetClass="entr" presetSubtype="4" fill="hold" grpId="0" nodeType="afterEffect">
                                  <p:stCondLst>
                                    <p:cond delay="100"/>
                                  </p:stCondLst>
                                  <p:childTnLst>
                                    <p:set>
                                      <p:cBhvr>
                                        <p:cTn id="127" dur="1" fill="hold">
                                          <p:stCondLst>
                                            <p:cond delay="0"/>
                                          </p:stCondLst>
                                        </p:cTn>
                                        <p:tgtEl>
                                          <p:spTgt spid="25632"/>
                                        </p:tgtEl>
                                        <p:attrNameLst>
                                          <p:attrName>style.visibility</p:attrName>
                                        </p:attrNameLst>
                                      </p:cBhvr>
                                      <p:to>
                                        <p:strVal val="visible"/>
                                      </p:to>
                                    </p:set>
                                    <p:anim calcmode="lin" valueType="num">
                                      <p:cBhvr additive="base">
                                        <p:cTn id="128" dur="500" fill="hold"/>
                                        <p:tgtEl>
                                          <p:spTgt spid="25632"/>
                                        </p:tgtEl>
                                        <p:attrNameLst>
                                          <p:attrName>ppt_x</p:attrName>
                                        </p:attrNameLst>
                                      </p:cBhvr>
                                      <p:tavLst>
                                        <p:tav tm="0">
                                          <p:val>
                                            <p:strVal val="#ppt_x"/>
                                          </p:val>
                                        </p:tav>
                                        <p:tav tm="100000">
                                          <p:val>
                                            <p:strVal val="#ppt_x"/>
                                          </p:val>
                                        </p:tav>
                                      </p:tavLst>
                                    </p:anim>
                                    <p:anim calcmode="lin" valueType="num">
                                      <p:cBhvr additive="base">
                                        <p:cTn id="129" dur="500" fill="hold"/>
                                        <p:tgtEl>
                                          <p:spTgt spid="25632"/>
                                        </p:tgtEl>
                                        <p:attrNameLst>
                                          <p:attrName>ppt_y</p:attrName>
                                        </p:attrNameLst>
                                      </p:cBhvr>
                                      <p:tavLst>
                                        <p:tav tm="0">
                                          <p:val>
                                            <p:strVal val="1+#ppt_h/2"/>
                                          </p:val>
                                        </p:tav>
                                        <p:tav tm="100000">
                                          <p:val>
                                            <p:strVal val="#ppt_y"/>
                                          </p:val>
                                        </p:tav>
                                      </p:tavLst>
                                    </p:anim>
                                  </p:childTnLst>
                                </p:cTn>
                              </p:par>
                            </p:childTnLst>
                          </p:cTn>
                        </p:par>
                        <p:par>
                          <p:cTn id="130" fill="hold" nodeType="afterGroup">
                            <p:stCondLst>
                              <p:cond delay="16800"/>
                            </p:stCondLst>
                            <p:childTnLst>
                              <p:par>
                                <p:cTn id="131" presetID="9" presetClass="entr" presetSubtype="0" fill="hold" grpId="0" nodeType="afterEffect">
                                  <p:stCondLst>
                                    <p:cond delay="100"/>
                                  </p:stCondLst>
                                  <p:childTnLst>
                                    <p:set>
                                      <p:cBhvr>
                                        <p:cTn id="132" dur="1" fill="hold">
                                          <p:stCondLst>
                                            <p:cond delay="0"/>
                                          </p:stCondLst>
                                        </p:cTn>
                                        <p:tgtEl>
                                          <p:spTgt spid="25633"/>
                                        </p:tgtEl>
                                        <p:attrNameLst>
                                          <p:attrName>style.visibility</p:attrName>
                                        </p:attrNameLst>
                                      </p:cBhvr>
                                      <p:to>
                                        <p:strVal val="visible"/>
                                      </p:to>
                                    </p:set>
                                    <p:animEffect transition="in" filter="dissolve">
                                      <p:cBhvr>
                                        <p:cTn id="133" dur="500"/>
                                        <p:tgtEl>
                                          <p:spTgt spid="25633"/>
                                        </p:tgtEl>
                                      </p:cBhvr>
                                    </p:animEffect>
                                  </p:childTnLst>
                                </p:cTn>
                              </p:par>
                            </p:childTnLst>
                          </p:cTn>
                        </p:par>
                        <p:par>
                          <p:cTn id="134" fill="hold" nodeType="afterGroup">
                            <p:stCondLst>
                              <p:cond delay="17400"/>
                            </p:stCondLst>
                            <p:childTnLst>
                              <p:par>
                                <p:cTn id="135" presetID="9" presetClass="entr" presetSubtype="0" fill="hold" grpId="0" nodeType="afterEffect">
                                  <p:stCondLst>
                                    <p:cond delay="100"/>
                                  </p:stCondLst>
                                  <p:childTnLst>
                                    <p:set>
                                      <p:cBhvr>
                                        <p:cTn id="136" dur="1" fill="hold">
                                          <p:stCondLst>
                                            <p:cond delay="0"/>
                                          </p:stCondLst>
                                        </p:cTn>
                                        <p:tgtEl>
                                          <p:spTgt spid="25634"/>
                                        </p:tgtEl>
                                        <p:attrNameLst>
                                          <p:attrName>style.visibility</p:attrName>
                                        </p:attrNameLst>
                                      </p:cBhvr>
                                      <p:to>
                                        <p:strVal val="visible"/>
                                      </p:to>
                                    </p:set>
                                    <p:animEffect transition="in" filter="dissolve">
                                      <p:cBhvr>
                                        <p:cTn id="137" dur="500"/>
                                        <p:tgtEl>
                                          <p:spTgt spid="25634"/>
                                        </p:tgtEl>
                                      </p:cBhvr>
                                    </p:animEffect>
                                  </p:childTnLst>
                                </p:cTn>
                              </p:par>
                            </p:childTnLst>
                          </p:cTn>
                        </p:par>
                        <p:par>
                          <p:cTn id="138" fill="hold" nodeType="afterGroup">
                            <p:stCondLst>
                              <p:cond delay="18000"/>
                            </p:stCondLst>
                            <p:childTnLst>
                              <p:par>
                                <p:cTn id="139" presetID="2" presetClass="entr" presetSubtype="2" fill="hold" grpId="0" nodeType="afterEffect">
                                  <p:stCondLst>
                                    <p:cond delay="100"/>
                                  </p:stCondLst>
                                  <p:childTnLst>
                                    <p:set>
                                      <p:cBhvr>
                                        <p:cTn id="140" dur="1" fill="hold">
                                          <p:stCondLst>
                                            <p:cond delay="0"/>
                                          </p:stCondLst>
                                        </p:cTn>
                                        <p:tgtEl>
                                          <p:spTgt spid="25635"/>
                                        </p:tgtEl>
                                        <p:attrNameLst>
                                          <p:attrName>style.visibility</p:attrName>
                                        </p:attrNameLst>
                                      </p:cBhvr>
                                      <p:to>
                                        <p:strVal val="visible"/>
                                      </p:to>
                                    </p:set>
                                    <p:anim calcmode="lin" valueType="num">
                                      <p:cBhvr additive="base">
                                        <p:cTn id="141" dur="500" fill="hold"/>
                                        <p:tgtEl>
                                          <p:spTgt spid="25635"/>
                                        </p:tgtEl>
                                        <p:attrNameLst>
                                          <p:attrName>ppt_x</p:attrName>
                                        </p:attrNameLst>
                                      </p:cBhvr>
                                      <p:tavLst>
                                        <p:tav tm="0">
                                          <p:val>
                                            <p:strVal val="1+#ppt_w/2"/>
                                          </p:val>
                                        </p:tav>
                                        <p:tav tm="100000">
                                          <p:val>
                                            <p:strVal val="#ppt_x"/>
                                          </p:val>
                                        </p:tav>
                                      </p:tavLst>
                                    </p:anim>
                                    <p:anim calcmode="lin" valueType="num">
                                      <p:cBhvr additive="base">
                                        <p:cTn id="142" dur="500" fill="hold"/>
                                        <p:tgtEl>
                                          <p:spTgt spid="25635"/>
                                        </p:tgtEl>
                                        <p:attrNameLst>
                                          <p:attrName>ppt_y</p:attrName>
                                        </p:attrNameLst>
                                      </p:cBhvr>
                                      <p:tavLst>
                                        <p:tav tm="0">
                                          <p:val>
                                            <p:strVal val="#ppt_y"/>
                                          </p:val>
                                        </p:tav>
                                        <p:tav tm="100000">
                                          <p:val>
                                            <p:strVal val="#ppt_y"/>
                                          </p:val>
                                        </p:tav>
                                      </p:tavLst>
                                    </p:anim>
                                  </p:childTnLst>
                                </p:cTn>
                              </p:par>
                            </p:childTnLst>
                          </p:cTn>
                        </p:par>
                        <p:par>
                          <p:cTn id="143" fill="hold" nodeType="afterGroup">
                            <p:stCondLst>
                              <p:cond delay="18600"/>
                            </p:stCondLst>
                            <p:childTnLst>
                              <p:par>
                                <p:cTn id="144" presetID="2" presetClass="entr" presetSubtype="4" fill="hold" grpId="0" nodeType="afterEffect">
                                  <p:stCondLst>
                                    <p:cond delay="100"/>
                                  </p:stCondLst>
                                  <p:childTnLst>
                                    <p:set>
                                      <p:cBhvr>
                                        <p:cTn id="145" dur="1" fill="hold">
                                          <p:stCondLst>
                                            <p:cond delay="0"/>
                                          </p:stCondLst>
                                        </p:cTn>
                                        <p:tgtEl>
                                          <p:spTgt spid="25636"/>
                                        </p:tgtEl>
                                        <p:attrNameLst>
                                          <p:attrName>style.visibility</p:attrName>
                                        </p:attrNameLst>
                                      </p:cBhvr>
                                      <p:to>
                                        <p:strVal val="visible"/>
                                      </p:to>
                                    </p:set>
                                    <p:anim calcmode="lin" valueType="num">
                                      <p:cBhvr additive="base">
                                        <p:cTn id="146" dur="500" fill="hold"/>
                                        <p:tgtEl>
                                          <p:spTgt spid="25636"/>
                                        </p:tgtEl>
                                        <p:attrNameLst>
                                          <p:attrName>ppt_x</p:attrName>
                                        </p:attrNameLst>
                                      </p:cBhvr>
                                      <p:tavLst>
                                        <p:tav tm="0">
                                          <p:val>
                                            <p:strVal val="#ppt_x"/>
                                          </p:val>
                                        </p:tav>
                                        <p:tav tm="100000">
                                          <p:val>
                                            <p:strVal val="#ppt_x"/>
                                          </p:val>
                                        </p:tav>
                                      </p:tavLst>
                                    </p:anim>
                                    <p:anim calcmode="lin" valueType="num">
                                      <p:cBhvr additive="base">
                                        <p:cTn id="147" dur="500" fill="hold"/>
                                        <p:tgtEl>
                                          <p:spTgt spid="25636"/>
                                        </p:tgtEl>
                                        <p:attrNameLst>
                                          <p:attrName>ppt_y</p:attrName>
                                        </p:attrNameLst>
                                      </p:cBhvr>
                                      <p:tavLst>
                                        <p:tav tm="0">
                                          <p:val>
                                            <p:strVal val="1+#ppt_h/2"/>
                                          </p:val>
                                        </p:tav>
                                        <p:tav tm="100000">
                                          <p:val>
                                            <p:strVal val="#ppt_y"/>
                                          </p:val>
                                        </p:tav>
                                      </p:tavLst>
                                    </p:anim>
                                  </p:childTnLst>
                                </p:cTn>
                              </p:par>
                            </p:childTnLst>
                          </p:cTn>
                        </p:par>
                        <p:par>
                          <p:cTn id="148" fill="hold" nodeType="afterGroup">
                            <p:stCondLst>
                              <p:cond delay="19200"/>
                            </p:stCondLst>
                            <p:childTnLst>
                              <p:par>
                                <p:cTn id="149" presetID="9" presetClass="entr" presetSubtype="0" fill="hold" grpId="0" nodeType="afterEffect">
                                  <p:stCondLst>
                                    <p:cond delay="100"/>
                                  </p:stCondLst>
                                  <p:childTnLst>
                                    <p:set>
                                      <p:cBhvr>
                                        <p:cTn id="150" dur="1" fill="hold">
                                          <p:stCondLst>
                                            <p:cond delay="0"/>
                                          </p:stCondLst>
                                        </p:cTn>
                                        <p:tgtEl>
                                          <p:spTgt spid="25637"/>
                                        </p:tgtEl>
                                        <p:attrNameLst>
                                          <p:attrName>style.visibility</p:attrName>
                                        </p:attrNameLst>
                                      </p:cBhvr>
                                      <p:to>
                                        <p:strVal val="visible"/>
                                      </p:to>
                                    </p:set>
                                    <p:animEffect transition="in" filter="dissolve">
                                      <p:cBhvr>
                                        <p:cTn id="151" dur="500"/>
                                        <p:tgtEl>
                                          <p:spTgt spid="25637"/>
                                        </p:tgtEl>
                                      </p:cBhvr>
                                    </p:animEffect>
                                  </p:childTnLst>
                                </p:cTn>
                              </p:par>
                            </p:childTnLst>
                          </p:cTn>
                        </p:par>
                        <p:par>
                          <p:cTn id="152" fill="hold" nodeType="afterGroup">
                            <p:stCondLst>
                              <p:cond delay="19800"/>
                            </p:stCondLst>
                            <p:childTnLst>
                              <p:par>
                                <p:cTn id="153" presetID="9" presetClass="entr" presetSubtype="0" fill="hold" grpId="0" nodeType="afterEffect">
                                  <p:stCondLst>
                                    <p:cond delay="100"/>
                                  </p:stCondLst>
                                  <p:childTnLst>
                                    <p:set>
                                      <p:cBhvr>
                                        <p:cTn id="154" dur="1" fill="hold">
                                          <p:stCondLst>
                                            <p:cond delay="0"/>
                                          </p:stCondLst>
                                        </p:cTn>
                                        <p:tgtEl>
                                          <p:spTgt spid="25638"/>
                                        </p:tgtEl>
                                        <p:attrNameLst>
                                          <p:attrName>style.visibility</p:attrName>
                                        </p:attrNameLst>
                                      </p:cBhvr>
                                      <p:to>
                                        <p:strVal val="visible"/>
                                      </p:to>
                                    </p:set>
                                    <p:animEffect transition="in" filter="dissolve">
                                      <p:cBhvr>
                                        <p:cTn id="155" dur="500"/>
                                        <p:tgtEl>
                                          <p:spTgt spid="25638"/>
                                        </p:tgtEl>
                                      </p:cBhvr>
                                    </p:animEffect>
                                  </p:childTnLst>
                                </p:cTn>
                              </p:par>
                            </p:childTnLst>
                          </p:cTn>
                        </p:par>
                        <p:par>
                          <p:cTn id="156" fill="hold" nodeType="afterGroup">
                            <p:stCondLst>
                              <p:cond delay="20400"/>
                            </p:stCondLst>
                            <p:childTnLst>
                              <p:par>
                                <p:cTn id="157" presetID="2" presetClass="entr" presetSubtype="2" fill="hold" grpId="0" nodeType="afterEffect">
                                  <p:stCondLst>
                                    <p:cond delay="100"/>
                                  </p:stCondLst>
                                  <p:childTnLst>
                                    <p:set>
                                      <p:cBhvr>
                                        <p:cTn id="158" dur="1" fill="hold">
                                          <p:stCondLst>
                                            <p:cond delay="0"/>
                                          </p:stCondLst>
                                        </p:cTn>
                                        <p:tgtEl>
                                          <p:spTgt spid="25639"/>
                                        </p:tgtEl>
                                        <p:attrNameLst>
                                          <p:attrName>style.visibility</p:attrName>
                                        </p:attrNameLst>
                                      </p:cBhvr>
                                      <p:to>
                                        <p:strVal val="visible"/>
                                      </p:to>
                                    </p:set>
                                    <p:anim calcmode="lin" valueType="num">
                                      <p:cBhvr additive="base">
                                        <p:cTn id="159" dur="500" fill="hold"/>
                                        <p:tgtEl>
                                          <p:spTgt spid="25639"/>
                                        </p:tgtEl>
                                        <p:attrNameLst>
                                          <p:attrName>ppt_x</p:attrName>
                                        </p:attrNameLst>
                                      </p:cBhvr>
                                      <p:tavLst>
                                        <p:tav tm="0">
                                          <p:val>
                                            <p:strVal val="1+#ppt_w/2"/>
                                          </p:val>
                                        </p:tav>
                                        <p:tav tm="100000">
                                          <p:val>
                                            <p:strVal val="#ppt_x"/>
                                          </p:val>
                                        </p:tav>
                                      </p:tavLst>
                                    </p:anim>
                                    <p:anim calcmode="lin" valueType="num">
                                      <p:cBhvr additive="base">
                                        <p:cTn id="160" dur="500" fill="hold"/>
                                        <p:tgtEl>
                                          <p:spTgt spid="25639"/>
                                        </p:tgtEl>
                                        <p:attrNameLst>
                                          <p:attrName>ppt_y</p:attrName>
                                        </p:attrNameLst>
                                      </p:cBhvr>
                                      <p:tavLst>
                                        <p:tav tm="0">
                                          <p:val>
                                            <p:strVal val="#ppt_y"/>
                                          </p:val>
                                        </p:tav>
                                        <p:tav tm="100000">
                                          <p:val>
                                            <p:strVal val="#ppt_y"/>
                                          </p:val>
                                        </p:tav>
                                      </p:tavLst>
                                    </p:anim>
                                  </p:childTnLst>
                                </p:cTn>
                              </p:par>
                            </p:childTnLst>
                          </p:cTn>
                        </p:par>
                        <p:par>
                          <p:cTn id="161" fill="hold" nodeType="afterGroup">
                            <p:stCondLst>
                              <p:cond delay="21000"/>
                            </p:stCondLst>
                            <p:childTnLst>
                              <p:par>
                                <p:cTn id="162" presetID="2" presetClass="entr" presetSubtype="4" fill="hold" grpId="0" nodeType="afterEffect">
                                  <p:stCondLst>
                                    <p:cond delay="100"/>
                                  </p:stCondLst>
                                  <p:childTnLst>
                                    <p:set>
                                      <p:cBhvr>
                                        <p:cTn id="163" dur="1" fill="hold">
                                          <p:stCondLst>
                                            <p:cond delay="0"/>
                                          </p:stCondLst>
                                        </p:cTn>
                                        <p:tgtEl>
                                          <p:spTgt spid="25640"/>
                                        </p:tgtEl>
                                        <p:attrNameLst>
                                          <p:attrName>style.visibility</p:attrName>
                                        </p:attrNameLst>
                                      </p:cBhvr>
                                      <p:to>
                                        <p:strVal val="visible"/>
                                      </p:to>
                                    </p:set>
                                    <p:anim calcmode="lin" valueType="num">
                                      <p:cBhvr additive="base">
                                        <p:cTn id="164" dur="500" fill="hold"/>
                                        <p:tgtEl>
                                          <p:spTgt spid="25640"/>
                                        </p:tgtEl>
                                        <p:attrNameLst>
                                          <p:attrName>ppt_x</p:attrName>
                                        </p:attrNameLst>
                                      </p:cBhvr>
                                      <p:tavLst>
                                        <p:tav tm="0">
                                          <p:val>
                                            <p:strVal val="#ppt_x"/>
                                          </p:val>
                                        </p:tav>
                                        <p:tav tm="100000">
                                          <p:val>
                                            <p:strVal val="#ppt_x"/>
                                          </p:val>
                                        </p:tav>
                                      </p:tavLst>
                                    </p:anim>
                                    <p:anim calcmode="lin" valueType="num">
                                      <p:cBhvr additive="base">
                                        <p:cTn id="165" dur="500" fill="hold"/>
                                        <p:tgtEl>
                                          <p:spTgt spid="256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animBg="1" autoUpdateAnimBg="0"/>
      <p:bldP spid="25606" grpId="0" autoUpdateAnimBg="0"/>
      <p:bldP spid="25607" grpId="0" autoUpdateAnimBg="0"/>
      <p:bldP spid="25608" grpId="0" autoUpdateAnimBg="0"/>
      <p:bldP spid="25609" grpId="0" animBg="1" autoUpdateAnimBg="0"/>
      <p:bldP spid="25610" grpId="0" autoUpdateAnimBg="0"/>
      <p:bldP spid="25611" grpId="0" autoUpdateAnimBg="0"/>
      <p:bldP spid="25612" grpId="0" autoUpdateAnimBg="0"/>
      <p:bldP spid="25613" grpId="0" animBg="1" autoUpdateAnimBg="0"/>
      <p:bldP spid="25614" grpId="0" autoUpdateAnimBg="0"/>
      <p:bldP spid="25615" grpId="0" autoUpdateAnimBg="0"/>
      <p:bldP spid="25616" grpId="0" autoUpdateAnimBg="0"/>
      <p:bldP spid="25617" grpId="0" animBg="1" autoUpdateAnimBg="0"/>
      <p:bldP spid="25618" grpId="0" autoUpdateAnimBg="0"/>
      <p:bldP spid="25619" grpId="0" autoUpdateAnimBg="0"/>
      <p:bldP spid="25620" grpId="0" autoUpdateAnimBg="0"/>
      <p:bldP spid="25621" grpId="0" animBg="1" autoUpdateAnimBg="0"/>
      <p:bldP spid="25622" grpId="0" autoUpdateAnimBg="0"/>
      <p:bldP spid="25623" grpId="0" autoUpdateAnimBg="0"/>
      <p:bldP spid="25624" grpId="0" autoUpdateAnimBg="0"/>
      <p:bldP spid="25625" grpId="0" animBg="1" autoUpdateAnimBg="0"/>
      <p:bldP spid="25626" grpId="0" autoUpdateAnimBg="0"/>
      <p:bldP spid="25627" grpId="0" autoUpdateAnimBg="0"/>
      <p:bldP spid="25628" grpId="0" autoUpdateAnimBg="0"/>
      <p:bldP spid="25629" grpId="0" animBg="1" autoUpdateAnimBg="0"/>
      <p:bldP spid="25630" grpId="0" autoUpdateAnimBg="0"/>
      <p:bldP spid="25631" grpId="0" autoUpdateAnimBg="0"/>
      <p:bldP spid="25632" grpId="0" autoUpdateAnimBg="0"/>
      <p:bldP spid="25633" grpId="0" animBg="1" autoUpdateAnimBg="0"/>
      <p:bldP spid="25634" grpId="0" autoUpdateAnimBg="0"/>
      <p:bldP spid="25635" grpId="0" autoUpdateAnimBg="0"/>
      <p:bldP spid="25636" grpId="0" autoUpdateAnimBg="0"/>
      <p:bldP spid="25637" grpId="0" animBg="1" autoUpdateAnimBg="0"/>
      <p:bldP spid="25638" grpId="0" autoUpdateAnimBg="0"/>
      <p:bldP spid="25639" grpId="0" autoUpdateAnimBg="0"/>
      <p:bldP spid="25640"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p:nvPr/>
        </p:nvSpPr>
        <p:spPr>
          <a:xfrm>
            <a:off x="5654292" y="1542993"/>
            <a:ext cx="2582691" cy="174989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endParaRPr lang="en-US" sz="1200" dirty="0">
              <a:solidFill>
                <a:schemeClr val="bg1">
                  <a:lumMod val="50000"/>
                </a:schemeClr>
              </a:solidFill>
            </a:endParaRPr>
          </a:p>
        </p:txBody>
      </p:sp>
      <p:sp>
        <p:nvSpPr>
          <p:cNvPr id="11" name="Rectangle 2"/>
          <p:cNvSpPr/>
          <p:nvPr/>
        </p:nvSpPr>
        <p:spPr>
          <a:xfrm>
            <a:off x="954954" y="1542993"/>
            <a:ext cx="2376677" cy="174989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endParaRPr lang="en-US" sz="1200" dirty="0">
              <a:solidFill>
                <a:schemeClr val="bg1">
                  <a:lumMod val="50000"/>
                </a:schemeClr>
              </a:solidFill>
            </a:endParaRPr>
          </a:p>
        </p:txBody>
      </p:sp>
      <p:sp>
        <p:nvSpPr>
          <p:cNvPr id="12" name="Rectangle 2"/>
          <p:cNvSpPr/>
          <p:nvPr/>
        </p:nvSpPr>
        <p:spPr>
          <a:xfrm>
            <a:off x="3223600" y="1542993"/>
            <a:ext cx="2700769" cy="1749895"/>
          </a:xfrm>
          <a:prstGeom prst="rect">
            <a:avLst/>
          </a:prstGeom>
          <a:solidFill>
            <a:schemeClr val="accent1">
              <a:alpha val="7059"/>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endParaRPr lang="en-US" sz="1200" dirty="0">
              <a:solidFill>
                <a:schemeClr val="bg1">
                  <a:lumMod val="50000"/>
                </a:schemeClr>
              </a:solidFill>
            </a:endParaRPr>
          </a:p>
        </p:txBody>
      </p:sp>
      <p:sp>
        <p:nvSpPr>
          <p:cNvPr id="13" name="TextBox 59"/>
          <p:cNvSpPr txBox="1">
            <a:spLocks noChangeArrowheads="1"/>
          </p:cNvSpPr>
          <p:nvPr/>
        </p:nvSpPr>
        <p:spPr bwMode="auto">
          <a:xfrm flipH="1">
            <a:off x="3385646" y="1837482"/>
            <a:ext cx="1973529" cy="271955"/>
          </a:xfrm>
          <a:prstGeom prst="rect">
            <a:avLst/>
          </a:prstGeom>
          <a:noFill/>
          <a:ln>
            <a:noFill/>
          </a:ln>
          <a:extLst/>
        </p:spPr>
        <p:txBody>
          <a:bodyPr wrap="square" lIns="86412" tIns="43206" rIns="86412" bIns="4320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spcBef>
                <a:spcPct val="0"/>
              </a:spcBef>
              <a:buFont typeface="Arial" charse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精诚合作互助</a:t>
            </a:r>
          </a:p>
        </p:txBody>
      </p:sp>
      <p:sp>
        <p:nvSpPr>
          <p:cNvPr id="14" name="矩形 47"/>
          <p:cNvSpPr>
            <a:spLocks noChangeArrowheads="1"/>
          </p:cNvSpPr>
          <p:nvPr/>
        </p:nvSpPr>
        <p:spPr bwMode="auto">
          <a:xfrm>
            <a:off x="3385943" y="2095730"/>
            <a:ext cx="2366333" cy="752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8" tIns="43203" rIns="86408" bIns="432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bg1">
                    <a:lumMod val="50000"/>
                  </a:schemeClr>
                </a:solidFill>
                <a:sym typeface="微软雅黑" pitchFamily="34" charset="-122"/>
              </a:rPr>
              <a:t>毫无疑问进入这个大家庭，每个人都是公司一份子，各司其职为公司的正常运作尽心尽力。因此领导，下级，同事之间关系尤为重要，这样才能更好开展我们的工作。</a:t>
            </a:r>
          </a:p>
        </p:txBody>
      </p:sp>
      <p:sp>
        <p:nvSpPr>
          <p:cNvPr id="15" name="Freeform 12"/>
          <p:cNvSpPr>
            <a:spLocks/>
          </p:cNvSpPr>
          <p:nvPr/>
        </p:nvSpPr>
        <p:spPr bwMode="auto">
          <a:xfrm>
            <a:off x="1206592" y="3556316"/>
            <a:ext cx="396548" cy="397738"/>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a:noFill/>
          </a:ln>
          <a:extLst/>
        </p:spPr>
        <p:txBody>
          <a:bodyPr lIns="68592" tIns="34296" rIns="68592" bIns="34296"/>
          <a:lstStyle/>
          <a:p>
            <a:endParaRPr lang="zh-CN" altLang="en-US" sz="1200">
              <a:solidFill>
                <a:schemeClr val="bg1">
                  <a:lumMod val="50000"/>
                </a:schemeClr>
              </a:solidFill>
            </a:endParaRPr>
          </a:p>
        </p:txBody>
      </p:sp>
      <p:sp>
        <p:nvSpPr>
          <p:cNvPr id="16" name="Freeform 12"/>
          <p:cNvSpPr>
            <a:spLocks/>
          </p:cNvSpPr>
          <p:nvPr/>
        </p:nvSpPr>
        <p:spPr bwMode="auto">
          <a:xfrm flipH="1" flipV="1">
            <a:off x="7652861" y="4243762"/>
            <a:ext cx="396548" cy="397738"/>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2"/>
          </a:solidFill>
          <a:ln>
            <a:noFill/>
          </a:ln>
          <a:extLst/>
        </p:spPr>
        <p:txBody>
          <a:bodyPr lIns="68592" tIns="34296" rIns="68592" bIns="34296"/>
          <a:lstStyle/>
          <a:p>
            <a:endParaRPr lang="zh-CN" altLang="en-US" sz="1200">
              <a:solidFill>
                <a:schemeClr val="bg1">
                  <a:lumMod val="50000"/>
                </a:schemeClr>
              </a:solidFill>
            </a:endParaRPr>
          </a:p>
        </p:txBody>
      </p:sp>
      <p:sp>
        <p:nvSpPr>
          <p:cNvPr id="17" name="TextBox 32"/>
          <p:cNvSpPr txBox="1"/>
          <p:nvPr/>
        </p:nvSpPr>
        <p:spPr>
          <a:xfrm>
            <a:off x="1476669" y="3792008"/>
            <a:ext cx="6410042" cy="609504"/>
          </a:xfrm>
          <a:prstGeom prst="rect">
            <a:avLst/>
          </a:prstGeom>
          <a:noFill/>
        </p:spPr>
        <p:txBody>
          <a:bodyPr wrap="square" lIns="68592" tIns="34296" rIns="68592" bIns="34296" rtlCol="0">
            <a:spAutoFit/>
          </a:bodyPr>
          <a:lstStyle/>
          <a:p>
            <a:pPr>
              <a:lnSpc>
                <a:spcPct val="130000"/>
              </a:lnSpc>
              <a:spcBef>
                <a:spcPct val="0"/>
              </a:spcBef>
            </a:pPr>
            <a:r>
              <a:rPr lang="zh-CN" altLang="en-US" sz="9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extLst>
      <p:ext uri="{BB962C8B-B14F-4D97-AF65-F5344CB8AC3E}">
        <p14:creationId xmlns:p14="http://schemas.microsoft.com/office/powerpoint/2010/main" val="143984439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1500"/>
                            </p:stCondLst>
                            <p:childTnLst>
                              <p:par>
                                <p:cTn id="25" presetID="1"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35" presetClass="path" presetSubtype="0" accel="50000" decel="50000" fill="hold" grpId="1" nodeType="withEffect">
                                  <p:stCondLst>
                                    <p:cond delay="0"/>
                                  </p:stCondLst>
                                  <p:childTnLst>
                                    <p:animMotion origin="layout" path="M 4.375E-6 -1.11111E-6 L 0.36679 0.15278 " pathEditMode="relative" rAng="0" ptsTypes="AA">
                                      <p:cBhvr>
                                        <p:cTn id="28" dur="500" spd="-99900" fill="hold"/>
                                        <p:tgtEl>
                                          <p:spTgt spid="15"/>
                                        </p:tgtEl>
                                        <p:attrNameLst>
                                          <p:attrName>ppt_x,ppt_y</p:attrName>
                                        </p:attrNameLst>
                                      </p:cBhvr>
                                      <p:rCtr x="18333" y="7639"/>
                                    </p:animMotion>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35" presetClass="path" presetSubtype="0" accel="50000" decel="50000" fill="hold" grpId="1" nodeType="withEffect">
                                  <p:stCondLst>
                                    <p:cond delay="0"/>
                                  </p:stCondLst>
                                  <p:childTnLst>
                                    <p:animMotion origin="layout" path="M -3.33333E-6 4.07407E-6 L -0.39492 -0.11019 " pathEditMode="relative" rAng="0" ptsTypes="AA">
                                      <p:cBhvr>
                                        <p:cTn id="32" dur="500" spd="-99900" fill="hold"/>
                                        <p:tgtEl>
                                          <p:spTgt spid="16"/>
                                        </p:tgtEl>
                                        <p:attrNameLst>
                                          <p:attrName>ppt_x,ppt_y</p:attrName>
                                        </p:attrNameLst>
                                      </p:cBhvr>
                                      <p:rCtr x="-19753" y="-5509"/>
                                    </p:animMotion>
                                  </p:childTnLst>
                                </p:cTn>
                              </p:par>
                            </p:childTnLst>
                          </p:cTn>
                        </p:par>
                        <p:par>
                          <p:cTn id="33" fill="hold">
                            <p:stCondLst>
                              <p:cond delay="2000"/>
                            </p:stCondLst>
                            <p:childTnLst>
                              <p:par>
                                <p:cTn id="34" presetID="18" presetClass="entr" presetSubtype="3"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strips(upRight)">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animBg="1"/>
      <p:bldP spid="15" grpId="1" animBg="1"/>
      <p:bldP spid="16" grpId="0" animBg="1"/>
      <p:bldP spid="16" grpId="1" animBg="1"/>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AF5E1CD-0D70-4BC3-8046-26C67DA43B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12" name="TextBox 26">
            <a:extLst>
              <a:ext uri="{FF2B5EF4-FFF2-40B4-BE49-F238E27FC236}">
                <a16:creationId xmlns:a16="http://schemas.microsoft.com/office/drawing/2014/main" id="{6A633D63-F2C1-43CB-8748-07F034402AE8}"/>
              </a:ext>
            </a:extLst>
          </p:cNvPr>
          <p:cNvSpPr txBox="1"/>
          <p:nvPr/>
        </p:nvSpPr>
        <p:spPr>
          <a:xfrm>
            <a:off x="796465" y="2196248"/>
            <a:ext cx="4288353" cy="707886"/>
          </a:xfrm>
          <a:prstGeom prst="rect">
            <a:avLst/>
          </a:prstGeom>
          <a:noFill/>
        </p:spPr>
        <p:txBody>
          <a:bodyPr wrap="none" rtlCol="0">
            <a:spAutoFit/>
          </a:bodyPr>
          <a:lstStyle/>
          <a:p>
            <a:r>
              <a:rPr lang="zh-CN" altLang="en-US" sz="4000" b="1" dirty="0">
                <a:solidFill>
                  <a:schemeClr val="tx1">
                    <a:lumMod val="65000"/>
                    <a:lumOff val="35000"/>
                  </a:schemeClr>
                </a:solidFill>
                <a:latin typeface="微软雅黑" pitchFamily="34" charset="-122"/>
                <a:ea typeface="微软雅黑" pitchFamily="34" charset="-122"/>
              </a:rPr>
              <a:t>非常感谢您的观看</a:t>
            </a:r>
          </a:p>
        </p:txBody>
      </p:sp>
      <p:sp>
        <p:nvSpPr>
          <p:cNvPr id="13" name="TextBox 32">
            <a:extLst>
              <a:ext uri="{FF2B5EF4-FFF2-40B4-BE49-F238E27FC236}">
                <a16:creationId xmlns:a16="http://schemas.microsoft.com/office/drawing/2014/main" id="{DE36C971-E469-4394-9757-9C747DA2AFD8}"/>
              </a:ext>
            </a:extLst>
          </p:cNvPr>
          <p:cNvSpPr txBox="1"/>
          <p:nvPr/>
        </p:nvSpPr>
        <p:spPr>
          <a:xfrm>
            <a:off x="1397178" y="2902386"/>
            <a:ext cx="3031600" cy="307777"/>
          </a:xfrm>
          <a:prstGeom prst="rect">
            <a:avLst/>
          </a:prstGeom>
          <a:noFill/>
        </p:spPr>
        <p:txBody>
          <a:bodyPr wrap="none" rtlCol="0">
            <a:spAutoFit/>
          </a:bodyPr>
          <a:lstStyle/>
          <a:p>
            <a:pPr algn="ctr" eaLnBrk="1" hangingPunct="1">
              <a:buFont typeface="Arial" pitchFamily="34" charset="0"/>
              <a:buNone/>
            </a:pP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工作计划</a:t>
            </a:r>
          </a:p>
        </p:txBody>
      </p:sp>
      <p:sp>
        <p:nvSpPr>
          <p:cNvPr id="14" name="TextBox 33">
            <a:extLst>
              <a:ext uri="{FF2B5EF4-FFF2-40B4-BE49-F238E27FC236}">
                <a16:creationId xmlns:a16="http://schemas.microsoft.com/office/drawing/2014/main" id="{D9326439-9CF9-4E36-9E3A-5D2A317F0D98}"/>
              </a:ext>
            </a:extLst>
          </p:cNvPr>
          <p:cNvSpPr txBox="1"/>
          <p:nvPr/>
        </p:nvSpPr>
        <p:spPr>
          <a:xfrm>
            <a:off x="468338" y="3279850"/>
            <a:ext cx="4752528" cy="276999"/>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汇报人</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时间：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201x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xx</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日</a:t>
            </a:r>
          </a:p>
        </p:txBody>
      </p:sp>
      <p:sp>
        <p:nvSpPr>
          <p:cNvPr id="15" name="TextBox 12">
            <a:extLst>
              <a:ext uri="{FF2B5EF4-FFF2-40B4-BE49-F238E27FC236}">
                <a16:creationId xmlns:a16="http://schemas.microsoft.com/office/drawing/2014/main" id="{4171C10D-2938-49C4-AD9B-7472CF217297}"/>
              </a:ext>
            </a:extLst>
          </p:cNvPr>
          <p:cNvSpPr txBox="1"/>
          <p:nvPr/>
        </p:nvSpPr>
        <p:spPr>
          <a:xfrm>
            <a:off x="1116410" y="1060376"/>
            <a:ext cx="3384376" cy="1323439"/>
          </a:xfrm>
          <a:prstGeom prst="rect">
            <a:avLst/>
          </a:prstGeom>
          <a:noFill/>
        </p:spPr>
        <p:txBody>
          <a:bodyPr wrap="square" rtlCol="0">
            <a:spAutoFit/>
          </a:bodyPr>
          <a:lstStyle/>
          <a:p>
            <a:r>
              <a:rPr lang="en-US" altLang="zh-CN" sz="8000" b="1" spc="-300" dirty="0">
                <a:solidFill>
                  <a:schemeClr val="accent1"/>
                </a:solidFill>
                <a:latin typeface="Agency FB" pitchFamily="34" charset="0"/>
              </a:rPr>
              <a:t>2 0 </a:t>
            </a:r>
            <a:r>
              <a:rPr lang="en-US" altLang="zh-CN" sz="8000" b="1" spc="-300">
                <a:solidFill>
                  <a:schemeClr val="accent1"/>
                </a:solidFill>
                <a:latin typeface="Agency FB" pitchFamily="34" charset="0"/>
              </a:rPr>
              <a:t>1 </a:t>
            </a:r>
            <a:r>
              <a:rPr lang="en-US" altLang="zh-CN" sz="8000" b="1" spc="-300" smtClean="0">
                <a:solidFill>
                  <a:schemeClr val="accent1"/>
                </a:solidFill>
                <a:latin typeface="Agency FB" pitchFamily="34" charset="0"/>
              </a:rPr>
              <a:t>8</a:t>
            </a:r>
            <a:endParaRPr lang="zh-CN" altLang="en-US" sz="8000" b="1" spc="-300" dirty="0">
              <a:solidFill>
                <a:schemeClr val="accent1"/>
              </a:solidFill>
              <a:latin typeface="Agency FB" pitchFamily="34" charset="0"/>
            </a:endParaRPr>
          </a:p>
        </p:txBody>
      </p:sp>
    </p:spTree>
    <p:extLst>
      <p:ext uri="{BB962C8B-B14F-4D97-AF65-F5344CB8AC3E}">
        <p14:creationId xmlns:p14="http://schemas.microsoft.com/office/powerpoint/2010/main" val="342340875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45" presetClass="entr" presetSubtype="0" fill="hold" grpId="0" nodeType="afterEffect">
                                  <p:stCondLst>
                                    <p:cond delay="0"/>
                                  </p:stCondLst>
                                  <p:iterate type="lt">
                                    <p:tmPct val="10000"/>
                                  </p:iterate>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ppt_w</p:attrName>
                                        </p:attrNameLst>
                                      </p:cBhvr>
                                      <p:tavLst>
                                        <p:tav tm="0" fmla="#ppt_w*sin(2.5*pi*$)">
                                          <p:val>
                                            <p:fltVal val="0"/>
                                          </p:val>
                                        </p:tav>
                                        <p:tav tm="100000">
                                          <p:val>
                                            <p:fltVal val="1"/>
                                          </p:val>
                                        </p:tav>
                                      </p:tavLst>
                                    </p:anim>
                                    <p:anim calcmode="lin" valueType="num">
                                      <p:cBhvr>
                                        <p:cTn id="15" dur="1000" fill="hold"/>
                                        <p:tgtEl>
                                          <p:spTgt spid="15"/>
                                        </p:tgtEl>
                                        <p:attrNameLst>
                                          <p:attrName>ppt_h</p:attrName>
                                        </p:attrNameLst>
                                      </p:cBhvr>
                                      <p:tavLst>
                                        <p:tav tm="0">
                                          <p:val>
                                            <p:strVal val="#ppt_h"/>
                                          </p:val>
                                        </p:tav>
                                        <p:tav tm="100000">
                                          <p:val>
                                            <p:strVal val="#ppt_h"/>
                                          </p:val>
                                        </p:tav>
                                      </p:tavLst>
                                    </p:anim>
                                  </p:childTnLst>
                                </p:cTn>
                              </p:par>
                            </p:childTnLst>
                          </p:cTn>
                        </p:par>
                        <p:par>
                          <p:cTn id="16" fill="hold">
                            <p:stCondLst>
                              <p:cond delay="23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12"/>
                                        </p:tgtEl>
                                        <p:attrNameLst>
                                          <p:attrName>style.visibility</p:attrName>
                                        </p:attrNameLst>
                                      </p:cBhvr>
                                      <p:to>
                                        <p:strVal val="visible"/>
                                      </p:to>
                                    </p:set>
                                    <p:anim by="(-#ppt_w*2)" calcmode="lin" valueType="num">
                                      <p:cBhvr rctx="PPT">
                                        <p:cTn id="19" dur="500" autoRev="1" fill="hold">
                                          <p:stCondLst>
                                            <p:cond delay="0"/>
                                          </p:stCondLst>
                                        </p:cTn>
                                        <p:tgtEl>
                                          <p:spTgt spid="12"/>
                                        </p:tgtEl>
                                        <p:attrNameLst>
                                          <p:attrName>ppt_w</p:attrName>
                                        </p:attrNameLst>
                                      </p:cBhvr>
                                    </p:anim>
                                    <p:anim by="(#ppt_w*0.50)" calcmode="lin" valueType="num">
                                      <p:cBhvr>
                                        <p:cTn id="20" dur="500" decel="50000" autoRev="1" fill="hold">
                                          <p:stCondLst>
                                            <p:cond delay="0"/>
                                          </p:stCondLst>
                                        </p:cTn>
                                        <p:tgtEl>
                                          <p:spTgt spid="12"/>
                                        </p:tgtEl>
                                        <p:attrNameLst>
                                          <p:attrName>ppt_x</p:attrName>
                                        </p:attrNameLst>
                                      </p:cBhvr>
                                    </p:anim>
                                    <p:anim from="(-#ppt_h/2)" to="(#ppt_y)" calcmode="lin" valueType="num">
                                      <p:cBhvr>
                                        <p:cTn id="21" dur="1000" fill="hold">
                                          <p:stCondLst>
                                            <p:cond delay="0"/>
                                          </p:stCondLst>
                                        </p:cTn>
                                        <p:tgtEl>
                                          <p:spTgt spid="12"/>
                                        </p:tgtEl>
                                        <p:attrNameLst>
                                          <p:attrName>ppt_y</p:attrName>
                                        </p:attrNameLst>
                                      </p:cBhvr>
                                    </p:anim>
                                    <p:animRot by="21600000">
                                      <p:cBhvr>
                                        <p:cTn id="22" dur="1000" fill="hold">
                                          <p:stCondLst>
                                            <p:cond delay="0"/>
                                          </p:stCondLst>
                                        </p:cTn>
                                        <p:tgtEl>
                                          <p:spTgt spid="12"/>
                                        </p:tgtEl>
                                        <p:attrNameLst>
                                          <p:attrName>r</p:attrName>
                                        </p:attrNameLst>
                                      </p:cBhvr>
                                    </p:animRot>
                                  </p:childTnLst>
                                </p:cTn>
                              </p:par>
                            </p:childTnLst>
                          </p:cTn>
                        </p:par>
                        <p:par>
                          <p:cTn id="23" fill="hold">
                            <p:stCondLst>
                              <p:cond delay="4000"/>
                            </p:stCondLst>
                            <p:childTnLst>
                              <p:par>
                                <p:cTn id="24" presetID="40" presetClass="entr" presetSubtype="0" fill="hold" grpId="0" nodeType="afterEffect">
                                  <p:stCondLst>
                                    <p:cond delay="0"/>
                                  </p:stCondLst>
                                  <p:iterate type="lt">
                                    <p:tmPct val="10000"/>
                                  </p:iterate>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1"/>
                                          </p:val>
                                        </p:tav>
                                        <p:tav tm="100000">
                                          <p:val>
                                            <p:strVal val="#ppt_x"/>
                                          </p:val>
                                        </p:tav>
                                      </p:tavLst>
                                    </p:anim>
                                    <p:anim calcmode="lin" valueType="num">
                                      <p:cBhvr>
                                        <p:cTn id="28" dur="10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6600"/>
                            </p:stCondLst>
                            <p:childTnLst>
                              <p:par>
                                <p:cTn id="30" presetID="42"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3FDE6F3-C2C1-497D-9AC0-D418F52504A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641.pptx"/>
</p:tagLst>
</file>

<file path=ppt/tags/tag2.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4"/>
</p:tagLst>
</file>

<file path=ppt/theme/theme1.xml><?xml version="1.0" encoding="utf-8"?>
<a:theme xmlns:a="http://schemas.openxmlformats.org/drawingml/2006/main" name="1_自定义设计方案">
  <a:themeElements>
    <a:clrScheme name="自定义 230">
      <a:dk1>
        <a:sysClr val="windowText" lastClr="000000"/>
      </a:dk1>
      <a:lt1>
        <a:sysClr val="window" lastClr="FFFFFF"/>
      </a:lt1>
      <a:dk2>
        <a:srgbClr val="5A6378"/>
      </a:dk2>
      <a:lt2>
        <a:srgbClr val="7F7F7F"/>
      </a:lt2>
      <a:accent1>
        <a:srgbClr val="16A3AA"/>
      </a:accent1>
      <a:accent2>
        <a:srgbClr val="D8560E"/>
      </a:accent2>
      <a:accent3>
        <a:srgbClr val="16A3AA"/>
      </a:accent3>
      <a:accent4>
        <a:srgbClr val="D8560E"/>
      </a:accent4>
      <a:accent5>
        <a:srgbClr val="16A3AA"/>
      </a:accent5>
      <a:accent6>
        <a:srgbClr val="D8560E"/>
      </a:accent6>
      <a:hlink>
        <a:srgbClr val="168BBA"/>
      </a:hlink>
      <a:folHlink>
        <a:srgbClr val="680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2992</Words>
  <Application>Microsoft Office PowerPoint</Application>
  <PresentationFormat>自定义</PresentationFormat>
  <Paragraphs>237</Paragraphs>
  <Slides>24</Slides>
  <Notes>21</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24</vt:i4>
      </vt:variant>
    </vt:vector>
  </HeadingPairs>
  <TitlesOfParts>
    <vt:vector size="42" baseType="lpstr">
      <vt:lpstr>Adobe Arabic</vt:lpstr>
      <vt:lpstr>Agency FB</vt:lpstr>
      <vt:lpstr>Bebas Neue</vt:lpstr>
      <vt:lpstr>Lato</vt:lpstr>
      <vt:lpstr>Open Sans</vt:lpstr>
      <vt:lpstr>Open Sans Light</vt:lpstr>
      <vt:lpstr>PT Sans</vt:lpstr>
      <vt:lpstr>Source Sans Pro</vt:lpstr>
      <vt:lpstr>Source Sans Pro ExtraLight</vt:lpstr>
      <vt:lpstr>Source Sans Pro Light</vt:lpstr>
      <vt:lpstr>黑体</vt:lpstr>
      <vt:lpstr>宋体</vt:lpstr>
      <vt:lpstr>微软雅黑</vt:lpstr>
      <vt:lpstr>Arial</vt:lpstr>
      <vt:lpstr>Calibri</vt:lpstr>
      <vt:lpstr>Calibri Light</vt:lpstr>
      <vt:lpstr>Impact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bt641.pptx</dc:title>
  <dc:creator/>
  <cp:lastModifiedBy/>
  <cp:revision>1</cp:revision>
  <dcterms:created xsi:type="dcterms:W3CDTF">2016-10-17T14:00:15Z</dcterms:created>
  <dcterms:modified xsi:type="dcterms:W3CDTF">2018-03-22T03:30:25Z</dcterms:modified>
</cp:coreProperties>
</file>