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7"/>
  </p:notesMasterIdLst>
  <p:sldIdLst>
    <p:sldId id="490" r:id="rId3"/>
    <p:sldId id="531" r:id="rId4"/>
    <p:sldId id="532" r:id="rId5"/>
    <p:sldId id="533" r:id="rId6"/>
    <p:sldId id="560" r:id="rId7"/>
    <p:sldId id="561" r:id="rId8"/>
    <p:sldId id="562" r:id="rId9"/>
    <p:sldId id="563" r:id="rId10"/>
    <p:sldId id="564" r:id="rId11"/>
    <p:sldId id="565" r:id="rId12"/>
    <p:sldId id="566" r:id="rId13"/>
    <p:sldId id="567" r:id="rId14"/>
    <p:sldId id="568" r:id="rId15"/>
    <p:sldId id="569" r:id="rId16"/>
    <p:sldId id="570" r:id="rId17"/>
    <p:sldId id="571" r:id="rId18"/>
    <p:sldId id="572" r:id="rId19"/>
    <p:sldId id="573" r:id="rId20"/>
    <p:sldId id="574" r:id="rId21"/>
    <p:sldId id="575" r:id="rId22"/>
    <p:sldId id="576" r:id="rId23"/>
    <p:sldId id="577" r:id="rId24"/>
    <p:sldId id="578" r:id="rId25"/>
    <p:sldId id="559" r:id="rId26"/>
  </p:sldIdLst>
  <p:sldSz cx="9144000" cy="5143500" type="screen16x9"/>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E228"/>
    <a:srgbClr val="3A8F96"/>
    <a:srgbClr val="80CFE8"/>
    <a:srgbClr val="1E4B4E"/>
    <a:srgbClr val="E44BA6"/>
    <a:srgbClr val="C1E6EF"/>
    <a:srgbClr val="10575C"/>
    <a:srgbClr val="0D2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8110"/>
    <p:restoredTop sz="95119"/>
  </p:normalViewPr>
  <p:slideViewPr>
    <p:cSldViewPr showGuides="1">
      <p:cViewPr>
        <p:scale>
          <a:sx n="80" d="100"/>
          <a:sy n="80" d="100"/>
        </p:scale>
        <p:origin x="-1074" y="-618"/>
      </p:cViewPr>
      <p:guideLst>
        <p:guide orient="horz" pos="1620"/>
        <p:guide pos="2880"/>
      </p:guideLst>
    </p:cSldViewPr>
  </p:slideViewPr>
  <p:notesTextViewPr>
    <p:cViewPr>
      <p:scale>
        <a:sx n="1" d="1"/>
        <a:sy n="1" d="1"/>
      </p:scale>
      <p:origin x="0" y="0"/>
    </p:cViewPr>
  </p:notesTextViewPr>
  <p:sorterViewPr showFormatting="0">
    <p:cViewPr>
      <p:scale>
        <a:sx n="190" d="100"/>
        <a:sy n="1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p>
          <a:p>
            <a:pPr marL="457200" marR="0" lvl="1"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p>
          <a:p>
            <a:pPr marL="914400" marR="0" lvl="2"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p>
          <a:p>
            <a:pPr marL="1371600" marR="0" lvl="3"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p>
          <a:p>
            <a:pPr marL="1828800" marR="0" lvl="4"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197948270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pic>
        <p:nvPicPr>
          <p:cNvPr id="3074" name="图片 6"/>
          <p:cNvPicPr>
            <a:picLocks noChangeAspect="1"/>
          </p:cNvPicPr>
          <p:nvPr userDrawn="1"/>
        </p:nvPicPr>
        <p:blipFill>
          <a:blip r:embed="rId2"/>
          <a:stretch>
            <a:fillRect/>
          </a:stretch>
        </p:blipFill>
        <p:spPr>
          <a:xfrm>
            <a:off x="0" y="3700463"/>
            <a:ext cx="9144000" cy="146367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8B8CD9F9-72C8-4589-8A77-E0EAAC1A9441}"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t>2018/2/7</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7"/>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pic>
        <p:nvPicPr>
          <p:cNvPr id="4098" name="图片 6"/>
          <p:cNvPicPr>
            <a:picLocks noChangeAspect="1"/>
          </p:cNvPicPr>
          <p:nvPr userDrawn="1"/>
        </p:nvPicPr>
        <p:blipFill>
          <a:blip r:embed="rId2"/>
          <a:stretch>
            <a:fillRect/>
          </a:stretch>
        </p:blipFill>
        <p:spPr>
          <a:xfrm>
            <a:off x="0" y="3679825"/>
            <a:ext cx="9144000" cy="1463675"/>
          </a:xfrm>
          <a:prstGeom prst="rect">
            <a:avLst/>
          </a:prstGeom>
          <a:noFill/>
          <a:ln w="9525">
            <a:noFill/>
          </a:ln>
        </p:spPr>
      </p:pic>
      <p:sp>
        <p:nvSpPr>
          <p:cNvPr id="8" name="矩形 7"/>
          <p:cNvSpPr/>
          <p:nvPr/>
        </p:nvSpPr>
        <p:spPr>
          <a:xfrm>
            <a:off x="0" y="5076825"/>
            <a:ext cx="9144000" cy="66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pic>
        <p:nvPicPr>
          <p:cNvPr id="5122" name="图片 6"/>
          <p:cNvPicPr>
            <a:picLocks noChangeAspect="1"/>
          </p:cNvPicPr>
          <p:nvPr userDrawn="1"/>
        </p:nvPicPr>
        <p:blipFill>
          <a:blip r:embed="rId2"/>
          <a:stretch>
            <a:fillRect/>
          </a:stretch>
        </p:blipFill>
        <p:spPr>
          <a:xfrm>
            <a:off x="0" y="3700463"/>
            <a:ext cx="9144000" cy="146367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7"/>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idx="1"/>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8B8CD9F9-72C8-4589-8A77-E0EAAC1A9441}"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t>2018/2/7</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6553200" y="4767263"/>
            <a:ext cx="2133600" cy="274638"/>
          </a:xfrm>
          <a:prstGeom prst="rect">
            <a:avLst/>
          </a:prstGeom>
        </p:spPr>
        <p:txBody>
          <a:bodyPr vert="horz" lIns="91440" tIns="45720" rIns="91440" bIns="45720" rtlCol="0" anchor="ct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2051" name="文本占位符 2"/>
          <p:cNvSpPr>
            <a:spLocks noGrp="1"/>
          </p:cNvSpPr>
          <p:nvPr>
            <p:ph type="body" idx="1"/>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4"/>
          </p:nvPr>
        </p:nvSpPr>
        <p:spPr>
          <a:xfrm>
            <a:off x="6553200" y="4767263"/>
            <a:ext cx="2133600" cy="274638"/>
          </a:xfrm>
          <a:prstGeom prst="rect">
            <a:avLst/>
          </a:prstGeom>
        </p:spPr>
        <p:txBody>
          <a:bodyPr vert="horz" lIns="91440" tIns="45720" rIns="91440" bIns="45720" rtlCol="0" anchor="ct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4.jpe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9.png"/><Relationship Id="rId7" Type="http://schemas.openxmlformats.org/officeDocument/2006/relationships/image" Target="../media/image17.jpeg"/><Relationship Id="rId12" Type="http://schemas.openxmlformats.org/officeDocument/2006/relationships/image" Target="../media/image22.jpe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14.jpeg"/><Relationship Id="rId11" Type="http://schemas.openxmlformats.org/officeDocument/2006/relationships/image" Target="../media/image21.jpeg"/><Relationship Id="rId5" Type="http://schemas.openxmlformats.org/officeDocument/2006/relationships/image" Target="../media/image16.jpeg"/><Relationship Id="rId10" Type="http://schemas.openxmlformats.org/officeDocument/2006/relationships/image" Target="../media/image20.jpeg"/><Relationship Id="rId4" Type="http://schemas.openxmlformats.org/officeDocument/2006/relationships/image" Target="../media/image11.png"/><Relationship Id="rId9"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9.png"/><Relationship Id="rId7" Type="http://schemas.openxmlformats.org/officeDocument/2006/relationships/image" Target="../media/image26.pn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9.png"/><Relationship Id="rId7" Type="http://schemas.openxmlformats.org/officeDocument/2006/relationships/image" Target="../media/image28.pn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9.png"/><Relationship Id="rId7" Type="http://schemas.openxmlformats.org/officeDocument/2006/relationships/image" Target="../media/image34.jpeg"/><Relationship Id="rId12" Type="http://schemas.openxmlformats.org/officeDocument/2006/relationships/image" Target="../media/image37.pn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33.jpeg"/><Relationship Id="rId11" Type="http://schemas.openxmlformats.org/officeDocument/2006/relationships/image" Target="../media/image36.png"/><Relationship Id="rId5" Type="http://schemas.openxmlformats.org/officeDocument/2006/relationships/image" Target="../media/image32.jpeg"/><Relationship Id="rId10" Type="http://schemas.openxmlformats.org/officeDocument/2006/relationships/image" Target="../media/image13.png"/><Relationship Id="rId4" Type="http://schemas.openxmlformats.org/officeDocument/2006/relationships/image" Target="../media/image11.png"/><Relationship Id="rId9"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0.png"/><Relationship Id="rId2" Type="http://schemas.openxmlformats.org/officeDocument/2006/relationships/image" Target="../media/image10.png"/><Relationship Id="rId1" Type="http://schemas.openxmlformats.org/officeDocument/2006/relationships/slideLayout" Target="../slideLayouts/slideLayout1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377825" y="1492250"/>
            <a:ext cx="4699000" cy="920750"/>
          </a:xfrm>
          <a:prstGeom prst="rect">
            <a:avLst/>
          </a:prstGeom>
          <a:solidFill>
            <a:schemeClr val="bg1">
              <a:alpha val="4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454025" y="1492250"/>
            <a:ext cx="4545013" cy="614363"/>
          </a:xfrm>
          <a:prstGeom prst="rect">
            <a:avLst/>
          </a:prstGeom>
          <a:noFill/>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400" b="1" i="0" u="none" strike="noStrike" kern="0" cap="none" spc="0" normalizeH="0" baseline="0" noProof="0" dirty="0" smtClean="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在这里填写课件的标题</a:t>
            </a:r>
            <a:endParaRPr kumimoji="0" lang="zh-CN" altLang="en-US" sz="3400" b="1"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1071563" y="2105025"/>
            <a:ext cx="3311525" cy="307975"/>
          </a:xfrm>
          <a:prstGeom prst="rect">
            <a:avLst/>
          </a:prstGeom>
          <a:noFill/>
          <a:ln>
            <a:noFill/>
          </a:ln>
          <a:effectLst>
            <a:outerShdw blurRad="12700" dist="12700" dir="2700000" algn="tl" rotWithShape="0">
              <a:prstClr val="black">
                <a:alpha val="22000"/>
              </a:prstClr>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环保工作</a:t>
            </a:r>
            <a:r>
              <a:rPr kumimoji="0" lang="en-US" altLang="zh-CN"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绿化工作</a:t>
            </a:r>
            <a:r>
              <a:rPr kumimoji="0" lang="en-US" altLang="zh-CN"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总结汇报</a:t>
            </a:r>
            <a:r>
              <a:rPr kumimoji="0" lang="en-US" altLang="zh-CN"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演讲会展</a:t>
            </a:r>
          </a:p>
        </p:txBody>
      </p:sp>
      <p:sp>
        <p:nvSpPr>
          <p:cNvPr id="11" name="矩形 10"/>
          <p:cNvSpPr/>
          <p:nvPr/>
        </p:nvSpPr>
        <p:spPr>
          <a:xfrm>
            <a:off x="323528" y="267493"/>
            <a:ext cx="576064" cy="576065"/>
          </a:xfrm>
          <a:prstGeom prst="rect">
            <a:avLst/>
          </a:prstGeom>
          <a:blipFill dpi="0" rotWithShape="1">
            <a:blip r:embed="rId4">
              <a:alphaModFix amt="66000"/>
              <a:duotone>
                <a:prstClr val="black"/>
                <a:schemeClr val="accent3">
                  <a:tint val="45000"/>
                  <a:satMod val="400000"/>
                </a:schemeClr>
              </a:duotone>
            </a:blip>
            <a:srcRect/>
            <a:stretch>
              <a:fillRect/>
            </a:stretch>
          </a:bli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TextBox 11"/>
          <p:cNvSpPr txBox="1"/>
          <p:nvPr/>
        </p:nvSpPr>
        <p:spPr>
          <a:xfrm>
            <a:off x="925513" y="279400"/>
            <a:ext cx="1900238" cy="40005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建设</a:t>
            </a:r>
            <a:r>
              <a:rPr kumimoji="0" lang="zh-CN" altLang="en-US" sz="2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绿色家园</a:t>
            </a:r>
            <a:endParaRPr kumimoji="0" lang="zh-CN" altLang="en-US" sz="2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 name="TextBox 12"/>
          <p:cNvSpPr txBox="1"/>
          <p:nvPr/>
        </p:nvSpPr>
        <p:spPr>
          <a:xfrm>
            <a:off x="931863" y="609600"/>
            <a:ext cx="2303463" cy="246063"/>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The construction of green homes</a:t>
            </a:r>
            <a:endPar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5"/>
          <a:stretch>
            <a:fillRect/>
          </a:stretch>
        </p:blipFill>
        <p:spPr>
          <a:xfrm>
            <a:off x="0" y="3370263"/>
            <a:ext cx="9144000" cy="1773237"/>
          </a:xfrm>
          <a:prstGeom prst="rect">
            <a:avLst/>
          </a:prstGeom>
          <a:noFill/>
          <a:ln w="9525">
            <a:noFill/>
          </a:ln>
        </p:spPr>
      </p:pic>
      <p:sp>
        <p:nvSpPr>
          <p:cNvPr id="5" name="椭圆 4"/>
          <p:cNvSpPr/>
          <p:nvPr/>
        </p:nvSpPr>
        <p:spPr>
          <a:xfrm>
            <a:off x="5940152" y="4587974"/>
            <a:ext cx="2160240" cy="360040"/>
          </a:xfrm>
          <a:prstGeom prst="ellipse">
            <a:avLst/>
          </a:prstGeom>
          <a:gradFill flip="none" rotWithShape="1">
            <a:gsLst>
              <a:gs pos="12000">
                <a:schemeClr val="tx1">
                  <a:alpha val="51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4" name="图片 3"/>
          <p:cNvPicPr>
            <a:picLocks noChangeAspect="1"/>
          </p:cNvPicPr>
          <p:nvPr/>
        </p:nvPicPr>
        <p:blipFill>
          <a:blip r:embed="rId6"/>
          <a:stretch>
            <a:fillRect/>
          </a:stretch>
        </p:blipFill>
        <p:spPr>
          <a:xfrm>
            <a:off x="5183188" y="1203325"/>
            <a:ext cx="3262312" cy="3517900"/>
          </a:xfrm>
          <a:prstGeom prst="rect">
            <a:avLst/>
          </a:prstGeom>
          <a:noFill/>
          <a:ln w="9525">
            <a:noFill/>
          </a:ln>
        </p:spPr>
      </p:pic>
      <p:pic>
        <p:nvPicPr>
          <p:cNvPr id="7" name="图片 6"/>
          <p:cNvPicPr>
            <a:picLocks noChangeAspect="1"/>
          </p:cNvPicPr>
          <p:nvPr/>
        </p:nvPicPr>
        <p:blipFill>
          <a:blip r:embed="rId7"/>
          <a:stretch>
            <a:fillRect/>
          </a:stretch>
        </p:blipFill>
        <p:spPr>
          <a:xfrm>
            <a:off x="-6350" y="3773488"/>
            <a:ext cx="9144000" cy="1390650"/>
          </a:xfrm>
          <a:prstGeom prst="rect">
            <a:avLst/>
          </a:prstGeom>
          <a:noFill/>
          <a:ln w="9525">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42" presetClass="path" presetSubtype="0" repeatCount="indefinite" decel="19000" autoRev="1" fill="remove" nodeType="withEffect">
                                  <p:stCondLst>
                                    <p:cond delay="0"/>
                                  </p:stCondLst>
                                  <p:childTnLst>
                                    <p:animMotion origin="layout" path="M -8.33333E-7 -4.38175E-6 L -8.33333E-7 0.01234 " pathEditMode="relative" rAng="0" ptsTypes="AA">
                                      <p:cBhvr>
                                        <p:cTn id="17" dur="1000" fill="hold"/>
                                        <p:tgtEl>
                                          <p:spTgt spid="4"/>
                                        </p:tgtEl>
                                        <p:attrNameLst>
                                          <p:attrName>ppt_x</p:attrName>
                                          <p:attrName>ppt_y</p:attrName>
                                        </p:attrNameLst>
                                      </p:cBhvr>
                                      <p:rCtr x="0" y="600"/>
                                    </p:animMotion>
                                  </p:childTnLst>
                                </p:cTn>
                              </p:par>
                              <p:par>
                                <p:cTn id="18" presetID="22" presetClass="entr" presetSubtype="4"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300"/>
                                        <p:tgtEl>
                                          <p:spTgt spid="5"/>
                                        </p:tgtEl>
                                      </p:cBhvr>
                                    </p:animEffect>
                                  </p:childTnLst>
                                </p:cTn>
                              </p:par>
                              <p:par>
                                <p:cTn id="24" presetID="6" presetClass="emph" presetSubtype="0" repeatCount="indefinite" autoRev="1" fill="hold" nodeType="withEffect">
                                  <p:stCondLst>
                                    <p:cond delay="0"/>
                                  </p:stCondLst>
                                  <p:childTnLst>
                                    <p:animScale>
                                      <p:cBhvr>
                                        <p:cTn id="25" dur="1000" fill="hold"/>
                                        <p:tgtEl>
                                          <p:spTgt spid="5"/>
                                        </p:tgtEl>
                                      </p:cBhvr>
                                      <p:by x="150000" y="150000"/>
                                    </p:animScale>
                                  </p:childTnLst>
                                </p:cTn>
                              </p:par>
                              <p:par>
                                <p:cTn id="26" presetID="10" presetClass="entr" presetSubtype="0" fill="hold" nodeType="withEffect">
                                  <p:stCondLst>
                                    <p:cond delay="4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7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140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par>
                                <p:cTn id="38" presetID="53" presetClass="entr" presetSubtype="16" fill="hold" grpId="0" nodeType="withEffect">
                                  <p:stCondLst>
                                    <p:cond delay="170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grpId="0" nodeType="withEffect">
                                  <p:stCondLst>
                                    <p:cond delay="21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10"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3925888" y="339725"/>
            <a:ext cx="1363663" cy="7080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smtClean="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rPr>
              <a:t>前 言</a:t>
            </a:r>
            <a:endParaRPr kumimoji="0" lang="zh-CN" altLang="en-US" sz="4000" b="1" i="0" u="none" strike="noStrike" kern="120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827088" y="1131888"/>
            <a:ext cx="7416800" cy="2808288"/>
          </a:xfrm>
          <a:prstGeom prst="rect">
            <a:avLst/>
          </a:prstGeom>
          <a:solidFill>
            <a:schemeClr val="bg1">
              <a:alpha val="48000"/>
            </a:schemeClr>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Text Box 11"/>
          <p:cNvSpPr txBox="1"/>
          <p:nvPr/>
        </p:nvSpPr>
        <p:spPr>
          <a:xfrm>
            <a:off x="1331913" y="1431925"/>
            <a:ext cx="6453187" cy="2147888"/>
          </a:xfrm>
          <a:prstGeom prst="rect">
            <a:avLst/>
          </a:prstGeom>
          <a:noFill/>
          <a:ln w="9525">
            <a:noFill/>
          </a:ln>
        </p:spPr>
        <p:txBody>
          <a:bodyP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stStyle>
          <a:p>
            <a:pPr marL="0" lvl="0" indent="0">
              <a:lnSpc>
                <a:spcPts val="1800"/>
              </a:lnSpc>
              <a:spcBef>
                <a:spcPct val="0"/>
              </a:spcBef>
              <a:buNone/>
            </a:pPr>
            <a:r>
              <a:rPr lang="zh-CN" altLang="en-US" sz="1200" dirty="0">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的设计面貌。对于多元化的今天，如何找到设计自身的演绎趋势，符合现代社会的发展，这就需要设计师赋予设计以生命，能动地给予设计以人性化的体验，建立起设计与人与自然的新融合；其次结合时代的特征创造出符合艺术品位，体现科学价值和推动经济发展这三重意义的设计，完成着从构思到表现到实现其价值的创造性过程。设计的发展存在着一个时代价值观的问题，即什么是设计？为什么而设计？围绕这个问题，不同的时期就会形成不同的设计面貌。对于多元化的今天，如何找到设计自身的演绎趋势，符合现代社会的发展，这就需要设计师赋予设计以生命，能动地给予设计以人性化的体验，建立起设计与人与自然的新融合；其次结合时代的特征创造出符合艺术品位，体现科学价值和推动经济发展这三重意义。</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Effect transition="in" filter="fade">
                                      <p:cBhvr>
                                        <p:cTn id="9" dur="3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400"/>
                                        <p:tgtEl>
                                          <p:spTgt spid="15"/>
                                        </p:tgtEl>
                                      </p:cBhvr>
                                    </p:animEffect>
                                    <p:anim calcmode="lin" valueType="num">
                                      <p:cBhvr>
                                        <p:cTn id="18" dur="400" fill="hold"/>
                                        <p:tgtEl>
                                          <p:spTgt spid="15"/>
                                        </p:tgtEl>
                                        <p:attrNameLst>
                                          <p:attrName>ppt_x</p:attrName>
                                        </p:attrNameLst>
                                      </p:cBhvr>
                                      <p:tavLst>
                                        <p:tav tm="0">
                                          <p:val>
                                            <p:strVal val="#ppt_x"/>
                                          </p:val>
                                        </p:tav>
                                        <p:tav tm="100000">
                                          <p:val>
                                            <p:strVal val="#ppt_x"/>
                                          </p:val>
                                        </p:tav>
                                      </p:tavLst>
                                    </p:anim>
                                    <p:anim calcmode="lin" valueType="num">
                                      <p:cBhvr>
                                        <p:cTn id="19" dur="4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484438" y="1741488"/>
            <a:ext cx="4248150" cy="614362"/>
            <a:chOff x="2627784" y="1103245"/>
            <a:chExt cx="4248472" cy="613699"/>
          </a:xfrm>
        </p:grpSpPr>
        <p:grpSp>
          <p:nvGrpSpPr>
            <p:cNvPr id="11292" name="组合 5"/>
            <p:cNvGrpSpPr/>
            <p:nvPr/>
          </p:nvGrpSpPr>
          <p:grpSpPr>
            <a:xfrm>
              <a:off x="2627784" y="1103245"/>
              <a:ext cx="4248472" cy="613699"/>
              <a:chOff x="2627784" y="1225429"/>
              <a:chExt cx="4248472" cy="613699"/>
            </a:xfrm>
          </p:grpSpPr>
          <p:sp>
            <p:nvSpPr>
              <p:cNvPr id="5" name="圆角矩形 4"/>
              <p:cNvSpPr/>
              <p:nvPr/>
            </p:nvSpPr>
            <p:spPr>
              <a:xfrm>
                <a:off x="3098152" y="1347612"/>
                <a:ext cx="3778104" cy="369332"/>
              </a:xfrm>
              <a:prstGeom prst="roundRect">
                <a:avLst>
                  <a:gd name="adj" fmla="val 24409"/>
                </a:avLst>
              </a:prstGeom>
              <a:solidFill>
                <a:schemeClr val="bg1">
                  <a:alpha val="80000"/>
                </a:schemeClr>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1295" name="组合 3"/>
              <p:cNvGrpSpPr/>
              <p:nvPr/>
            </p:nvGrpSpPr>
            <p:grpSpPr>
              <a:xfrm>
                <a:off x="2627784" y="1225429"/>
                <a:ext cx="621418" cy="613699"/>
                <a:chOff x="2411760" y="1347613"/>
                <a:chExt cx="621418" cy="613699"/>
              </a:xfrm>
            </p:grpSpPr>
            <p:pic>
              <p:nvPicPr>
                <p:cNvPr id="11296" name="图片 1"/>
                <p:cNvPicPr>
                  <a:picLocks noChangeAspect="1"/>
                </p:cNvPicPr>
                <p:nvPr/>
              </p:nvPicPr>
              <p:blipFill>
                <a:blip r:embed="rId2"/>
                <a:stretch>
                  <a:fillRect/>
                </a:stretch>
              </p:blipFill>
              <p:spPr>
                <a:xfrm>
                  <a:off x="2411760" y="1347613"/>
                  <a:ext cx="621418" cy="613699"/>
                </a:xfrm>
                <a:prstGeom prst="rect">
                  <a:avLst/>
                </a:prstGeom>
                <a:noFill/>
                <a:ln w="9525">
                  <a:noFill/>
                </a:ln>
              </p:spPr>
            </p:pic>
            <p:sp>
              <p:nvSpPr>
                <p:cNvPr id="11297" name="TextBox 2"/>
                <p:cNvSpPr txBox="1"/>
                <p:nvPr/>
              </p:nvSpPr>
              <p:spPr>
                <a:xfrm>
                  <a:off x="2519554" y="1469796"/>
                  <a:ext cx="396262" cy="369332"/>
                </a:xfrm>
                <a:prstGeom prst="rect">
                  <a:avLst/>
                </a:prstGeom>
                <a:noFill/>
                <a:ln w="9525">
                  <a:noFill/>
                </a:ln>
              </p:spPr>
              <p:txBody>
                <a:bodyPr wrap="none">
                  <a:spAutoFit/>
                </a:bodyPr>
                <a:lstStyle/>
                <a:p>
                  <a:pPr lvl="0"/>
                  <a:r>
                    <a:rPr lang="en-US" altLang="zh-CN" dirty="0">
                      <a:solidFill>
                        <a:srgbClr val="000000"/>
                      </a:solidFill>
                      <a:latin typeface="Impact" panose="020B0806030902050204" pitchFamily="34" charset="0"/>
                      <a:ea typeface="微软雅黑" panose="020B0503020204020204" pitchFamily="34" charset="-122"/>
                    </a:rPr>
                    <a:t>01</a:t>
                  </a:r>
                  <a:endParaRPr lang="zh-CN" altLang="en-US" dirty="0">
                    <a:solidFill>
                      <a:srgbClr val="000000"/>
                    </a:solidFill>
                    <a:latin typeface="Impact" panose="020B0806030902050204" pitchFamily="34" charset="0"/>
                    <a:ea typeface="微软雅黑" panose="020B0503020204020204" pitchFamily="34" charset="-122"/>
                  </a:endParaRPr>
                </a:p>
              </p:txBody>
            </p:sp>
          </p:grpSp>
        </p:grpSp>
        <p:sp>
          <p:nvSpPr>
            <p:cNvPr id="11293" name="矩形 6"/>
            <p:cNvSpPr/>
            <p:nvPr/>
          </p:nvSpPr>
          <p:spPr>
            <a:xfrm>
              <a:off x="3645768" y="1240817"/>
              <a:ext cx="2646878" cy="338554"/>
            </a:xfrm>
            <a:prstGeom prst="rect">
              <a:avLst/>
            </a:prstGeom>
            <a:noFill/>
            <a:ln w="9525">
              <a:noFill/>
            </a:ln>
          </p:spPr>
          <p:txBody>
            <a:bodyPr wrap="none">
              <a:spAutoFit/>
            </a:bodyPr>
            <a:lstStyle/>
            <a:p>
              <a:pPr lvl="0"/>
              <a:r>
                <a:rPr lang="zh-CN" altLang="en-US" sz="1600" dirty="0">
                  <a:solidFill>
                    <a:srgbClr val="000000"/>
                  </a:solidFill>
                  <a:latin typeface="微软雅黑" panose="020B0503020204020204" pitchFamily="34" charset="-122"/>
                  <a:ea typeface="微软雅黑" panose="020B0503020204020204" pitchFamily="34" charset="-122"/>
                </a:rPr>
                <a:t>这里填写课件的大标题内容</a:t>
              </a:r>
            </a:p>
          </p:txBody>
        </p:sp>
      </p:grpSp>
      <p:grpSp>
        <p:nvGrpSpPr>
          <p:cNvPr id="47" name="组合 46"/>
          <p:cNvGrpSpPr/>
          <p:nvPr/>
        </p:nvGrpSpPr>
        <p:grpSpPr>
          <a:xfrm>
            <a:off x="2484438" y="2462213"/>
            <a:ext cx="4248150" cy="614362"/>
            <a:chOff x="2627784" y="1103245"/>
            <a:chExt cx="4248472" cy="613699"/>
          </a:xfrm>
        </p:grpSpPr>
        <p:grpSp>
          <p:nvGrpSpPr>
            <p:cNvPr id="11286" name="组合 47"/>
            <p:cNvGrpSpPr/>
            <p:nvPr/>
          </p:nvGrpSpPr>
          <p:grpSpPr>
            <a:xfrm>
              <a:off x="2627784" y="1103245"/>
              <a:ext cx="4248472" cy="613699"/>
              <a:chOff x="2627784" y="1225429"/>
              <a:chExt cx="4248472" cy="613699"/>
            </a:xfrm>
          </p:grpSpPr>
          <p:sp>
            <p:nvSpPr>
              <p:cNvPr id="50" name="圆角矩形 49"/>
              <p:cNvSpPr/>
              <p:nvPr/>
            </p:nvSpPr>
            <p:spPr>
              <a:xfrm>
                <a:off x="3098152" y="1347612"/>
                <a:ext cx="3778104" cy="369332"/>
              </a:xfrm>
              <a:prstGeom prst="roundRect">
                <a:avLst>
                  <a:gd name="adj" fmla="val 24409"/>
                </a:avLst>
              </a:prstGeom>
              <a:solidFill>
                <a:schemeClr val="bg1">
                  <a:alpha val="80000"/>
                </a:schemeClr>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1289" name="组合 50"/>
              <p:cNvGrpSpPr/>
              <p:nvPr/>
            </p:nvGrpSpPr>
            <p:grpSpPr>
              <a:xfrm>
                <a:off x="2627784" y="1225429"/>
                <a:ext cx="621418" cy="613699"/>
                <a:chOff x="2411760" y="1347613"/>
                <a:chExt cx="621418" cy="613699"/>
              </a:xfrm>
            </p:grpSpPr>
            <p:pic>
              <p:nvPicPr>
                <p:cNvPr id="11290" name="图片 51"/>
                <p:cNvPicPr>
                  <a:picLocks noChangeAspect="1"/>
                </p:cNvPicPr>
                <p:nvPr/>
              </p:nvPicPr>
              <p:blipFill>
                <a:blip r:embed="rId2"/>
                <a:stretch>
                  <a:fillRect/>
                </a:stretch>
              </p:blipFill>
              <p:spPr>
                <a:xfrm>
                  <a:off x="2411760" y="1347613"/>
                  <a:ext cx="621418" cy="613699"/>
                </a:xfrm>
                <a:prstGeom prst="rect">
                  <a:avLst/>
                </a:prstGeom>
                <a:noFill/>
                <a:ln w="9525">
                  <a:noFill/>
                </a:ln>
              </p:spPr>
            </p:pic>
            <p:sp>
              <p:nvSpPr>
                <p:cNvPr id="11291" name="TextBox 52"/>
                <p:cNvSpPr txBox="1"/>
                <p:nvPr/>
              </p:nvSpPr>
              <p:spPr>
                <a:xfrm>
                  <a:off x="2483768" y="1469796"/>
                  <a:ext cx="423514" cy="369332"/>
                </a:xfrm>
                <a:prstGeom prst="rect">
                  <a:avLst/>
                </a:prstGeom>
                <a:noFill/>
                <a:ln w="9525">
                  <a:noFill/>
                </a:ln>
              </p:spPr>
              <p:txBody>
                <a:bodyPr wrap="none">
                  <a:spAutoFit/>
                </a:bodyPr>
                <a:lstStyle/>
                <a:p>
                  <a:pPr lvl="0"/>
                  <a:r>
                    <a:rPr lang="en-US" altLang="zh-CN" dirty="0">
                      <a:solidFill>
                        <a:srgbClr val="000000"/>
                      </a:solidFill>
                      <a:latin typeface="Impact" panose="020B0806030902050204" pitchFamily="34" charset="0"/>
                      <a:ea typeface="微软雅黑" panose="020B0503020204020204" pitchFamily="34" charset="-122"/>
                    </a:rPr>
                    <a:t>02</a:t>
                  </a:r>
                  <a:endParaRPr lang="zh-CN" altLang="en-US" dirty="0">
                    <a:solidFill>
                      <a:srgbClr val="000000"/>
                    </a:solidFill>
                    <a:latin typeface="Impact" panose="020B0806030902050204" pitchFamily="34" charset="0"/>
                    <a:ea typeface="微软雅黑" panose="020B0503020204020204" pitchFamily="34" charset="-122"/>
                  </a:endParaRPr>
                </a:p>
              </p:txBody>
            </p:sp>
          </p:grpSp>
        </p:grpSp>
        <p:sp>
          <p:nvSpPr>
            <p:cNvPr id="11287" name="矩形 48"/>
            <p:cNvSpPr/>
            <p:nvPr/>
          </p:nvSpPr>
          <p:spPr>
            <a:xfrm>
              <a:off x="3645768" y="1240817"/>
              <a:ext cx="2646878" cy="338554"/>
            </a:xfrm>
            <a:prstGeom prst="rect">
              <a:avLst/>
            </a:prstGeom>
            <a:noFill/>
            <a:ln w="9525">
              <a:noFill/>
            </a:ln>
          </p:spPr>
          <p:txBody>
            <a:bodyPr wrap="none">
              <a:spAutoFit/>
            </a:bodyPr>
            <a:lstStyle/>
            <a:p>
              <a:pPr lvl="0"/>
              <a:r>
                <a:rPr lang="zh-CN" altLang="en-US" sz="1600" dirty="0">
                  <a:solidFill>
                    <a:srgbClr val="000000"/>
                  </a:solidFill>
                  <a:latin typeface="微软雅黑" panose="020B0503020204020204" pitchFamily="34" charset="-122"/>
                  <a:ea typeface="微软雅黑" panose="020B0503020204020204" pitchFamily="34" charset="-122"/>
                </a:rPr>
                <a:t>这里填写课件的大标题内容</a:t>
              </a:r>
            </a:p>
          </p:txBody>
        </p:sp>
      </p:grpSp>
      <p:grpSp>
        <p:nvGrpSpPr>
          <p:cNvPr id="54" name="组合 53"/>
          <p:cNvGrpSpPr/>
          <p:nvPr/>
        </p:nvGrpSpPr>
        <p:grpSpPr>
          <a:xfrm>
            <a:off x="2484438" y="3182938"/>
            <a:ext cx="4248150" cy="612775"/>
            <a:chOff x="2627784" y="1103245"/>
            <a:chExt cx="4248472" cy="613699"/>
          </a:xfrm>
        </p:grpSpPr>
        <p:grpSp>
          <p:nvGrpSpPr>
            <p:cNvPr id="11280" name="组合 54"/>
            <p:cNvGrpSpPr/>
            <p:nvPr/>
          </p:nvGrpSpPr>
          <p:grpSpPr>
            <a:xfrm>
              <a:off x="2627784" y="1103245"/>
              <a:ext cx="4248472" cy="613699"/>
              <a:chOff x="2627784" y="1225429"/>
              <a:chExt cx="4248472" cy="613699"/>
            </a:xfrm>
          </p:grpSpPr>
          <p:sp>
            <p:nvSpPr>
              <p:cNvPr id="57" name="圆角矩形 56"/>
              <p:cNvSpPr/>
              <p:nvPr/>
            </p:nvSpPr>
            <p:spPr>
              <a:xfrm>
                <a:off x="3098152" y="1347612"/>
                <a:ext cx="3778104" cy="369332"/>
              </a:xfrm>
              <a:prstGeom prst="roundRect">
                <a:avLst>
                  <a:gd name="adj" fmla="val 24409"/>
                </a:avLst>
              </a:prstGeom>
              <a:solidFill>
                <a:schemeClr val="bg1">
                  <a:alpha val="80000"/>
                </a:schemeClr>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1283" name="组合 57"/>
              <p:cNvGrpSpPr/>
              <p:nvPr/>
            </p:nvGrpSpPr>
            <p:grpSpPr>
              <a:xfrm>
                <a:off x="2627784" y="1225429"/>
                <a:ext cx="621418" cy="613699"/>
                <a:chOff x="2411760" y="1347613"/>
                <a:chExt cx="621418" cy="613699"/>
              </a:xfrm>
            </p:grpSpPr>
            <p:pic>
              <p:nvPicPr>
                <p:cNvPr id="11284" name="图片 58"/>
                <p:cNvPicPr>
                  <a:picLocks noChangeAspect="1"/>
                </p:cNvPicPr>
                <p:nvPr/>
              </p:nvPicPr>
              <p:blipFill>
                <a:blip r:embed="rId2"/>
                <a:stretch>
                  <a:fillRect/>
                </a:stretch>
              </p:blipFill>
              <p:spPr>
                <a:xfrm>
                  <a:off x="2411760" y="1347613"/>
                  <a:ext cx="621418" cy="613699"/>
                </a:xfrm>
                <a:prstGeom prst="rect">
                  <a:avLst/>
                </a:prstGeom>
                <a:noFill/>
                <a:ln w="9525">
                  <a:noFill/>
                </a:ln>
              </p:spPr>
            </p:pic>
            <p:sp>
              <p:nvSpPr>
                <p:cNvPr id="11285" name="TextBox 59"/>
                <p:cNvSpPr txBox="1"/>
                <p:nvPr/>
              </p:nvSpPr>
              <p:spPr>
                <a:xfrm>
                  <a:off x="2483768" y="1469796"/>
                  <a:ext cx="429926" cy="369332"/>
                </a:xfrm>
                <a:prstGeom prst="rect">
                  <a:avLst/>
                </a:prstGeom>
                <a:noFill/>
                <a:ln w="9525">
                  <a:noFill/>
                </a:ln>
              </p:spPr>
              <p:txBody>
                <a:bodyPr wrap="none">
                  <a:spAutoFit/>
                </a:bodyPr>
                <a:lstStyle/>
                <a:p>
                  <a:pPr lvl="0"/>
                  <a:r>
                    <a:rPr lang="en-US" altLang="zh-CN" dirty="0">
                      <a:solidFill>
                        <a:srgbClr val="000000"/>
                      </a:solidFill>
                      <a:latin typeface="Impact" panose="020B0806030902050204" pitchFamily="34" charset="0"/>
                      <a:ea typeface="微软雅黑" panose="020B0503020204020204" pitchFamily="34" charset="-122"/>
                    </a:rPr>
                    <a:t>03</a:t>
                  </a:r>
                  <a:endParaRPr lang="zh-CN" altLang="en-US" dirty="0">
                    <a:solidFill>
                      <a:srgbClr val="000000"/>
                    </a:solidFill>
                    <a:latin typeface="Impact" panose="020B0806030902050204" pitchFamily="34" charset="0"/>
                    <a:ea typeface="微软雅黑" panose="020B0503020204020204" pitchFamily="34" charset="-122"/>
                  </a:endParaRPr>
                </a:p>
              </p:txBody>
            </p:sp>
          </p:grpSp>
        </p:grpSp>
        <p:sp>
          <p:nvSpPr>
            <p:cNvPr id="11281" name="矩形 55"/>
            <p:cNvSpPr/>
            <p:nvPr/>
          </p:nvSpPr>
          <p:spPr>
            <a:xfrm>
              <a:off x="3645768" y="1240817"/>
              <a:ext cx="2646878" cy="338554"/>
            </a:xfrm>
            <a:prstGeom prst="rect">
              <a:avLst/>
            </a:prstGeom>
            <a:noFill/>
            <a:ln w="9525">
              <a:noFill/>
            </a:ln>
          </p:spPr>
          <p:txBody>
            <a:bodyPr wrap="none">
              <a:spAutoFit/>
            </a:bodyPr>
            <a:lstStyle/>
            <a:p>
              <a:pPr lvl="0"/>
              <a:r>
                <a:rPr lang="zh-CN" altLang="en-US" sz="1600" dirty="0">
                  <a:solidFill>
                    <a:srgbClr val="000000"/>
                  </a:solidFill>
                  <a:latin typeface="微软雅黑" panose="020B0503020204020204" pitchFamily="34" charset="-122"/>
                  <a:ea typeface="微软雅黑" panose="020B0503020204020204" pitchFamily="34" charset="-122"/>
                </a:rPr>
                <a:t>这里填写课件的大标题内容</a:t>
              </a:r>
            </a:p>
          </p:txBody>
        </p:sp>
      </p:grpSp>
      <p:grpSp>
        <p:nvGrpSpPr>
          <p:cNvPr id="61" name="组合 60"/>
          <p:cNvGrpSpPr/>
          <p:nvPr/>
        </p:nvGrpSpPr>
        <p:grpSpPr>
          <a:xfrm>
            <a:off x="2484438" y="3902075"/>
            <a:ext cx="4248150" cy="614363"/>
            <a:chOff x="2627784" y="1103245"/>
            <a:chExt cx="4248472" cy="613699"/>
          </a:xfrm>
        </p:grpSpPr>
        <p:grpSp>
          <p:nvGrpSpPr>
            <p:cNvPr id="11274" name="组合 61"/>
            <p:cNvGrpSpPr/>
            <p:nvPr/>
          </p:nvGrpSpPr>
          <p:grpSpPr>
            <a:xfrm>
              <a:off x="2627784" y="1103245"/>
              <a:ext cx="4248472" cy="613699"/>
              <a:chOff x="2627784" y="1225429"/>
              <a:chExt cx="4248472" cy="613699"/>
            </a:xfrm>
          </p:grpSpPr>
          <p:sp>
            <p:nvSpPr>
              <p:cNvPr id="64" name="圆角矩形 63"/>
              <p:cNvSpPr/>
              <p:nvPr/>
            </p:nvSpPr>
            <p:spPr>
              <a:xfrm>
                <a:off x="3098152" y="1347612"/>
                <a:ext cx="3778104" cy="369332"/>
              </a:xfrm>
              <a:prstGeom prst="roundRect">
                <a:avLst>
                  <a:gd name="adj" fmla="val 24409"/>
                </a:avLst>
              </a:prstGeom>
              <a:solidFill>
                <a:schemeClr val="bg1">
                  <a:alpha val="80000"/>
                </a:schemeClr>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1277" name="组合 64"/>
              <p:cNvGrpSpPr/>
              <p:nvPr/>
            </p:nvGrpSpPr>
            <p:grpSpPr>
              <a:xfrm>
                <a:off x="2627784" y="1225429"/>
                <a:ext cx="621418" cy="613699"/>
                <a:chOff x="2411760" y="1347613"/>
                <a:chExt cx="621418" cy="613699"/>
              </a:xfrm>
            </p:grpSpPr>
            <p:pic>
              <p:nvPicPr>
                <p:cNvPr id="11278" name="图片 65"/>
                <p:cNvPicPr>
                  <a:picLocks noChangeAspect="1"/>
                </p:cNvPicPr>
                <p:nvPr/>
              </p:nvPicPr>
              <p:blipFill>
                <a:blip r:embed="rId2"/>
                <a:stretch>
                  <a:fillRect/>
                </a:stretch>
              </p:blipFill>
              <p:spPr>
                <a:xfrm>
                  <a:off x="2411760" y="1347613"/>
                  <a:ext cx="621418" cy="613699"/>
                </a:xfrm>
                <a:prstGeom prst="rect">
                  <a:avLst/>
                </a:prstGeom>
                <a:noFill/>
                <a:ln w="9525">
                  <a:noFill/>
                </a:ln>
              </p:spPr>
            </p:pic>
            <p:sp>
              <p:nvSpPr>
                <p:cNvPr id="11279" name="TextBox 66"/>
                <p:cNvSpPr txBox="1"/>
                <p:nvPr/>
              </p:nvSpPr>
              <p:spPr>
                <a:xfrm>
                  <a:off x="2483768" y="1469796"/>
                  <a:ext cx="423514" cy="369332"/>
                </a:xfrm>
                <a:prstGeom prst="rect">
                  <a:avLst/>
                </a:prstGeom>
                <a:noFill/>
                <a:ln w="9525">
                  <a:noFill/>
                </a:ln>
              </p:spPr>
              <p:txBody>
                <a:bodyPr wrap="none">
                  <a:spAutoFit/>
                </a:bodyPr>
                <a:lstStyle/>
                <a:p>
                  <a:pPr lvl="0"/>
                  <a:r>
                    <a:rPr lang="en-US" altLang="zh-CN" dirty="0">
                      <a:solidFill>
                        <a:srgbClr val="000000"/>
                      </a:solidFill>
                      <a:latin typeface="Impact" panose="020B0806030902050204" pitchFamily="34" charset="0"/>
                      <a:ea typeface="微软雅黑" panose="020B0503020204020204" pitchFamily="34" charset="-122"/>
                    </a:rPr>
                    <a:t>04</a:t>
                  </a:r>
                  <a:endParaRPr lang="zh-CN" altLang="en-US" dirty="0">
                    <a:solidFill>
                      <a:srgbClr val="000000"/>
                    </a:solidFill>
                    <a:latin typeface="Impact" panose="020B0806030902050204" pitchFamily="34" charset="0"/>
                    <a:ea typeface="微软雅黑" panose="020B0503020204020204" pitchFamily="34" charset="-122"/>
                  </a:endParaRPr>
                </a:p>
              </p:txBody>
            </p:sp>
          </p:grpSp>
        </p:grpSp>
        <p:sp>
          <p:nvSpPr>
            <p:cNvPr id="11275" name="矩形 62"/>
            <p:cNvSpPr/>
            <p:nvPr/>
          </p:nvSpPr>
          <p:spPr>
            <a:xfrm>
              <a:off x="3645768" y="1240817"/>
              <a:ext cx="2646878" cy="338554"/>
            </a:xfrm>
            <a:prstGeom prst="rect">
              <a:avLst/>
            </a:prstGeom>
            <a:noFill/>
            <a:ln w="9525">
              <a:noFill/>
            </a:ln>
          </p:spPr>
          <p:txBody>
            <a:bodyPr wrap="none">
              <a:spAutoFit/>
            </a:bodyPr>
            <a:lstStyle/>
            <a:p>
              <a:pPr lvl="0"/>
              <a:r>
                <a:rPr lang="zh-CN" altLang="en-US" sz="1600" dirty="0">
                  <a:solidFill>
                    <a:srgbClr val="000000"/>
                  </a:solidFill>
                  <a:latin typeface="微软雅黑" panose="020B0503020204020204" pitchFamily="34" charset="-122"/>
                  <a:ea typeface="微软雅黑" panose="020B0503020204020204" pitchFamily="34" charset="-122"/>
                </a:rPr>
                <a:t>这里填写课件的大标题内容</a:t>
              </a:r>
            </a:p>
          </p:txBody>
        </p:sp>
      </p:grpSp>
      <p:sp>
        <p:nvSpPr>
          <p:cNvPr id="68" name="矩形 67"/>
          <p:cNvSpPr/>
          <p:nvPr/>
        </p:nvSpPr>
        <p:spPr>
          <a:xfrm>
            <a:off x="1979613" y="339725"/>
            <a:ext cx="2039938" cy="110807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dirty="0" smtClean="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rPr>
              <a:t>目录</a:t>
            </a:r>
            <a:endParaRPr kumimoji="0" lang="en-US" altLang="zh-CN" sz="6600" b="1" i="0" u="none" strike="noStrike" kern="1200" cap="none" spc="0" normalizeH="0" baseline="0" noProof="0" dirty="0" smtClean="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0" y="1131888"/>
            <a:ext cx="1979613" cy="165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矩形 10"/>
          <p:cNvSpPr/>
          <p:nvPr/>
        </p:nvSpPr>
        <p:spPr>
          <a:xfrm>
            <a:off x="3924300" y="1131888"/>
            <a:ext cx="5219700" cy="165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矩形 11"/>
          <p:cNvSpPr/>
          <p:nvPr/>
        </p:nvSpPr>
        <p:spPr>
          <a:xfrm>
            <a:off x="3851275" y="709613"/>
            <a:ext cx="1493838" cy="52228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tx2">
                    <a:lumMod val="50000"/>
                  </a:schemeClr>
                </a:solidFill>
                <a:effectLst/>
                <a:uLnTx/>
                <a:uFillTx/>
                <a:latin typeface="Impact" panose="020B0806030902050204" pitchFamily="34" charset="0"/>
                <a:ea typeface="+mn-ea"/>
                <a:cs typeface="+mn-cs"/>
              </a:rPr>
              <a:t>contents</a:t>
            </a:r>
            <a:endParaRPr kumimoji="0" lang="zh-CN" altLang="en-US" sz="2800" b="0" i="0" u="none" strike="noStrike" kern="1200" cap="none" spc="0" normalizeH="0" baseline="0" noProof="0" dirty="0">
              <a:ln>
                <a:noFill/>
              </a:ln>
              <a:solidFill>
                <a:schemeClr val="tx2">
                  <a:lumMod val="50000"/>
                </a:schemeClr>
              </a:solidFill>
              <a:effectLst/>
              <a:uLnTx/>
              <a:uFillTx/>
              <a:latin typeface="Impact" panose="020B0806030902050204" pitchFamily="34" charset="0"/>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400"/>
                                        <p:tgtEl>
                                          <p:spTgt spid="68"/>
                                        </p:tgtEl>
                                      </p:cBhvr>
                                    </p:animEffect>
                                    <p:anim calcmode="lin" valueType="num">
                                      <p:cBhvr>
                                        <p:cTn id="17" dur="400" fill="hold"/>
                                        <p:tgtEl>
                                          <p:spTgt spid="68"/>
                                        </p:tgtEl>
                                        <p:attrNameLst>
                                          <p:attrName>ppt_x</p:attrName>
                                        </p:attrNameLst>
                                      </p:cBhvr>
                                      <p:tavLst>
                                        <p:tav tm="0">
                                          <p:val>
                                            <p:strVal val="#ppt_x"/>
                                          </p:val>
                                        </p:tav>
                                        <p:tav tm="100000">
                                          <p:val>
                                            <p:strVal val="#ppt_x"/>
                                          </p:val>
                                        </p:tav>
                                      </p:tavLst>
                                    </p:anim>
                                    <p:anim calcmode="lin" valueType="num">
                                      <p:cBhvr>
                                        <p:cTn id="18" dur="400" fill="hold"/>
                                        <p:tgtEl>
                                          <p:spTgt spid="68"/>
                                        </p:tgtEl>
                                        <p:attrNameLst>
                                          <p:attrName>ppt_y</p:attrName>
                                        </p:attrNameLst>
                                      </p:cBhvr>
                                      <p:tavLst>
                                        <p:tav tm="0">
                                          <p:val>
                                            <p:strVal val="#ppt_y+.1"/>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400" fill="hold"/>
                                        <p:tgtEl>
                                          <p:spTgt spid="12"/>
                                        </p:tgtEl>
                                        <p:attrNameLst>
                                          <p:attrName>ppt_x</p:attrName>
                                        </p:attrNameLst>
                                      </p:cBhvr>
                                      <p:tavLst>
                                        <p:tav tm="0">
                                          <p:val>
                                            <p:strVal val="1+#ppt_w/2"/>
                                          </p:val>
                                        </p:tav>
                                        <p:tav tm="100000">
                                          <p:val>
                                            <p:strVal val="#ppt_x"/>
                                          </p:val>
                                        </p:tav>
                                      </p:tavLst>
                                    </p:anim>
                                    <p:anim calcmode="lin" valueType="num">
                                      <p:cBhvr additive="base">
                                        <p:cTn id="22" dur="4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1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400"/>
                                        <p:tgtEl>
                                          <p:spTgt spid="8"/>
                                        </p:tgtEl>
                                        <p:attrNameLst>
                                          <p:attrName>ppt_y</p:attrName>
                                        </p:attrNameLst>
                                      </p:cBhvr>
                                      <p:tavLst>
                                        <p:tav tm="0">
                                          <p:val>
                                            <p:strVal val="#ppt_y+#ppt_h*1.125000"/>
                                          </p:val>
                                        </p:tav>
                                        <p:tav tm="100000">
                                          <p:val>
                                            <p:strVal val="#ppt_y"/>
                                          </p:val>
                                        </p:tav>
                                      </p:tavLst>
                                    </p:anim>
                                    <p:animEffect transition="in" filter="wipe(up)">
                                      <p:cBhvr>
                                        <p:cTn id="27" dur="400"/>
                                        <p:tgtEl>
                                          <p:spTgt spid="8"/>
                                        </p:tgtEl>
                                      </p:cBhvr>
                                    </p:animEffect>
                                  </p:childTnLst>
                                </p:cTn>
                              </p:par>
                            </p:childTnLst>
                          </p:cTn>
                        </p:par>
                        <p:par>
                          <p:cTn id="28" fill="hold">
                            <p:stCondLst>
                              <p:cond delay="1500"/>
                            </p:stCondLst>
                            <p:childTnLst>
                              <p:par>
                                <p:cTn id="29" presetID="12" presetClass="entr" presetSubtype="4"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400"/>
                                        <p:tgtEl>
                                          <p:spTgt spid="47"/>
                                        </p:tgtEl>
                                        <p:attrNameLst>
                                          <p:attrName>ppt_y</p:attrName>
                                        </p:attrNameLst>
                                      </p:cBhvr>
                                      <p:tavLst>
                                        <p:tav tm="0">
                                          <p:val>
                                            <p:strVal val="#ppt_y+#ppt_h*1.125000"/>
                                          </p:val>
                                        </p:tav>
                                        <p:tav tm="100000">
                                          <p:val>
                                            <p:strVal val="#ppt_y"/>
                                          </p:val>
                                        </p:tav>
                                      </p:tavLst>
                                    </p:anim>
                                    <p:animEffect transition="in" filter="wipe(up)">
                                      <p:cBhvr>
                                        <p:cTn id="32" dur="400"/>
                                        <p:tgtEl>
                                          <p:spTgt spid="47"/>
                                        </p:tgtEl>
                                      </p:cBhvr>
                                    </p:animEffect>
                                  </p:childTnLst>
                                </p:cTn>
                              </p:par>
                            </p:childTnLst>
                          </p:cTn>
                        </p:par>
                        <p:par>
                          <p:cTn id="33" fill="hold">
                            <p:stCondLst>
                              <p:cond delay="2000"/>
                            </p:stCondLst>
                            <p:childTnLst>
                              <p:par>
                                <p:cTn id="34" presetID="12" presetClass="entr" presetSubtype="4" fill="hold" nodeType="after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400"/>
                                        <p:tgtEl>
                                          <p:spTgt spid="54"/>
                                        </p:tgtEl>
                                        <p:attrNameLst>
                                          <p:attrName>ppt_y</p:attrName>
                                        </p:attrNameLst>
                                      </p:cBhvr>
                                      <p:tavLst>
                                        <p:tav tm="0">
                                          <p:val>
                                            <p:strVal val="#ppt_y+#ppt_h*1.125000"/>
                                          </p:val>
                                        </p:tav>
                                        <p:tav tm="100000">
                                          <p:val>
                                            <p:strVal val="#ppt_y"/>
                                          </p:val>
                                        </p:tav>
                                      </p:tavLst>
                                    </p:anim>
                                    <p:animEffect transition="in" filter="wipe(up)">
                                      <p:cBhvr>
                                        <p:cTn id="37" dur="400"/>
                                        <p:tgtEl>
                                          <p:spTgt spid="54"/>
                                        </p:tgtEl>
                                      </p:cBhvr>
                                    </p:animEffect>
                                  </p:childTnLst>
                                </p:cTn>
                              </p:par>
                            </p:childTnLst>
                          </p:cTn>
                        </p:par>
                        <p:par>
                          <p:cTn id="38" fill="hold">
                            <p:stCondLst>
                              <p:cond delay="2500"/>
                            </p:stCondLst>
                            <p:childTnLst>
                              <p:par>
                                <p:cTn id="39" presetID="12" presetClass="entr" presetSubtype="4" fill="hold" nodeType="after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400"/>
                                        <p:tgtEl>
                                          <p:spTgt spid="61"/>
                                        </p:tgtEl>
                                        <p:attrNameLst>
                                          <p:attrName>ppt_y</p:attrName>
                                        </p:attrNameLst>
                                      </p:cBhvr>
                                      <p:tavLst>
                                        <p:tav tm="0">
                                          <p:val>
                                            <p:strVal val="#ppt_y+#ppt_h*1.125000"/>
                                          </p:val>
                                        </p:tav>
                                        <p:tav tm="100000">
                                          <p:val>
                                            <p:strVal val="#ppt_y"/>
                                          </p:val>
                                        </p:tav>
                                      </p:tavLst>
                                    </p:anim>
                                    <p:animEffect transition="in" filter="wipe(up)">
                                      <p:cBhvr>
                                        <p:cTn id="42" dur="4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10" grpId="0" animBg="1"/>
      <p:bldP spid="11"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12323"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12324"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8" name="组合 7"/>
          <p:cNvGrpSpPr/>
          <p:nvPr/>
        </p:nvGrpSpPr>
        <p:grpSpPr>
          <a:xfrm>
            <a:off x="903288" y="1343025"/>
            <a:ext cx="3675062" cy="3100388"/>
            <a:chOff x="3171694" y="1059582"/>
            <a:chExt cx="3674276" cy="3101528"/>
          </a:xfrm>
        </p:grpSpPr>
        <p:sp>
          <p:nvSpPr>
            <p:cNvPr id="9" name="等腰三角形 249"/>
            <p:cNvSpPr/>
            <p:nvPr/>
          </p:nvSpPr>
          <p:spPr>
            <a:xfrm>
              <a:off x="3175845" y="2047303"/>
              <a:ext cx="742564" cy="402903"/>
            </a:xfrm>
            <a:custGeom>
              <a:avLst/>
              <a:gdLst>
                <a:gd name="connsiteX0" fmla="*/ 0 w 504056"/>
                <a:gd name="connsiteY0" fmla="*/ 360040 h 360040"/>
                <a:gd name="connsiteX1" fmla="*/ 252028 w 504056"/>
                <a:gd name="connsiteY1" fmla="*/ 0 h 360040"/>
                <a:gd name="connsiteX2" fmla="*/ 504056 w 504056"/>
                <a:gd name="connsiteY2" fmla="*/ 360040 h 360040"/>
                <a:gd name="connsiteX3" fmla="*/ 0 w 504056"/>
                <a:gd name="connsiteY3" fmla="*/ 360040 h 360040"/>
                <a:gd name="connsiteX0-1" fmla="*/ 0 w 616359"/>
                <a:gd name="connsiteY0-2" fmla="*/ 819622 h 819622"/>
                <a:gd name="connsiteX1-3" fmla="*/ 616359 w 616359"/>
                <a:gd name="connsiteY1-4" fmla="*/ 0 h 819622"/>
                <a:gd name="connsiteX2-5" fmla="*/ 504056 w 616359"/>
                <a:gd name="connsiteY2-6" fmla="*/ 819622 h 819622"/>
                <a:gd name="connsiteX3-7" fmla="*/ 0 w 616359"/>
                <a:gd name="connsiteY3-8" fmla="*/ 819622 h 819622"/>
                <a:gd name="connsiteX0-9" fmla="*/ 0 w 716371"/>
                <a:gd name="connsiteY0-10" fmla="*/ 188591 h 819622"/>
                <a:gd name="connsiteX1-11" fmla="*/ 716371 w 716371"/>
                <a:gd name="connsiteY1-12" fmla="*/ 0 h 819622"/>
                <a:gd name="connsiteX2-13" fmla="*/ 604068 w 716371"/>
                <a:gd name="connsiteY2-14" fmla="*/ 819622 h 819622"/>
                <a:gd name="connsiteX3-15" fmla="*/ 0 w 716371"/>
                <a:gd name="connsiteY3-16" fmla="*/ 188591 h 819622"/>
                <a:gd name="connsiteX0-17" fmla="*/ 0 w 716371"/>
                <a:gd name="connsiteY0-18" fmla="*/ 188591 h 410047"/>
                <a:gd name="connsiteX1-19" fmla="*/ 716371 w 716371"/>
                <a:gd name="connsiteY1-20" fmla="*/ 0 h 410047"/>
                <a:gd name="connsiteX2-21" fmla="*/ 473099 w 716371"/>
                <a:gd name="connsiteY2-22" fmla="*/ 410047 h 410047"/>
                <a:gd name="connsiteX3-23" fmla="*/ 0 w 716371"/>
                <a:gd name="connsiteY3-24" fmla="*/ 188591 h 410047"/>
                <a:gd name="connsiteX0-25" fmla="*/ 0 w 742564"/>
                <a:gd name="connsiteY0-26" fmla="*/ 181447 h 402903"/>
                <a:gd name="connsiteX1-27" fmla="*/ 742564 w 742564"/>
                <a:gd name="connsiteY1-28" fmla="*/ 0 h 402903"/>
                <a:gd name="connsiteX2-29" fmla="*/ 473099 w 742564"/>
                <a:gd name="connsiteY2-30" fmla="*/ 402903 h 402903"/>
                <a:gd name="connsiteX3-31" fmla="*/ 0 w 742564"/>
                <a:gd name="connsiteY3-32" fmla="*/ 181447 h 402903"/>
                <a:gd name="connsiteX0-33" fmla="*/ 0 w 742564"/>
                <a:gd name="connsiteY0-34" fmla="*/ 181447 h 402903"/>
                <a:gd name="connsiteX1-35" fmla="*/ 742564 w 742564"/>
                <a:gd name="connsiteY1-36" fmla="*/ 0 h 402903"/>
                <a:gd name="connsiteX2-37" fmla="*/ 473099 w 742564"/>
                <a:gd name="connsiteY2-38" fmla="*/ 402903 h 402903"/>
                <a:gd name="connsiteX3-39" fmla="*/ 0 w 742564"/>
                <a:gd name="connsiteY3-40" fmla="*/ 181447 h 402903"/>
                <a:gd name="connsiteX0-41" fmla="*/ 0 w 742564"/>
                <a:gd name="connsiteY0-42" fmla="*/ 181447 h 402903"/>
                <a:gd name="connsiteX1-43" fmla="*/ 742564 w 742564"/>
                <a:gd name="connsiteY1-44" fmla="*/ 0 h 402903"/>
                <a:gd name="connsiteX2-45" fmla="*/ 473099 w 742564"/>
                <a:gd name="connsiteY2-46" fmla="*/ 402903 h 402903"/>
                <a:gd name="connsiteX3-47" fmla="*/ 0 w 742564"/>
                <a:gd name="connsiteY3-48" fmla="*/ 181447 h 402903"/>
                <a:gd name="connsiteX0-49" fmla="*/ 0 w 742564"/>
                <a:gd name="connsiteY0-50" fmla="*/ 181447 h 402903"/>
                <a:gd name="connsiteX1-51" fmla="*/ 742564 w 742564"/>
                <a:gd name="connsiteY1-52" fmla="*/ 0 h 402903"/>
                <a:gd name="connsiteX2-53" fmla="*/ 473099 w 742564"/>
                <a:gd name="connsiteY2-54" fmla="*/ 402903 h 402903"/>
                <a:gd name="connsiteX3-55" fmla="*/ 0 w 742564"/>
                <a:gd name="connsiteY3-56" fmla="*/ 181447 h 402903"/>
                <a:gd name="connsiteX0-57" fmla="*/ 0 w 742564"/>
                <a:gd name="connsiteY0-58" fmla="*/ 181447 h 402903"/>
                <a:gd name="connsiteX1-59" fmla="*/ 742564 w 742564"/>
                <a:gd name="connsiteY1-60" fmla="*/ 0 h 402903"/>
                <a:gd name="connsiteX2-61" fmla="*/ 473099 w 742564"/>
                <a:gd name="connsiteY2-62" fmla="*/ 402903 h 402903"/>
                <a:gd name="connsiteX3-63" fmla="*/ 0 w 742564"/>
                <a:gd name="connsiteY3-64" fmla="*/ 181447 h 402903"/>
                <a:gd name="connsiteX0-65" fmla="*/ 0 w 742564"/>
                <a:gd name="connsiteY0-66" fmla="*/ 181447 h 402903"/>
                <a:gd name="connsiteX1-67" fmla="*/ 742564 w 742564"/>
                <a:gd name="connsiteY1-68" fmla="*/ 0 h 402903"/>
                <a:gd name="connsiteX2-69" fmla="*/ 473099 w 742564"/>
                <a:gd name="connsiteY2-70" fmla="*/ 402903 h 402903"/>
                <a:gd name="connsiteX3-71" fmla="*/ 0 w 742564"/>
                <a:gd name="connsiteY3-72" fmla="*/ 181447 h 402903"/>
              </a:gdLst>
              <a:ahLst/>
              <a:cxnLst>
                <a:cxn ang="0">
                  <a:pos x="connsiteX0-1" y="connsiteY0-2"/>
                </a:cxn>
                <a:cxn ang="0">
                  <a:pos x="connsiteX1-3" y="connsiteY1-4"/>
                </a:cxn>
                <a:cxn ang="0">
                  <a:pos x="connsiteX2-5" y="connsiteY2-6"/>
                </a:cxn>
                <a:cxn ang="0">
                  <a:pos x="connsiteX3-7" y="connsiteY3-8"/>
                </a:cxn>
              </a:cxnLst>
              <a:rect l="l" t="t" r="r" b="b"/>
              <a:pathLst>
                <a:path w="742564" h="402903">
                  <a:moveTo>
                    <a:pt x="0" y="181447"/>
                  </a:moveTo>
                  <a:cubicBezTo>
                    <a:pt x="247521" y="106678"/>
                    <a:pt x="495043" y="60482"/>
                    <a:pt x="742564" y="0"/>
                  </a:cubicBezTo>
                  <a:cubicBezTo>
                    <a:pt x="631311" y="120013"/>
                    <a:pt x="546252" y="259077"/>
                    <a:pt x="473099" y="402903"/>
                  </a:cubicBezTo>
                  <a:cubicBezTo>
                    <a:pt x="386837" y="267171"/>
                    <a:pt x="224375" y="205260"/>
                    <a:pt x="0" y="18144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等腰三角形 250"/>
            <p:cNvSpPr/>
            <p:nvPr/>
          </p:nvSpPr>
          <p:spPr>
            <a:xfrm>
              <a:off x="3653904" y="1902618"/>
              <a:ext cx="1080021" cy="603028"/>
            </a:xfrm>
            <a:custGeom>
              <a:avLst/>
              <a:gdLst>
                <a:gd name="connsiteX0" fmla="*/ 0 w 432048"/>
                <a:gd name="connsiteY0" fmla="*/ 288032 h 288032"/>
                <a:gd name="connsiteX1" fmla="*/ 216024 w 432048"/>
                <a:gd name="connsiteY1" fmla="*/ 0 h 288032"/>
                <a:gd name="connsiteX2" fmla="*/ 432048 w 432048"/>
                <a:gd name="connsiteY2" fmla="*/ 288032 h 288032"/>
                <a:gd name="connsiteX3" fmla="*/ 0 w 432048"/>
                <a:gd name="connsiteY3" fmla="*/ 288032 h 288032"/>
                <a:gd name="connsiteX0-1" fmla="*/ 0 w 499393"/>
                <a:gd name="connsiteY0-2" fmla="*/ 807145 h 807145"/>
                <a:gd name="connsiteX1-3" fmla="*/ 499393 w 499393"/>
                <a:gd name="connsiteY1-4" fmla="*/ 0 h 807145"/>
                <a:gd name="connsiteX2-5" fmla="*/ 432048 w 499393"/>
                <a:gd name="connsiteY2-6" fmla="*/ 807145 h 807145"/>
                <a:gd name="connsiteX3-7" fmla="*/ 0 w 499393"/>
                <a:gd name="connsiteY3-8" fmla="*/ 807145 h 807145"/>
                <a:gd name="connsiteX0-9" fmla="*/ 0 w 625599"/>
                <a:gd name="connsiteY0-10" fmla="*/ 616645 h 807145"/>
                <a:gd name="connsiteX1-11" fmla="*/ 625599 w 625599"/>
                <a:gd name="connsiteY1-12" fmla="*/ 0 h 807145"/>
                <a:gd name="connsiteX2-13" fmla="*/ 558254 w 625599"/>
                <a:gd name="connsiteY2-14" fmla="*/ 807145 h 807145"/>
                <a:gd name="connsiteX3-15" fmla="*/ 0 w 625599"/>
                <a:gd name="connsiteY3-16" fmla="*/ 616645 h 807145"/>
                <a:gd name="connsiteX0-17" fmla="*/ 0 w 558254"/>
                <a:gd name="connsiteY0-18" fmla="*/ 454720 h 645220"/>
                <a:gd name="connsiteX1-19" fmla="*/ 301749 w 558254"/>
                <a:gd name="connsiteY1-20" fmla="*/ 0 h 645220"/>
                <a:gd name="connsiteX2-21" fmla="*/ 558254 w 558254"/>
                <a:gd name="connsiteY2-22" fmla="*/ 645220 h 645220"/>
                <a:gd name="connsiteX3-23" fmla="*/ 0 w 558254"/>
                <a:gd name="connsiteY3-24" fmla="*/ 454720 h 645220"/>
                <a:gd name="connsiteX0-25" fmla="*/ 0 w 558254"/>
                <a:gd name="connsiteY0-26" fmla="*/ 454720 h 645220"/>
                <a:gd name="connsiteX1-27" fmla="*/ 301749 w 558254"/>
                <a:gd name="connsiteY1-28" fmla="*/ 0 h 645220"/>
                <a:gd name="connsiteX2-29" fmla="*/ 558254 w 558254"/>
                <a:gd name="connsiteY2-30" fmla="*/ 645220 h 645220"/>
                <a:gd name="connsiteX3-31" fmla="*/ 0 w 558254"/>
                <a:gd name="connsiteY3-32" fmla="*/ 454720 h 645220"/>
                <a:gd name="connsiteX0-33" fmla="*/ 0 w 558254"/>
                <a:gd name="connsiteY0-34" fmla="*/ 454720 h 645220"/>
                <a:gd name="connsiteX1-35" fmla="*/ 301749 w 558254"/>
                <a:gd name="connsiteY1-36" fmla="*/ 0 h 645220"/>
                <a:gd name="connsiteX2-37" fmla="*/ 558254 w 558254"/>
                <a:gd name="connsiteY2-38" fmla="*/ 645220 h 645220"/>
                <a:gd name="connsiteX3-39" fmla="*/ 0 w 558254"/>
                <a:gd name="connsiteY3-40" fmla="*/ 454720 h 645220"/>
                <a:gd name="connsiteX0-41" fmla="*/ 0 w 558254"/>
                <a:gd name="connsiteY0-42" fmla="*/ 454720 h 645220"/>
                <a:gd name="connsiteX1-43" fmla="*/ 301749 w 558254"/>
                <a:gd name="connsiteY1-44" fmla="*/ 0 h 645220"/>
                <a:gd name="connsiteX2-45" fmla="*/ 410890 w 558254"/>
                <a:gd name="connsiteY2-46" fmla="*/ 270793 h 645220"/>
                <a:gd name="connsiteX3-47" fmla="*/ 558254 w 558254"/>
                <a:gd name="connsiteY3-48" fmla="*/ 645220 h 645220"/>
                <a:gd name="connsiteX4" fmla="*/ 0 w 558254"/>
                <a:gd name="connsiteY4" fmla="*/ 454720 h 645220"/>
                <a:gd name="connsiteX0-49" fmla="*/ 0 w 1080021"/>
                <a:gd name="connsiteY0-50" fmla="*/ 550640 h 741140"/>
                <a:gd name="connsiteX1-51" fmla="*/ 301749 w 1080021"/>
                <a:gd name="connsiteY1-52" fmla="*/ 95920 h 741140"/>
                <a:gd name="connsiteX2-53" fmla="*/ 1080021 w 1080021"/>
                <a:gd name="connsiteY2-54" fmla="*/ 0 h 741140"/>
                <a:gd name="connsiteX3-55" fmla="*/ 558254 w 1080021"/>
                <a:gd name="connsiteY3-56" fmla="*/ 741140 h 741140"/>
                <a:gd name="connsiteX4-57" fmla="*/ 0 w 1080021"/>
                <a:gd name="connsiteY4-58" fmla="*/ 550640 h 741140"/>
                <a:gd name="connsiteX0-59" fmla="*/ 0 w 1080021"/>
                <a:gd name="connsiteY0-60" fmla="*/ 550640 h 603028"/>
                <a:gd name="connsiteX1-61" fmla="*/ 301749 w 1080021"/>
                <a:gd name="connsiteY1-62" fmla="*/ 95920 h 603028"/>
                <a:gd name="connsiteX2-63" fmla="*/ 1080021 w 1080021"/>
                <a:gd name="connsiteY2-64" fmla="*/ 0 h 603028"/>
                <a:gd name="connsiteX3-65" fmla="*/ 996404 w 1080021"/>
                <a:gd name="connsiteY3-66" fmla="*/ 603028 h 603028"/>
                <a:gd name="connsiteX4-67" fmla="*/ 0 w 1080021"/>
                <a:gd name="connsiteY4-68" fmla="*/ 550640 h 603028"/>
                <a:gd name="connsiteX0-69" fmla="*/ 0 w 1080021"/>
                <a:gd name="connsiteY0-70" fmla="*/ 550640 h 603028"/>
                <a:gd name="connsiteX1-71" fmla="*/ 301749 w 1080021"/>
                <a:gd name="connsiteY1-72" fmla="*/ 95920 h 603028"/>
                <a:gd name="connsiteX2-73" fmla="*/ 1080021 w 1080021"/>
                <a:gd name="connsiteY2-74" fmla="*/ 0 h 603028"/>
                <a:gd name="connsiteX3-75" fmla="*/ 996404 w 1080021"/>
                <a:gd name="connsiteY3-76" fmla="*/ 603028 h 603028"/>
                <a:gd name="connsiteX4-77" fmla="*/ 0 w 1080021"/>
                <a:gd name="connsiteY4-78" fmla="*/ 550640 h 603028"/>
                <a:gd name="connsiteX0-79" fmla="*/ 0 w 1080021"/>
                <a:gd name="connsiteY0-80" fmla="*/ 550640 h 603028"/>
                <a:gd name="connsiteX1-81" fmla="*/ 301749 w 1080021"/>
                <a:gd name="connsiteY1-82" fmla="*/ 95920 h 603028"/>
                <a:gd name="connsiteX2-83" fmla="*/ 1080021 w 1080021"/>
                <a:gd name="connsiteY2-84" fmla="*/ 0 h 603028"/>
                <a:gd name="connsiteX3-85" fmla="*/ 996404 w 1080021"/>
                <a:gd name="connsiteY3-86" fmla="*/ 603028 h 603028"/>
                <a:gd name="connsiteX4-87" fmla="*/ 0 w 1080021"/>
                <a:gd name="connsiteY4-88" fmla="*/ 550640 h 603028"/>
                <a:gd name="connsiteX0-89" fmla="*/ 0 w 1080021"/>
                <a:gd name="connsiteY0-90" fmla="*/ 550640 h 603028"/>
                <a:gd name="connsiteX1-91" fmla="*/ 301749 w 1080021"/>
                <a:gd name="connsiteY1-92" fmla="*/ 95920 h 603028"/>
                <a:gd name="connsiteX2-93" fmla="*/ 1080021 w 1080021"/>
                <a:gd name="connsiteY2-94" fmla="*/ 0 h 603028"/>
                <a:gd name="connsiteX3-95" fmla="*/ 996404 w 1080021"/>
                <a:gd name="connsiteY3-96" fmla="*/ 603028 h 603028"/>
                <a:gd name="connsiteX4-97" fmla="*/ 0 w 1080021"/>
                <a:gd name="connsiteY4-98" fmla="*/ 550640 h 603028"/>
                <a:gd name="connsiteX0-99" fmla="*/ 0 w 1080021"/>
                <a:gd name="connsiteY0-100" fmla="*/ 550640 h 603028"/>
                <a:gd name="connsiteX1-101" fmla="*/ 301749 w 1080021"/>
                <a:gd name="connsiteY1-102" fmla="*/ 95920 h 603028"/>
                <a:gd name="connsiteX2-103" fmla="*/ 1080021 w 1080021"/>
                <a:gd name="connsiteY2-104" fmla="*/ 0 h 603028"/>
                <a:gd name="connsiteX3-105" fmla="*/ 996404 w 1080021"/>
                <a:gd name="connsiteY3-106" fmla="*/ 603028 h 603028"/>
                <a:gd name="connsiteX4-107" fmla="*/ 0 w 1080021"/>
                <a:gd name="connsiteY4-108" fmla="*/ 550640 h 603028"/>
              </a:gdLst>
              <a:ahLst/>
              <a:cxnLst>
                <a:cxn ang="0">
                  <a:pos x="connsiteX0-1" y="connsiteY0-2"/>
                </a:cxn>
                <a:cxn ang="0">
                  <a:pos x="connsiteX1-3" y="connsiteY1-4"/>
                </a:cxn>
                <a:cxn ang="0">
                  <a:pos x="connsiteX2-5" y="connsiteY2-6"/>
                </a:cxn>
                <a:cxn ang="0">
                  <a:pos x="connsiteX3-7" y="connsiteY3-8"/>
                </a:cxn>
                <a:cxn ang="0">
                  <a:pos x="connsiteX4-57" y="connsiteY4-58"/>
                </a:cxn>
              </a:cxnLst>
              <a:rect l="l" t="t" r="r" b="b"/>
              <a:pathLst>
                <a:path w="1080021" h="603028">
                  <a:moveTo>
                    <a:pt x="0" y="550640"/>
                  </a:moveTo>
                  <a:cubicBezTo>
                    <a:pt x="67245" y="375254"/>
                    <a:pt x="194022" y="237968"/>
                    <a:pt x="301749" y="95920"/>
                  </a:cubicBezTo>
                  <a:lnTo>
                    <a:pt x="1080021" y="0"/>
                  </a:lnTo>
                  <a:cubicBezTo>
                    <a:pt x="1021192" y="201009"/>
                    <a:pt x="1000464" y="402019"/>
                    <a:pt x="996404" y="603028"/>
                  </a:cubicBezTo>
                  <a:cubicBezTo>
                    <a:pt x="683319" y="490315"/>
                    <a:pt x="322610" y="477616"/>
                    <a:pt x="0" y="550640"/>
                  </a:cubicBez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等腰三角形 250"/>
            <p:cNvSpPr/>
            <p:nvPr/>
          </p:nvSpPr>
          <p:spPr>
            <a:xfrm>
              <a:off x="4650932" y="1900906"/>
              <a:ext cx="1106730" cy="623789"/>
            </a:xfrm>
            <a:custGeom>
              <a:avLst/>
              <a:gdLst>
                <a:gd name="connsiteX0" fmla="*/ 0 w 432048"/>
                <a:gd name="connsiteY0" fmla="*/ 288032 h 288032"/>
                <a:gd name="connsiteX1" fmla="*/ 216024 w 432048"/>
                <a:gd name="connsiteY1" fmla="*/ 0 h 288032"/>
                <a:gd name="connsiteX2" fmla="*/ 432048 w 432048"/>
                <a:gd name="connsiteY2" fmla="*/ 288032 h 288032"/>
                <a:gd name="connsiteX3" fmla="*/ 0 w 432048"/>
                <a:gd name="connsiteY3" fmla="*/ 288032 h 288032"/>
                <a:gd name="connsiteX0-1" fmla="*/ 0 w 499393"/>
                <a:gd name="connsiteY0-2" fmla="*/ 807145 h 807145"/>
                <a:gd name="connsiteX1-3" fmla="*/ 499393 w 499393"/>
                <a:gd name="connsiteY1-4" fmla="*/ 0 h 807145"/>
                <a:gd name="connsiteX2-5" fmla="*/ 432048 w 499393"/>
                <a:gd name="connsiteY2-6" fmla="*/ 807145 h 807145"/>
                <a:gd name="connsiteX3-7" fmla="*/ 0 w 499393"/>
                <a:gd name="connsiteY3-8" fmla="*/ 807145 h 807145"/>
                <a:gd name="connsiteX0-9" fmla="*/ 0 w 625599"/>
                <a:gd name="connsiteY0-10" fmla="*/ 616645 h 807145"/>
                <a:gd name="connsiteX1-11" fmla="*/ 625599 w 625599"/>
                <a:gd name="connsiteY1-12" fmla="*/ 0 h 807145"/>
                <a:gd name="connsiteX2-13" fmla="*/ 558254 w 625599"/>
                <a:gd name="connsiteY2-14" fmla="*/ 807145 h 807145"/>
                <a:gd name="connsiteX3-15" fmla="*/ 0 w 625599"/>
                <a:gd name="connsiteY3-16" fmla="*/ 616645 h 807145"/>
                <a:gd name="connsiteX0-17" fmla="*/ 0 w 558254"/>
                <a:gd name="connsiteY0-18" fmla="*/ 454720 h 645220"/>
                <a:gd name="connsiteX1-19" fmla="*/ 301749 w 558254"/>
                <a:gd name="connsiteY1-20" fmla="*/ 0 h 645220"/>
                <a:gd name="connsiteX2-21" fmla="*/ 558254 w 558254"/>
                <a:gd name="connsiteY2-22" fmla="*/ 645220 h 645220"/>
                <a:gd name="connsiteX3-23" fmla="*/ 0 w 558254"/>
                <a:gd name="connsiteY3-24" fmla="*/ 454720 h 645220"/>
                <a:gd name="connsiteX0-25" fmla="*/ 0 w 558254"/>
                <a:gd name="connsiteY0-26" fmla="*/ 454720 h 645220"/>
                <a:gd name="connsiteX1-27" fmla="*/ 301749 w 558254"/>
                <a:gd name="connsiteY1-28" fmla="*/ 0 h 645220"/>
                <a:gd name="connsiteX2-29" fmla="*/ 558254 w 558254"/>
                <a:gd name="connsiteY2-30" fmla="*/ 645220 h 645220"/>
                <a:gd name="connsiteX3-31" fmla="*/ 0 w 558254"/>
                <a:gd name="connsiteY3-32" fmla="*/ 454720 h 645220"/>
                <a:gd name="connsiteX0-33" fmla="*/ 0 w 558254"/>
                <a:gd name="connsiteY0-34" fmla="*/ 454720 h 645220"/>
                <a:gd name="connsiteX1-35" fmla="*/ 301749 w 558254"/>
                <a:gd name="connsiteY1-36" fmla="*/ 0 h 645220"/>
                <a:gd name="connsiteX2-37" fmla="*/ 558254 w 558254"/>
                <a:gd name="connsiteY2-38" fmla="*/ 645220 h 645220"/>
                <a:gd name="connsiteX3-39" fmla="*/ 0 w 558254"/>
                <a:gd name="connsiteY3-40" fmla="*/ 454720 h 645220"/>
                <a:gd name="connsiteX0-41" fmla="*/ 0 w 558254"/>
                <a:gd name="connsiteY0-42" fmla="*/ 454720 h 645220"/>
                <a:gd name="connsiteX1-43" fmla="*/ 301749 w 558254"/>
                <a:gd name="connsiteY1-44" fmla="*/ 0 h 645220"/>
                <a:gd name="connsiteX2-45" fmla="*/ 410890 w 558254"/>
                <a:gd name="connsiteY2-46" fmla="*/ 270793 h 645220"/>
                <a:gd name="connsiteX3-47" fmla="*/ 558254 w 558254"/>
                <a:gd name="connsiteY3-48" fmla="*/ 645220 h 645220"/>
                <a:gd name="connsiteX4" fmla="*/ 0 w 558254"/>
                <a:gd name="connsiteY4" fmla="*/ 454720 h 645220"/>
                <a:gd name="connsiteX0-49" fmla="*/ 0 w 1080021"/>
                <a:gd name="connsiteY0-50" fmla="*/ 550640 h 741140"/>
                <a:gd name="connsiteX1-51" fmla="*/ 301749 w 1080021"/>
                <a:gd name="connsiteY1-52" fmla="*/ 95920 h 741140"/>
                <a:gd name="connsiteX2-53" fmla="*/ 1080021 w 1080021"/>
                <a:gd name="connsiteY2-54" fmla="*/ 0 h 741140"/>
                <a:gd name="connsiteX3-55" fmla="*/ 558254 w 1080021"/>
                <a:gd name="connsiteY3-56" fmla="*/ 741140 h 741140"/>
                <a:gd name="connsiteX4-57" fmla="*/ 0 w 1080021"/>
                <a:gd name="connsiteY4-58" fmla="*/ 550640 h 741140"/>
                <a:gd name="connsiteX0-59" fmla="*/ 0 w 1080021"/>
                <a:gd name="connsiteY0-60" fmla="*/ 550640 h 603028"/>
                <a:gd name="connsiteX1-61" fmla="*/ 301749 w 1080021"/>
                <a:gd name="connsiteY1-62" fmla="*/ 95920 h 603028"/>
                <a:gd name="connsiteX2-63" fmla="*/ 1080021 w 1080021"/>
                <a:gd name="connsiteY2-64" fmla="*/ 0 h 603028"/>
                <a:gd name="connsiteX3-65" fmla="*/ 996404 w 1080021"/>
                <a:gd name="connsiteY3-66" fmla="*/ 603028 h 603028"/>
                <a:gd name="connsiteX4-67" fmla="*/ 0 w 1080021"/>
                <a:gd name="connsiteY4-68" fmla="*/ 550640 h 603028"/>
                <a:gd name="connsiteX0-69" fmla="*/ 0 w 1080021"/>
                <a:gd name="connsiteY0-70" fmla="*/ 550640 h 603028"/>
                <a:gd name="connsiteX1-71" fmla="*/ 301749 w 1080021"/>
                <a:gd name="connsiteY1-72" fmla="*/ 95920 h 603028"/>
                <a:gd name="connsiteX2-73" fmla="*/ 1080021 w 1080021"/>
                <a:gd name="connsiteY2-74" fmla="*/ 0 h 603028"/>
                <a:gd name="connsiteX3-75" fmla="*/ 996404 w 1080021"/>
                <a:gd name="connsiteY3-76" fmla="*/ 603028 h 603028"/>
                <a:gd name="connsiteX4-77" fmla="*/ 0 w 1080021"/>
                <a:gd name="connsiteY4-78" fmla="*/ 550640 h 603028"/>
                <a:gd name="connsiteX0-79" fmla="*/ 0 w 1080021"/>
                <a:gd name="connsiteY0-80" fmla="*/ 550640 h 603028"/>
                <a:gd name="connsiteX1-81" fmla="*/ 301749 w 1080021"/>
                <a:gd name="connsiteY1-82" fmla="*/ 95920 h 603028"/>
                <a:gd name="connsiteX2-83" fmla="*/ 1080021 w 1080021"/>
                <a:gd name="connsiteY2-84" fmla="*/ 0 h 603028"/>
                <a:gd name="connsiteX3-85" fmla="*/ 996404 w 1080021"/>
                <a:gd name="connsiteY3-86" fmla="*/ 603028 h 603028"/>
                <a:gd name="connsiteX4-87" fmla="*/ 0 w 1080021"/>
                <a:gd name="connsiteY4-88" fmla="*/ 550640 h 603028"/>
                <a:gd name="connsiteX0-89" fmla="*/ 0 w 1080021"/>
                <a:gd name="connsiteY0-90" fmla="*/ 550640 h 603028"/>
                <a:gd name="connsiteX1-91" fmla="*/ 301749 w 1080021"/>
                <a:gd name="connsiteY1-92" fmla="*/ 95920 h 603028"/>
                <a:gd name="connsiteX2-93" fmla="*/ 1080021 w 1080021"/>
                <a:gd name="connsiteY2-94" fmla="*/ 0 h 603028"/>
                <a:gd name="connsiteX3-95" fmla="*/ 996404 w 1080021"/>
                <a:gd name="connsiteY3-96" fmla="*/ 603028 h 603028"/>
                <a:gd name="connsiteX4-97" fmla="*/ 0 w 1080021"/>
                <a:gd name="connsiteY4-98" fmla="*/ 550640 h 603028"/>
                <a:gd name="connsiteX0-99" fmla="*/ 0 w 1080021"/>
                <a:gd name="connsiteY0-100" fmla="*/ 550640 h 603028"/>
                <a:gd name="connsiteX1-101" fmla="*/ 301749 w 1080021"/>
                <a:gd name="connsiteY1-102" fmla="*/ 95920 h 603028"/>
                <a:gd name="connsiteX2-103" fmla="*/ 1080021 w 1080021"/>
                <a:gd name="connsiteY2-104" fmla="*/ 0 h 603028"/>
                <a:gd name="connsiteX3-105" fmla="*/ 996404 w 1080021"/>
                <a:gd name="connsiteY3-106" fmla="*/ 603028 h 603028"/>
                <a:gd name="connsiteX4-107" fmla="*/ 0 w 1080021"/>
                <a:gd name="connsiteY4-108" fmla="*/ 550640 h 603028"/>
                <a:gd name="connsiteX0-109" fmla="*/ 20682 w 1100703"/>
                <a:gd name="connsiteY0-110" fmla="*/ 552351 h 604739"/>
                <a:gd name="connsiteX1-111" fmla="*/ 39062 w 1100703"/>
                <a:gd name="connsiteY1-112" fmla="*/ 0 h 604739"/>
                <a:gd name="connsiteX2-113" fmla="*/ 1100703 w 1100703"/>
                <a:gd name="connsiteY2-114" fmla="*/ 1711 h 604739"/>
                <a:gd name="connsiteX3-115" fmla="*/ 1017086 w 1100703"/>
                <a:gd name="connsiteY3-116" fmla="*/ 604739 h 604739"/>
                <a:gd name="connsiteX4-117" fmla="*/ 20682 w 1100703"/>
                <a:gd name="connsiteY4-118" fmla="*/ 552351 h 604739"/>
                <a:gd name="connsiteX0-119" fmla="*/ 0 w 1141933"/>
                <a:gd name="connsiteY0-120" fmla="*/ 599976 h 604739"/>
                <a:gd name="connsiteX1-121" fmla="*/ 80292 w 1141933"/>
                <a:gd name="connsiteY1-122" fmla="*/ 0 h 604739"/>
                <a:gd name="connsiteX2-123" fmla="*/ 1141933 w 1141933"/>
                <a:gd name="connsiteY2-124" fmla="*/ 1711 h 604739"/>
                <a:gd name="connsiteX3-125" fmla="*/ 1058316 w 1141933"/>
                <a:gd name="connsiteY3-126" fmla="*/ 604739 h 604739"/>
                <a:gd name="connsiteX4-127" fmla="*/ 0 w 1141933"/>
                <a:gd name="connsiteY4-128" fmla="*/ 599976 h 604739"/>
                <a:gd name="connsiteX0-129" fmla="*/ 0 w 1141933"/>
                <a:gd name="connsiteY0-130" fmla="*/ 599976 h 623789"/>
                <a:gd name="connsiteX1-131" fmla="*/ 80292 w 1141933"/>
                <a:gd name="connsiteY1-132" fmla="*/ 0 h 623789"/>
                <a:gd name="connsiteX2-133" fmla="*/ 1141933 w 1141933"/>
                <a:gd name="connsiteY2-134" fmla="*/ 1711 h 623789"/>
                <a:gd name="connsiteX3-135" fmla="*/ 1101178 w 1141933"/>
                <a:gd name="connsiteY3-136" fmla="*/ 623789 h 623789"/>
                <a:gd name="connsiteX4-137" fmla="*/ 0 w 1141933"/>
                <a:gd name="connsiteY4-138" fmla="*/ 599976 h 623789"/>
                <a:gd name="connsiteX0-139" fmla="*/ 0 w 1141933"/>
                <a:gd name="connsiteY0-140" fmla="*/ 599976 h 623789"/>
                <a:gd name="connsiteX1-141" fmla="*/ 80292 w 1141933"/>
                <a:gd name="connsiteY1-142" fmla="*/ 0 h 623789"/>
                <a:gd name="connsiteX2-143" fmla="*/ 1141933 w 1141933"/>
                <a:gd name="connsiteY2-144" fmla="*/ 1711 h 623789"/>
                <a:gd name="connsiteX3-145" fmla="*/ 1101178 w 1141933"/>
                <a:gd name="connsiteY3-146" fmla="*/ 623789 h 623789"/>
                <a:gd name="connsiteX4-147" fmla="*/ 0 w 1141933"/>
                <a:gd name="connsiteY4-148" fmla="*/ 599976 h 623789"/>
                <a:gd name="connsiteX0-149" fmla="*/ 0 w 1141933"/>
                <a:gd name="connsiteY0-150" fmla="*/ 599976 h 623789"/>
                <a:gd name="connsiteX1-151" fmla="*/ 80292 w 1141933"/>
                <a:gd name="connsiteY1-152" fmla="*/ 0 h 623789"/>
                <a:gd name="connsiteX2-153" fmla="*/ 1141933 w 1141933"/>
                <a:gd name="connsiteY2-154" fmla="*/ 1711 h 623789"/>
                <a:gd name="connsiteX3-155" fmla="*/ 1101178 w 1141933"/>
                <a:gd name="connsiteY3-156" fmla="*/ 623789 h 623789"/>
                <a:gd name="connsiteX4-157" fmla="*/ 0 w 1141933"/>
                <a:gd name="connsiteY4-158" fmla="*/ 599976 h 623789"/>
                <a:gd name="connsiteX0-159" fmla="*/ 3171 w 1145104"/>
                <a:gd name="connsiteY0-160" fmla="*/ 599976 h 623789"/>
                <a:gd name="connsiteX1-161" fmla="*/ 83463 w 1145104"/>
                <a:gd name="connsiteY1-162" fmla="*/ 0 h 623789"/>
                <a:gd name="connsiteX2-163" fmla="*/ 1145104 w 1145104"/>
                <a:gd name="connsiteY2-164" fmla="*/ 1711 h 623789"/>
                <a:gd name="connsiteX3-165" fmla="*/ 1104349 w 1145104"/>
                <a:gd name="connsiteY3-166" fmla="*/ 623789 h 623789"/>
                <a:gd name="connsiteX4-167" fmla="*/ 3171 w 1145104"/>
                <a:gd name="connsiteY4-168" fmla="*/ 599976 h 623789"/>
                <a:gd name="connsiteX0-169" fmla="*/ 3171 w 1104406"/>
                <a:gd name="connsiteY0-170" fmla="*/ 599976 h 623789"/>
                <a:gd name="connsiteX1-171" fmla="*/ 83463 w 1104406"/>
                <a:gd name="connsiteY1-172" fmla="*/ 0 h 623789"/>
                <a:gd name="connsiteX2-173" fmla="*/ 954604 w 1104406"/>
                <a:gd name="connsiteY2-174" fmla="*/ 1711 h 623789"/>
                <a:gd name="connsiteX3-175" fmla="*/ 1104349 w 1104406"/>
                <a:gd name="connsiteY3-176" fmla="*/ 623789 h 623789"/>
                <a:gd name="connsiteX4-177" fmla="*/ 3171 w 1104406"/>
                <a:gd name="connsiteY4-178" fmla="*/ 599976 h 623789"/>
                <a:gd name="connsiteX0-179" fmla="*/ 3171 w 1104393"/>
                <a:gd name="connsiteY0-180" fmla="*/ 599976 h 623789"/>
                <a:gd name="connsiteX1-181" fmla="*/ 83463 w 1104393"/>
                <a:gd name="connsiteY1-182" fmla="*/ 0 h 623789"/>
                <a:gd name="connsiteX2-183" fmla="*/ 892692 w 1104393"/>
                <a:gd name="connsiteY2-184" fmla="*/ 4092 h 623789"/>
                <a:gd name="connsiteX3-185" fmla="*/ 1104349 w 1104393"/>
                <a:gd name="connsiteY3-186" fmla="*/ 623789 h 623789"/>
                <a:gd name="connsiteX4-187" fmla="*/ 3171 w 1104393"/>
                <a:gd name="connsiteY4-188" fmla="*/ 599976 h 623789"/>
                <a:gd name="connsiteX0-189" fmla="*/ 3171 w 1104413"/>
                <a:gd name="connsiteY0-190" fmla="*/ 599976 h 623789"/>
                <a:gd name="connsiteX1-191" fmla="*/ 83463 w 1104413"/>
                <a:gd name="connsiteY1-192" fmla="*/ 0 h 623789"/>
                <a:gd name="connsiteX2-193" fmla="*/ 892692 w 1104413"/>
                <a:gd name="connsiteY2-194" fmla="*/ 4092 h 623789"/>
                <a:gd name="connsiteX3-195" fmla="*/ 1104349 w 1104413"/>
                <a:gd name="connsiteY3-196" fmla="*/ 623789 h 623789"/>
                <a:gd name="connsiteX4-197" fmla="*/ 3171 w 1104413"/>
                <a:gd name="connsiteY4-198" fmla="*/ 599976 h 623789"/>
                <a:gd name="connsiteX0-199" fmla="*/ 3171 w 1106793"/>
                <a:gd name="connsiteY0-200" fmla="*/ 599976 h 623789"/>
                <a:gd name="connsiteX1-201" fmla="*/ 83463 w 1106793"/>
                <a:gd name="connsiteY1-202" fmla="*/ 0 h 623789"/>
                <a:gd name="connsiteX2-203" fmla="*/ 892692 w 1106793"/>
                <a:gd name="connsiteY2-204" fmla="*/ 4092 h 623789"/>
                <a:gd name="connsiteX3-205" fmla="*/ 1106730 w 1106793"/>
                <a:gd name="connsiteY3-206" fmla="*/ 623789 h 623789"/>
                <a:gd name="connsiteX4-207" fmla="*/ 3171 w 1106793"/>
                <a:gd name="connsiteY4-208" fmla="*/ 599976 h 623789"/>
                <a:gd name="connsiteX0-209" fmla="*/ 3171 w 1106730"/>
                <a:gd name="connsiteY0-210" fmla="*/ 599976 h 623789"/>
                <a:gd name="connsiteX1-211" fmla="*/ 83463 w 1106730"/>
                <a:gd name="connsiteY1-212" fmla="*/ 0 h 623789"/>
                <a:gd name="connsiteX2-213" fmla="*/ 892692 w 1106730"/>
                <a:gd name="connsiteY2-214" fmla="*/ 4092 h 623789"/>
                <a:gd name="connsiteX3-215" fmla="*/ 1106730 w 1106730"/>
                <a:gd name="connsiteY3-216" fmla="*/ 623789 h 623789"/>
                <a:gd name="connsiteX4-217" fmla="*/ 3171 w 1106730"/>
                <a:gd name="connsiteY4-218" fmla="*/ 599976 h 623789"/>
                <a:gd name="connsiteX0-219" fmla="*/ 3171 w 1106730"/>
                <a:gd name="connsiteY0-220" fmla="*/ 599976 h 623789"/>
                <a:gd name="connsiteX1-221" fmla="*/ 83463 w 1106730"/>
                <a:gd name="connsiteY1-222" fmla="*/ 0 h 623789"/>
                <a:gd name="connsiteX2-223" fmla="*/ 892692 w 1106730"/>
                <a:gd name="connsiteY2-224" fmla="*/ 4092 h 623789"/>
                <a:gd name="connsiteX3-225" fmla="*/ 1106730 w 1106730"/>
                <a:gd name="connsiteY3-226" fmla="*/ 623789 h 623789"/>
                <a:gd name="connsiteX4-227" fmla="*/ 3171 w 1106730"/>
                <a:gd name="connsiteY4-228" fmla="*/ 599976 h 623789"/>
                <a:gd name="connsiteX0-229" fmla="*/ 3171 w 1106730"/>
                <a:gd name="connsiteY0-230" fmla="*/ 599976 h 623789"/>
                <a:gd name="connsiteX1-231" fmla="*/ 83463 w 1106730"/>
                <a:gd name="connsiteY1-232" fmla="*/ 0 h 623789"/>
                <a:gd name="connsiteX2-233" fmla="*/ 859355 w 1106730"/>
                <a:gd name="connsiteY2-234" fmla="*/ 11236 h 623789"/>
                <a:gd name="connsiteX3-235" fmla="*/ 1106730 w 1106730"/>
                <a:gd name="connsiteY3-236" fmla="*/ 623789 h 623789"/>
                <a:gd name="connsiteX4-237" fmla="*/ 3171 w 1106730"/>
                <a:gd name="connsiteY4-238" fmla="*/ 599976 h 623789"/>
                <a:gd name="connsiteX0-239" fmla="*/ 3171 w 1106730"/>
                <a:gd name="connsiteY0-240" fmla="*/ 599976 h 623789"/>
                <a:gd name="connsiteX1-241" fmla="*/ 83463 w 1106730"/>
                <a:gd name="connsiteY1-242" fmla="*/ 0 h 623789"/>
                <a:gd name="connsiteX2-243" fmla="*/ 859355 w 1106730"/>
                <a:gd name="connsiteY2-244" fmla="*/ 11236 h 623789"/>
                <a:gd name="connsiteX3-245" fmla="*/ 1106730 w 1106730"/>
                <a:gd name="connsiteY3-246" fmla="*/ 623789 h 623789"/>
                <a:gd name="connsiteX4-247" fmla="*/ 3171 w 1106730"/>
                <a:gd name="connsiteY4-248" fmla="*/ 599976 h 623789"/>
                <a:gd name="connsiteX0-249" fmla="*/ 3171 w 1106730"/>
                <a:gd name="connsiteY0-250" fmla="*/ 599976 h 623789"/>
                <a:gd name="connsiteX1-251" fmla="*/ 83463 w 1106730"/>
                <a:gd name="connsiteY1-252" fmla="*/ 0 h 623789"/>
                <a:gd name="connsiteX2-253" fmla="*/ 859355 w 1106730"/>
                <a:gd name="connsiteY2-254" fmla="*/ 11236 h 623789"/>
                <a:gd name="connsiteX3-255" fmla="*/ 1106730 w 1106730"/>
                <a:gd name="connsiteY3-256" fmla="*/ 623789 h 623789"/>
                <a:gd name="connsiteX4-257" fmla="*/ 3171 w 1106730"/>
                <a:gd name="connsiteY4-258" fmla="*/ 599976 h 623789"/>
              </a:gdLst>
              <a:ahLst/>
              <a:cxnLst>
                <a:cxn ang="0">
                  <a:pos x="connsiteX0-1" y="connsiteY0-2"/>
                </a:cxn>
                <a:cxn ang="0">
                  <a:pos x="connsiteX1-3" y="connsiteY1-4"/>
                </a:cxn>
                <a:cxn ang="0">
                  <a:pos x="connsiteX2-5" y="connsiteY2-6"/>
                </a:cxn>
                <a:cxn ang="0">
                  <a:pos x="connsiteX3-7" y="connsiteY3-8"/>
                </a:cxn>
                <a:cxn ang="0">
                  <a:pos x="connsiteX4-57" y="connsiteY4-58"/>
                </a:cxn>
              </a:cxnLst>
              <a:rect l="l" t="t" r="r" b="b"/>
              <a:pathLst>
                <a:path w="1106730" h="623789">
                  <a:moveTo>
                    <a:pt x="3171" y="599976"/>
                  </a:moveTo>
                  <a:cubicBezTo>
                    <a:pt x="-10547" y="519840"/>
                    <a:pt x="20979" y="177767"/>
                    <a:pt x="83463" y="0"/>
                  </a:cubicBezTo>
                  <a:lnTo>
                    <a:pt x="859355" y="11236"/>
                  </a:lnTo>
                  <a:cubicBezTo>
                    <a:pt x="955306" y="147951"/>
                    <a:pt x="1075071" y="401348"/>
                    <a:pt x="1106730" y="623789"/>
                  </a:cubicBezTo>
                  <a:cubicBezTo>
                    <a:pt x="793645" y="511076"/>
                    <a:pt x="328162" y="510283"/>
                    <a:pt x="3171" y="599976"/>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 name="等腰三角形 250"/>
            <p:cNvSpPr/>
            <p:nvPr/>
          </p:nvSpPr>
          <p:spPr>
            <a:xfrm>
              <a:off x="5513063" y="1912814"/>
              <a:ext cx="1120897" cy="611882"/>
            </a:xfrm>
            <a:custGeom>
              <a:avLst/>
              <a:gdLst>
                <a:gd name="connsiteX0" fmla="*/ 0 w 432048"/>
                <a:gd name="connsiteY0" fmla="*/ 288032 h 288032"/>
                <a:gd name="connsiteX1" fmla="*/ 216024 w 432048"/>
                <a:gd name="connsiteY1" fmla="*/ 0 h 288032"/>
                <a:gd name="connsiteX2" fmla="*/ 432048 w 432048"/>
                <a:gd name="connsiteY2" fmla="*/ 288032 h 288032"/>
                <a:gd name="connsiteX3" fmla="*/ 0 w 432048"/>
                <a:gd name="connsiteY3" fmla="*/ 288032 h 288032"/>
                <a:gd name="connsiteX0-1" fmla="*/ 0 w 499393"/>
                <a:gd name="connsiteY0-2" fmla="*/ 807145 h 807145"/>
                <a:gd name="connsiteX1-3" fmla="*/ 499393 w 499393"/>
                <a:gd name="connsiteY1-4" fmla="*/ 0 h 807145"/>
                <a:gd name="connsiteX2-5" fmla="*/ 432048 w 499393"/>
                <a:gd name="connsiteY2-6" fmla="*/ 807145 h 807145"/>
                <a:gd name="connsiteX3-7" fmla="*/ 0 w 499393"/>
                <a:gd name="connsiteY3-8" fmla="*/ 807145 h 807145"/>
                <a:gd name="connsiteX0-9" fmla="*/ 0 w 625599"/>
                <a:gd name="connsiteY0-10" fmla="*/ 616645 h 807145"/>
                <a:gd name="connsiteX1-11" fmla="*/ 625599 w 625599"/>
                <a:gd name="connsiteY1-12" fmla="*/ 0 h 807145"/>
                <a:gd name="connsiteX2-13" fmla="*/ 558254 w 625599"/>
                <a:gd name="connsiteY2-14" fmla="*/ 807145 h 807145"/>
                <a:gd name="connsiteX3-15" fmla="*/ 0 w 625599"/>
                <a:gd name="connsiteY3-16" fmla="*/ 616645 h 807145"/>
                <a:gd name="connsiteX0-17" fmla="*/ 0 w 558254"/>
                <a:gd name="connsiteY0-18" fmla="*/ 454720 h 645220"/>
                <a:gd name="connsiteX1-19" fmla="*/ 301749 w 558254"/>
                <a:gd name="connsiteY1-20" fmla="*/ 0 h 645220"/>
                <a:gd name="connsiteX2-21" fmla="*/ 558254 w 558254"/>
                <a:gd name="connsiteY2-22" fmla="*/ 645220 h 645220"/>
                <a:gd name="connsiteX3-23" fmla="*/ 0 w 558254"/>
                <a:gd name="connsiteY3-24" fmla="*/ 454720 h 645220"/>
                <a:gd name="connsiteX0-25" fmla="*/ 0 w 558254"/>
                <a:gd name="connsiteY0-26" fmla="*/ 454720 h 645220"/>
                <a:gd name="connsiteX1-27" fmla="*/ 301749 w 558254"/>
                <a:gd name="connsiteY1-28" fmla="*/ 0 h 645220"/>
                <a:gd name="connsiteX2-29" fmla="*/ 558254 w 558254"/>
                <a:gd name="connsiteY2-30" fmla="*/ 645220 h 645220"/>
                <a:gd name="connsiteX3-31" fmla="*/ 0 w 558254"/>
                <a:gd name="connsiteY3-32" fmla="*/ 454720 h 645220"/>
                <a:gd name="connsiteX0-33" fmla="*/ 0 w 558254"/>
                <a:gd name="connsiteY0-34" fmla="*/ 454720 h 645220"/>
                <a:gd name="connsiteX1-35" fmla="*/ 301749 w 558254"/>
                <a:gd name="connsiteY1-36" fmla="*/ 0 h 645220"/>
                <a:gd name="connsiteX2-37" fmla="*/ 558254 w 558254"/>
                <a:gd name="connsiteY2-38" fmla="*/ 645220 h 645220"/>
                <a:gd name="connsiteX3-39" fmla="*/ 0 w 558254"/>
                <a:gd name="connsiteY3-40" fmla="*/ 454720 h 645220"/>
                <a:gd name="connsiteX0-41" fmla="*/ 0 w 558254"/>
                <a:gd name="connsiteY0-42" fmla="*/ 454720 h 645220"/>
                <a:gd name="connsiteX1-43" fmla="*/ 301749 w 558254"/>
                <a:gd name="connsiteY1-44" fmla="*/ 0 h 645220"/>
                <a:gd name="connsiteX2-45" fmla="*/ 410890 w 558254"/>
                <a:gd name="connsiteY2-46" fmla="*/ 270793 h 645220"/>
                <a:gd name="connsiteX3-47" fmla="*/ 558254 w 558254"/>
                <a:gd name="connsiteY3-48" fmla="*/ 645220 h 645220"/>
                <a:gd name="connsiteX4" fmla="*/ 0 w 558254"/>
                <a:gd name="connsiteY4" fmla="*/ 454720 h 645220"/>
                <a:gd name="connsiteX0-49" fmla="*/ 0 w 1080021"/>
                <a:gd name="connsiteY0-50" fmla="*/ 550640 h 741140"/>
                <a:gd name="connsiteX1-51" fmla="*/ 301749 w 1080021"/>
                <a:gd name="connsiteY1-52" fmla="*/ 95920 h 741140"/>
                <a:gd name="connsiteX2-53" fmla="*/ 1080021 w 1080021"/>
                <a:gd name="connsiteY2-54" fmla="*/ 0 h 741140"/>
                <a:gd name="connsiteX3-55" fmla="*/ 558254 w 1080021"/>
                <a:gd name="connsiteY3-56" fmla="*/ 741140 h 741140"/>
                <a:gd name="connsiteX4-57" fmla="*/ 0 w 1080021"/>
                <a:gd name="connsiteY4-58" fmla="*/ 550640 h 741140"/>
                <a:gd name="connsiteX0-59" fmla="*/ 0 w 1080021"/>
                <a:gd name="connsiteY0-60" fmla="*/ 550640 h 603028"/>
                <a:gd name="connsiteX1-61" fmla="*/ 301749 w 1080021"/>
                <a:gd name="connsiteY1-62" fmla="*/ 95920 h 603028"/>
                <a:gd name="connsiteX2-63" fmla="*/ 1080021 w 1080021"/>
                <a:gd name="connsiteY2-64" fmla="*/ 0 h 603028"/>
                <a:gd name="connsiteX3-65" fmla="*/ 996404 w 1080021"/>
                <a:gd name="connsiteY3-66" fmla="*/ 603028 h 603028"/>
                <a:gd name="connsiteX4-67" fmla="*/ 0 w 1080021"/>
                <a:gd name="connsiteY4-68" fmla="*/ 550640 h 603028"/>
                <a:gd name="connsiteX0-69" fmla="*/ 0 w 1080021"/>
                <a:gd name="connsiteY0-70" fmla="*/ 550640 h 603028"/>
                <a:gd name="connsiteX1-71" fmla="*/ 301749 w 1080021"/>
                <a:gd name="connsiteY1-72" fmla="*/ 95920 h 603028"/>
                <a:gd name="connsiteX2-73" fmla="*/ 1080021 w 1080021"/>
                <a:gd name="connsiteY2-74" fmla="*/ 0 h 603028"/>
                <a:gd name="connsiteX3-75" fmla="*/ 996404 w 1080021"/>
                <a:gd name="connsiteY3-76" fmla="*/ 603028 h 603028"/>
                <a:gd name="connsiteX4-77" fmla="*/ 0 w 1080021"/>
                <a:gd name="connsiteY4-78" fmla="*/ 550640 h 603028"/>
                <a:gd name="connsiteX0-79" fmla="*/ 0 w 1080021"/>
                <a:gd name="connsiteY0-80" fmla="*/ 550640 h 603028"/>
                <a:gd name="connsiteX1-81" fmla="*/ 301749 w 1080021"/>
                <a:gd name="connsiteY1-82" fmla="*/ 95920 h 603028"/>
                <a:gd name="connsiteX2-83" fmla="*/ 1080021 w 1080021"/>
                <a:gd name="connsiteY2-84" fmla="*/ 0 h 603028"/>
                <a:gd name="connsiteX3-85" fmla="*/ 996404 w 1080021"/>
                <a:gd name="connsiteY3-86" fmla="*/ 603028 h 603028"/>
                <a:gd name="connsiteX4-87" fmla="*/ 0 w 1080021"/>
                <a:gd name="connsiteY4-88" fmla="*/ 550640 h 603028"/>
                <a:gd name="connsiteX0-89" fmla="*/ 0 w 1080021"/>
                <a:gd name="connsiteY0-90" fmla="*/ 550640 h 603028"/>
                <a:gd name="connsiteX1-91" fmla="*/ 301749 w 1080021"/>
                <a:gd name="connsiteY1-92" fmla="*/ 95920 h 603028"/>
                <a:gd name="connsiteX2-93" fmla="*/ 1080021 w 1080021"/>
                <a:gd name="connsiteY2-94" fmla="*/ 0 h 603028"/>
                <a:gd name="connsiteX3-95" fmla="*/ 996404 w 1080021"/>
                <a:gd name="connsiteY3-96" fmla="*/ 603028 h 603028"/>
                <a:gd name="connsiteX4-97" fmla="*/ 0 w 1080021"/>
                <a:gd name="connsiteY4-98" fmla="*/ 550640 h 603028"/>
                <a:gd name="connsiteX0-99" fmla="*/ 0 w 1080021"/>
                <a:gd name="connsiteY0-100" fmla="*/ 550640 h 603028"/>
                <a:gd name="connsiteX1-101" fmla="*/ 301749 w 1080021"/>
                <a:gd name="connsiteY1-102" fmla="*/ 95920 h 603028"/>
                <a:gd name="connsiteX2-103" fmla="*/ 1080021 w 1080021"/>
                <a:gd name="connsiteY2-104" fmla="*/ 0 h 603028"/>
                <a:gd name="connsiteX3-105" fmla="*/ 996404 w 1080021"/>
                <a:gd name="connsiteY3-106" fmla="*/ 603028 h 603028"/>
                <a:gd name="connsiteX4-107" fmla="*/ 0 w 1080021"/>
                <a:gd name="connsiteY4-108" fmla="*/ 550640 h 603028"/>
                <a:gd name="connsiteX0-109" fmla="*/ 20682 w 1100703"/>
                <a:gd name="connsiteY0-110" fmla="*/ 552351 h 604739"/>
                <a:gd name="connsiteX1-111" fmla="*/ 39062 w 1100703"/>
                <a:gd name="connsiteY1-112" fmla="*/ 0 h 604739"/>
                <a:gd name="connsiteX2-113" fmla="*/ 1100703 w 1100703"/>
                <a:gd name="connsiteY2-114" fmla="*/ 1711 h 604739"/>
                <a:gd name="connsiteX3-115" fmla="*/ 1017086 w 1100703"/>
                <a:gd name="connsiteY3-116" fmla="*/ 604739 h 604739"/>
                <a:gd name="connsiteX4-117" fmla="*/ 20682 w 1100703"/>
                <a:gd name="connsiteY4-118" fmla="*/ 552351 h 604739"/>
                <a:gd name="connsiteX0-119" fmla="*/ 0 w 1141933"/>
                <a:gd name="connsiteY0-120" fmla="*/ 599976 h 604739"/>
                <a:gd name="connsiteX1-121" fmla="*/ 80292 w 1141933"/>
                <a:gd name="connsiteY1-122" fmla="*/ 0 h 604739"/>
                <a:gd name="connsiteX2-123" fmla="*/ 1141933 w 1141933"/>
                <a:gd name="connsiteY2-124" fmla="*/ 1711 h 604739"/>
                <a:gd name="connsiteX3-125" fmla="*/ 1058316 w 1141933"/>
                <a:gd name="connsiteY3-126" fmla="*/ 604739 h 604739"/>
                <a:gd name="connsiteX4-127" fmla="*/ 0 w 1141933"/>
                <a:gd name="connsiteY4-128" fmla="*/ 599976 h 604739"/>
                <a:gd name="connsiteX0-129" fmla="*/ 0 w 1141933"/>
                <a:gd name="connsiteY0-130" fmla="*/ 599976 h 623789"/>
                <a:gd name="connsiteX1-131" fmla="*/ 80292 w 1141933"/>
                <a:gd name="connsiteY1-132" fmla="*/ 0 h 623789"/>
                <a:gd name="connsiteX2-133" fmla="*/ 1141933 w 1141933"/>
                <a:gd name="connsiteY2-134" fmla="*/ 1711 h 623789"/>
                <a:gd name="connsiteX3-135" fmla="*/ 1101178 w 1141933"/>
                <a:gd name="connsiteY3-136" fmla="*/ 623789 h 623789"/>
                <a:gd name="connsiteX4-137" fmla="*/ 0 w 1141933"/>
                <a:gd name="connsiteY4-138" fmla="*/ 599976 h 623789"/>
                <a:gd name="connsiteX0-139" fmla="*/ 0 w 1141933"/>
                <a:gd name="connsiteY0-140" fmla="*/ 599976 h 623789"/>
                <a:gd name="connsiteX1-141" fmla="*/ 80292 w 1141933"/>
                <a:gd name="connsiteY1-142" fmla="*/ 0 h 623789"/>
                <a:gd name="connsiteX2-143" fmla="*/ 1141933 w 1141933"/>
                <a:gd name="connsiteY2-144" fmla="*/ 1711 h 623789"/>
                <a:gd name="connsiteX3-145" fmla="*/ 1101178 w 1141933"/>
                <a:gd name="connsiteY3-146" fmla="*/ 623789 h 623789"/>
                <a:gd name="connsiteX4-147" fmla="*/ 0 w 1141933"/>
                <a:gd name="connsiteY4-148" fmla="*/ 599976 h 623789"/>
                <a:gd name="connsiteX0-149" fmla="*/ 0 w 1141933"/>
                <a:gd name="connsiteY0-150" fmla="*/ 599976 h 623789"/>
                <a:gd name="connsiteX1-151" fmla="*/ 80292 w 1141933"/>
                <a:gd name="connsiteY1-152" fmla="*/ 0 h 623789"/>
                <a:gd name="connsiteX2-153" fmla="*/ 1141933 w 1141933"/>
                <a:gd name="connsiteY2-154" fmla="*/ 1711 h 623789"/>
                <a:gd name="connsiteX3-155" fmla="*/ 1101178 w 1141933"/>
                <a:gd name="connsiteY3-156" fmla="*/ 623789 h 623789"/>
                <a:gd name="connsiteX4-157" fmla="*/ 0 w 1141933"/>
                <a:gd name="connsiteY4-158" fmla="*/ 599976 h 623789"/>
                <a:gd name="connsiteX0-159" fmla="*/ 3171 w 1145104"/>
                <a:gd name="connsiteY0-160" fmla="*/ 599976 h 623789"/>
                <a:gd name="connsiteX1-161" fmla="*/ 83463 w 1145104"/>
                <a:gd name="connsiteY1-162" fmla="*/ 0 h 623789"/>
                <a:gd name="connsiteX2-163" fmla="*/ 1145104 w 1145104"/>
                <a:gd name="connsiteY2-164" fmla="*/ 1711 h 623789"/>
                <a:gd name="connsiteX3-165" fmla="*/ 1104349 w 1145104"/>
                <a:gd name="connsiteY3-166" fmla="*/ 623789 h 623789"/>
                <a:gd name="connsiteX4-167" fmla="*/ 3171 w 1145104"/>
                <a:gd name="connsiteY4-168" fmla="*/ 599976 h 623789"/>
                <a:gd name="connsiteX0-169" fmla="*/ 3171 w 1104406"/>
                <a:gd name="connsiteY0-170" fmla="*/ 599976 h 623789"/>
                <a:gd name="connsiteX1-171" fmla="*/ 83463 w 1104406"/>
                <a:gd name="connsiteY1-172" fmla="*/ 0 h 623789"/>
                <a:gd name="connsiteX2-173" fmla="*/ 954604 w 1104406"/>
                <a:gd name="connsiteY2-174" fmla="*/ 1711 h 623789"/>
                <a:gd name="connsiteX3-175" fmla="*/ 1104349 w 1104406"/>
                <a:gd name="connsiteY3-176" fmla="*/ 623789 h 623789"/>
                <a:gd name="connsiteX4-177" fmla="*/ 3171 w 1104406"/>
                <a:gd name="connsiteY4-178" fmla="*/ 599976 h 623789"/>
                <a:gd name="connsiteX0-179" fmla="*/ 3171 w 1104393"/>
                <a:gd name="connsiteY0-180" fmla="*/ 599976 h 623789"/>
                <a:gd name="connsiteX1-181" fmla="*/ 83463 w 1104393"/>
                <a:gd name="connsiteY1-182" fmla="*/ 0 h 623789"/>
                <a:gd name="connsiteX2-183" fmla="*/ 892692 w 1104393"/>
                <a:gd name="connsiteY2-184" fmla="*/ 4092 h 623789"/>
                <a:gd name="connsiteX3-185" fmla="*/ 1104349 w 1104393"/>
                <a:gd name="connsiteY3-186" fmla="*/ 623789 h 623789"/>
                <a:gd name="connsiteX4-187" fmla="*/ 3171 w 1104393"/>
                <a:gd name="connsiteY4-188" fmla="*/ 599976 h 623789"/>
                <a:gd name="connsiteX0-189" fmla="*/ 3171 w 1104413"/>
                <a:gd name="connsiteY0-190" fmla="*/ 599976 h 623789"/>
                <a:gd name="connsiteX1-191" fmla="*/ 83463 w 1104413"/>
                <a:gd name="connsiteY1-192" fmla="*/ 0 h 623789"/>
                <a:gd name="connsiteX2-193" fmla="*/ 892692 w 1104413"/>
                <a:gd name="connsiteY2-194" fmla="*/ 4092 h 623789"/>
                <a:gd name="connsiteX3-195" fmla="*/ 1104349 w 1104413"/>
                <a:gd name="connsiteY3-196" fmla="*/ 623789 h 623789"/>
                <a:gd name="connsiteX4-197" fmla="*/ 3171 w 1104413"/>
                <a:gd name="connsiteY4-198" fmla="*/ 599976 h 623789"/>
                <a:gd name="connsiteX0-199" fmla="*/ 3171 w 1106793"/>
                <a:gd name="connsiteY0-200" fmla="*/ 599976 h 623789"/>
                <a:gd name="connsiteX1-201" fmla="*/ 83463 w 1106793"/>
                <a:gd name="connsiteY1-202" fmla="*/ 0 h 623789"/>
                <a:gd name="connsiteX2-203" fmla="*/ 892692 w 1106793"/>
                <a:gd name="connsiteY2-204" fmla="*/ 4092 h 623789"/>
                <a:gd name="connsiteX3-205" fmla="*/ 1106730 w 1106793"/>
                <a:gd name="connsiteY3-206" fmla="*/ 623789 h 623789"/>
                <a:gd name="connsiteX4-207" fmla="*/ 3171 w 1106793"/>
                <a:gd name="connsiteY4-208" fmla="*/ 599976 h 623789"/>
                <a:gd name="connsiteX0-209" fmla="*/ 3171 w 1106730"/>
                <a:gd name="connsiteY0-210" fmla="*/ 599976 h 623789"/>
                <a:gd name="connsiteX1-211" fmla="*/ 83463 w 1106730"/>
                <a:gd name="connsiteY1-212" fmla="*/ 0 h 623789"/>
                <a:gd name="connsiteX2-213" fmla="*/ 892692 w 1106730"/>
                <a:gd name="connsiteY2-214" fmla="*/ 4092 h 623789"/>
                <a:gd name="connsiteX3-215" fmla="*/ 1106730 w 1106730"/>
                <a:gd name="connsiteY3-216" fmla="*/ 623789 h 623789"/>
                <a:gd name="connsiteX4-217" fmla="*/ 3171 w 1106730"/>
                <a:gd name="connsiteY4-218" fmla="*/ 599976 h 623789"/>
                <a:gd name="connsiteX0-219" fmla="*/ 3171 w 1106730"/>
                <a:gd name="connsiteY0-220" fmla="*/ 599976 h 623789"/>
                <a:gd name="connsiteX1-221" fmla="*/ 83463 w 1106730"/>
                <a:gd name="connsiteY1-222" fmla="*/ 0 h 623789"/>
                <a:gd name="connsiteX2-223" fmla="*/ 892692 w 1106730"/>
                <a:gd name="connsiteY2-224" fmla="*/ 4092 h 623789"/>
                <a:gd name="connsiteX3-225" fmla="*/ 1106730 w 1106730"/>
                <a:gd name="connsiteY3-226" fmla="*/ 623789 h 623789"/>
                <a:gd name="connsiteX4-227" fmla="*/ 3171 w 1106730"/>
                <a:gd name="connsiteY4-228" fmla="*/ 599976 h 623789"/>
                <a:gd name="connsiteX0-229" fmla="*/ 3171 w 1106730"/>
                <a:gd name="connsiteY0-230" fmla="*/ 599976 h 623789"/>
                <a:gd name="connsiteX1-231" fmla="*/ 83463 w 1106730"/>
                <a:gd name="connsiteY1-232" fmla="*/ 0 h 623789"/>
                <a:gd name="connsiteX2-233" fmla="*/ 859355 w 1106730"/>
                <a:gd name="connsiteY2-234" fmla="*/ 11236 h 623789"/>
                <a:gd name="connsiteX3-235" fmla="*/ 1106730 w 1106730"/>
                <a:gd name="connsiteY3-236" fmla="*/ 623789 h 623789"/>
                <a:gd name="connsiteX4-237" fmla="*/ 3171 w 1106730"/>
                <a:gd name="connsiteY4-238" fmla="*/ 599976 h 623789"/>
                <a:gd name="connsiteX0-239" fmla="*/ 3171 w 1106730"/>
                <a:gd name="connsiteY0-240" fmla="*/ 599976 h 623789"/>
                <a:gd name="connsiteX1-241" fmla="*/ 83463 w 1106730"/>
                <a:gd name="connsiteY1-242" fmla="*/ 0 h 623789"/>
                <a:gd name="connsiteX2-243" fmla="*/ 859355 w 1106730"/>
                <a:gd name="connsiteY2-244" fmla="*/ 11236 h 623789"/>
                <a:gd name="connsiteX3-245" fmla="*/ 1106730 w 1106730"/>
                <a:gd name="connsiteY3-246" fmla="*/ 623789 h 623789"/>
                <a:gd name="connsiteX4-247" fmla="*/ 3171 w 1106730"/>
                <a:gd name="connsiteY4-248" fmla="*/ 599976 h 623789"/>
                <a:gd name="connsiteX0-249" fmla="*/ 3171 w 1106730"/>
                <a:gd name="connsiteY0-250" fmla="*/ 599976 h 623789"/>
                <a:gd name="connsiteX1-251" fmla="*/ 83463 w 1106730"/>
                <a:gd name="connsiteY1-252" fmla="*/ 0 h 623789"/>
                <a:gd name="connsiteX2-253" fmla="*/ 859355 w 1106730"/>
                <a:gd name="connsiteY2-254" fmla="*/ 11236 h 623789"/>
                <a:gd name="connsiteX3-255" fmla="*/ 1106730 w 1106730"/>
                <a:gd name="connsiteY3-256" fmla="*/ 623789 h 623789"/>
                <a:gd name="connsiteX4-257" fmla="*/ 3171 w 1106730"/>
                <a:gd name="connsiteY4-258" fmla="*/ 599976 h 623789"/>
                <a:gd name="connsiteX0-259" fmla="*/ 1747 w 1143406"/>
                <a:gd name="connsiteY0-260" fmla="*/ 623789 h 623789"/>
                <a:gd name="connsiteX1-261" fmla="*/ 120139 w 1143406"/>
                <a:gd name="connsiteY1-262" fmla="*/ 0 h 623789"/>
                <a:gd name="connsiteX2-263" fmla="*/ 896031 w 1143406"/>
                <a:gd name="connsiteY2-264" fmla="*/ 11236 h 623789"/>
                <a:gd name="connsiteX3-265" fmla="*/ 1143406 w 1143406"/>
                <a:gd name="connsiteY3-266" fmla="*/ 623789 h 623789"/>
                <a:gd name="connsiteX4-267" fmla="*/ 1747 w 1143406"/>
                <a:gd name="connsiteY4-268" fmla="*/ 623789 h 623789"/>
                <a:gd name="connsiteX0-269" fmla="*/ 247667 w 1389326"/>
                <a:gd name="connsiteY0-270" fmla="*/ 612553 h 612553"/>
                <a:gd name="connsiteX1-271" fmla="*/ 8872 w 1389326"/>
                <a:gd name="connsiteY1-272" fmla="*/ 671 h 612553"/>
                <a:gd name="connsiteX2-273" fmla="*/ 1141951 w 1389326"/>
                <a:gd name="connsiteY2-274" fmla="*/ 0 h 612553"/>
                <a:gd name="connsiteX3-275" fmla="*/ 1389326 w 1389326"/>
                <a:gd name="connsiteY3-276" fmla="*/ 612553 h 612553"/>
                <a:gd name="connsiteX4-277" fmla="*/ 247667 w 1389326"/>
                <a:gd name="connsiteY4-278" fmla="*/ 612553 h 612553"/>
                <a:gd name="connsiteX0-279" fmla="*/ 247667 w 1389326"/>
                <a:gd name="connsiteY0-280" fmla="*/ 611882 h 611882"/>
                <a:gd name="connsiteX1-281" fmla="*/ 8872 w 1389326"/>
                <a:gd name="connsiteY1-282" fmla="*/ 0 h 611882"/>
                <a:gd name="connsiteX2-283" fmla="*/ 701420 w 1389326"/>
                <a:gd name="connsiteY2-284" fmla="*/ 51716 h 611882"/>
                <a:gd name="connsiteX3-285" fmla="*/ 1389326 w 1389326"/>
                <a:gd name="connsiteY3-286" fmla="*/ 611882 h 611882"/>
                <a:gd name="connsiteX4-287" fmla="*/ 247667 w 1389326"/>
                <a:gd name="connsiteY4-288" fmla="*/ 611882 h 611882"/>
                <a:gd name="connsiteX0-289" fmla="*/ 247667 w 1129769"/>
                <a:gd name="connsiteY0-290" fmla="*/ 611882 h 611882"/>
                <a:gd name="connsiteX1-291" fmla="*/ 8872 w 1129769"/>
                <a:gd name="connsiteY1-292" fmla="*/ 0 h 611882"/>
                <a:gd name="connsiteX2-293" fmla="*/ 701420 w 1129769"/>
                <a:gd name="connsiteY2-294" fmla="*/ 51716 h 611882"/>
                <a:gd name="connsiteX3-295" fmla="*/ 1129769 w 1129769"/>
                <a:gd name="connsiteY3-296" fmla="*/ 478532 h 611882"/>
                <a:gd name="connsiteX4-297" fmla="*/ 247667 w 1129769"/>
                <a:gd name="connsiteY4-298" fmla="*/ 611882 h 611882"/>
                <a:gd name="connsiteX0-299" fmla="*/ 247667 w 1129769"/>
                <a:gd name="connsiteY0-300" fmla="*/ 611882 h 611882"/>
                <a:gd name="connsiteX1-301" fmla="*/ 8872 w 1129769"/>
                <a:gd name="connsiteY1-302" fmla="*/ 0 h 611882"/>
                <a:gd name="connsiteX2-303" fmla="*/ 701420 w 1129769"/>
                <a:gd name="connsiteY2-304" fmla="*/ 51716 h 611882"/>
                <a:gd name="connsiteX3-305" fmla="*/ 1129769 w 1129769"/>
                <a:gd name="connsiteY3-306" fmla="*/ 478532 h 611882"/>
                <a:gd name="connsiteX4-307" fmla="*/ 247667 w 1129769"/>
                <a:gd name="connsiteY4-308" fmla="*/ 611882 h 611882"/>
                <a:gd name="connsiteX0-309" fmla="*/ 247667 w 1129769"/>
                <a:gd name="connsiteY0-310" fmla="*/ 611882 h 611882"/>
                <a:gd name="connsiteX1-311" fmla="*/ 8872 w 1129769"/>
                <a:gd name="connsiteY1-312" fmla="*/ 0 h 611882"/>
                <a:gd name="connsiteX2-313" fmla="*/ 701420 w 1129769"/>
                <a:gd name="connsiteY2-314" fmla="*/ 51716 h 611882"/>
                <a:gd name="connsiteX3-315" fmla="*/ 1129769 w 1129769"/>
                <a:gd name="connsiteY3-316" fmla="*/ 478532 h 611882"/>
                <a:gd name="connsiteX4-317" fmla="*/ 247667 w 1129769"/>
                <a:gd name="connsiteY4-318" fmla="*/ 611882 h 611882"/>
                <a:gd name="connsiteX0-319" fmla="*/ 247667 w 1129769"/>
                <a:gd name="connsiteY0-320" fmla="*/ 611882 h 611882"/>
                <a:gd name="connsiteX1-321" fmla="*/ 8872 w 1129769"/>
                <a:gd name="connsiteY1-322" fmla="*/ 0 h 611882"/>
                <a:gd name="connsiteX2-323" fmla="*/ 701420 w 1129769"/>
                <a:gd name="connsiteY2-324" fmla="*/ 51716 h 611882"/>
                <a:gd name="connsiteX3-325" fmla="*/ 1129769 w 1129769"/>
                <a:gd name="connsiteY3-326" fmla="*/ 478532 h 611882"/>
                <a:gd name="connsiteX4-327" fmla="*/ 247667 w 1129769"/>
                <a:gd name="connsiteY4-328" fmla="*/ 611882 h 611882"/>
                <a:gd name="connsiteX0-329" fmla="*/ 246533 w 1128635"/>
                <a:gd name="connsiteY0-330" fmla="*/ 611882 h 611882"/>
                <a:gd name="connsiteX1-331" fmla="*/ 7738 w 1128635"/>
                <a:gd name="connsiteY1-332" fmla="*/ 0 h 611882"/>
                <a:gd name="connsiteX2-333" fmla="*/ 700286 w 1128635"/>
                <a:gd name="connsiteY2-334" fmla="*/ 51716 h 611882"/>
                <a:gd name="connsiteX3-335" fmla="*/ 1128635 w 1128635"/>
                <a:gd name="connsiteY3-336" fmla="*/ 478532 h 611882"/>
                <a:gd name="connsiteX4-337" fmla="*/ 246533 w 1128635"/>
                <a:gd name="connsiteY4-338" fmla="*/ 611882 h 611882"/>
                <a:gd name="connsiteX0-339" fmla="*/ 238795 w 1120897"/>
                <a:gd name="connsiteY0-340" fmla="*/ 611882 h 611882"/>
                <a:gd name="connsiteX1-341" fmla="*/ 0 w 1120897"/>
                <a:gd name="connsiteY1-342" fmla="*/ 0 h 611882"/>
                <a:gd name="connsiteX2-343" fmla="*/ 692548 w 1120897"/>
                <a:gd name="connsiteY2-344" fmla="*/ 51716 h 611882"/>
                <a:gd name="connsiteX3-345" fmla="*/ 1120897 w 1120897"/>
                <a:gd name="connsiteY3-346" fmla="*/ 478532 h 611882"/>
                <a:gd name="connsiteX4-347" fmla="*/ 238795 w 1120897"/>
                <a:gd name="connsiteY4-348" fmla="*/ 611882 h 611882"/>
                <a:gd name="connsiteX0-349" fmla="*/ 238795 w 1120897"/>
                <a:gd name="connsiteY0-350" fmla="*/ 611882 h 611882"/>
                <a:gd name="connsiteX1-351" fmla="*/ 0 w 1120897"/>
                <a:gd name="connsiteY1-352" fmla="*/ 0 h 611882"/>
                <a:gd name="connsiteX2-353" fmla="*/ 692548 w 1120897"/>
                <a:gd name="connsiteY2-354" fmla="*/ 51716 h 611882"/>
                <a:gd name="connsiteX3-355" fmla="*/ 1120897 w 1120897"/>
                <a:gd name="connsiteY3-356" fmla="*/ 478532 h 611882"/>
                <a:gd name="connsiteX4-357" fmla="*/ 238795 w 1120897"/>
                <a:gd name="connsiteY4-358" fmla="*/ 611882 h 611882"/>
                <a:gd name="connsiteX0-359" fmla="*/ 238795 w 1120897"/>
                <a:gd name="connsiteY0-360" fmla="*/ 611882 h 611882"/>
                <a:gd name="connsiteX1-361" fmla="*/ 0 w 1120897"/>
                <a:gd name="connsiteY1-362" fmla="*/ 0 h 611882"/>
                <a:gd name="connsiteX2-363" fmla="*/ 692548 w 1120897"/>
                <a:gd name="connsiteY2-364" fmla="*/ 51716 h 611882"/>
                <a:gd name="connsiteX3-365" fmla="*/ 1120897 w 1120897"/>
                <a:gd name="connsiteY3-366" fmla="*/ 478532 h 611882"/>
                <a:gd name="connsiteX4-367" fmla="*/ 238795 w 1120897"/>
                <a:gd name="connsiteY4-368" fmla="*/ 611882 h 611882"/>
                <a:gd name="connsiteX0-369" fmla="*/ 238795 w 1120897"/>
                <a:gd name="connsiteY0-370" fmla="*/ 611882 h 611882"/>
                <a:gd name="connsiteX1-371" fmla="*/ 0 w 1120897"/>
                <a:gd name="connsiteY1-372" fmla="*/ 0 h 611882"/>
                <a:gd name="connsiteX2-373" fmla="*/ 692548 w 1120897"/>
                <a:gd name="connsiteY2-374" fmla="*/ 51716 h 611882"/>
                <a:gd name="connsiteX3-375" fmla="*/ 1120897 w 1120897"/>
                <a:gd name="connsiteY3-376" fmla="*/ 478532 h 611882"/>
                <a:gd name="connsiteX4-377" fmla="*/ 238795 w 1120897"/>
                <a:gd name="connsiteY4-378" fmla="*/ 611882 h 611882"/>
              </a:gdLst>
              <a:ahLst/>
              <a:cxnLst>
                <a:cxn ang="0">
                  <a:pos x="connsiteX0-1" y="connsiteY0-2"/>
                </a:cxn>
                <a:cxn ang="0">
                  <a:pos x="connsiteX1-3" y="connsiteY1-4"/>
                </a:cxn>
                <a:cxn ang="0">
                  <a:pos x="connsiteX2-5" y="connsiteY2-6"/>
                </a:cxn>
                <a:cxn ang="0">
                  <a:pos x="connsiteX3-7" y="connsiteY3-8"/>
                </a:cxn>
                <a:cxn ang="0">
                  <a:pos x="connsiteX4-57" y="connsiteY4-58"/>
                </a:cxn>
              </a:cxnLst>
              <a:rect l="l" t="t" r="r" b="b"/>
              <a:pathLst>
                <a:path w="1120897" h="611882">
                  <a:moveTo>
                    <a:pt x="238795" y="611882"/>
                  </a:moveTo>
                  <a:cubicBezTo>
                    <a:pt x="232222" y="441258"/>
                    <a:pt x="78010" y="122998"/>
                    <a:pt x="0" y="0"/>
                  </a:cubicBezTo>
                  <a:lnTo>
                    <a:pt x="692548" y="51716"/>
                  </a:lnTo>
                  <a:cubicBezTo>
                    <a:pt x="828981" y="155093"/>
                    <a:pt x="934456" y="251328"/>
                    <a:pt x="1120897" y="478532"/>
                  </a:cubicBezTo>
                  <a:cubicBezTo>
                    <a:pt x="731612" y="439637"/>
                    <a:pt x="337566" y="474563"/>
                    <a:pt x="238795" y="611882"/>
                  </a:cubicBezTo>
                  <a:close/>
                </a:path>
              </a:pathLst>
            </a:cu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等腰三角形 251"/>
            <p:cNvSpPr/>
            <p:nvPr/>
          </p:nvSpPr>
          <p:spPr>
            <a:xfrm>
              <a:off x="6321524" y="2065113"/>
              <a:ext cx="524446" cy="327943"/>
            </a:xfrm>
            <a:custGeom>
              <a:avLst/>
              <a:gdLst>
                <a:gd name="connsiteX0" fmla="*/ 0 w 144016"/>
                <a:gd name="connsiteY0" fmla="*/ 216024 h 216024"/>
                <a:gd name="connsiteX1" fmla="*/ 72008 w 144016"/>
                <a:gd name="connsiteY1" fmla="*/ 0 h 216024"/>
                <a:gd name="connsiteX2" fmla="*/ 144016 w 144016"/>
                <a:gd name="connsiteY2" fmla="*/ 216024 h 216024"/>
                <a:gd name="connsiteX3" fmla="*/ 0 w 144016"/>
                <a:gd name="connsiteY3" fmla="*/ 216024 h 216024"/>
                <a:gd name="connsiteX0-1" fmla="*/ 344711 w 488727"/>
                <a:gd name="connsiteY0-2" fmla="*/ 420812 h 420812"/>
                <a:gd name="connsiteX1-3" fmla="*/ 0 w 488727"/>
                <a:gd name="connsiteY1-4" fmla="*/ 0 h 420812"/>
                <a:gd name="connsiteX2-5" fmla="*/ 488727 w 488727"/>
                <a:gd name="connsiteY2-6" fmla="*/ 420812 h 420812"/>
                <a:gd name="connsiteX3-7" fmla="*/ 344711 w 488727"/>
                <a:gd name="connsiteY3-8" fmla="*/ 420812 h 420812"/>
                <a:gd name="connsiteX0-9" fmla="*/ 344711 w 524446"/>
                <a:gd name="connsiteY0-10" fmla="*/ 420812 h 420812"/>
                <a:gd name="connsiteX1-11" fmla="*/ 0 w 524446"/>
                <a:gd name="connsiteY1-12" fmla="*/ 0 h 420812"/>
                <a:gd name="connsiteX2-13" fmla="*/ 524446 w 524446"/>
                <a:gd name="connsiteY2-14" fmla="*/ 168400 h 420812"/>
                <a:gd name="connsiteX3-15" fmla="*/ 344711 w 524446"/>
                <a:gd name="connsiteY3-16" fmla="*/ 420812 h 420812"/>
                <a:gd name="connsiteX0-17" fmla="*/ 316136 w 524446"/>
                <a:gd name="connsiteY0-18" fmla="*/ 327943 h 327943"/>
                <a:gd name="connsiteX1-19" fmla="*/ 0 w 524446"/>
                <a:gd name="connsiteY1-20" fmla="*/ 0 h 327943"/>
                <a:gd name="connsiteX2-21" fmla="*/ 524446 w 524446"/>
                <a:gd name="connsiteY2-22" fmla="*/ 168400 h 327943"/>
                <a:gd name="connsiteX3-23" fmla="*/ 316136 w 524446"/>
                <a:gd name="connsiteY3-24" fmla="*/ 327943 h 327943"/>
                <a:gd name="connsiteX0-25" fmla="*/ 316136 w 524446"/>
                <a:gd name="connsiteY0-26" fmla="*/ 327943 h 327943"/>
                <a:gd name="connsiteX1-27" fmla="*/ 188814 w 524446"/>
                <a:gd name="connsiteY1-28" fmla="*/ 189931 h 327943"/>
                <a:gd name="connsiteX2-29" fmla="*/ 0 w 524446"/>
                <a:gd name="connsiteY2-30" fmla="*/ 0 h 327943"/>
                <a:gd name="connsiteX3-31" fmla="*/ 524446 w 524446"/>
                <a:gd name="connsiteY3-32" fmla="*/ 168400 h 327943"/>
                <a:gd name="connsiteX4" fmla="*/ 316136 w 524446"/>
                <a:gd name="connsiteY4" fmla="*/ 327943 h 327943"/>
                <a:gd name="connsiteX0-33" fmla="*/ 316136 w 524446"/>
                <a:gd name="connsiteY0-34" fmla="*/ 327943 h 327943"/>
                <a:gd name="connsiteX1-35" fmla="*/ 188814 w 524446"/>
                <a:gd name="connsiteY1-36" fmla="*/ 189931 h 327943"/>
                <a:gd name="connsiteX2-37" fmla="*/ 0 w 524446"/>
                <a:gd name="connsiteY2-38" fmla="*/ 0 h 327943"/>
                <a:gd name="connsiteX3-39" fmla="*/ 524446 w 524446"/>
                <a:gd name="connsiteY3-40" fmla="*/ 168400 h 327943"/>
                <a:gd name="connsiteX4-41" fmla="*/ 316136 w 524446"/>
                <a:gd name="connsiteY4-42" fmla="*/ 327943 h 327943"/>
                <a:gd name="connsiteX0-43" fmla="*/ 319268 w 527578"/>
                <a:gd name="connsiteY0-44" fmla="*/ 327943 h 327943"/>
                <a:gd name="connsiteX1-45" fmla="*/ 3132 w 527578"/>
                <a:gd name="connsiteY1-46" fmla="*/ 0 h 327943"/>
                <a:gd name="connsiteX2-47" fmla="*/ 527578 w 527578"/>
                <a:gd name="connsiteY2-48" fmla="*/ 168400 h 327943"/>
                <a:gd name="connsiteX3-49" fmla="*/ 319268 w 527578"/>
                <a:gd name="connsiteY3-50" fmla="*/ 327943 h 327943"/>
                <a:gd name="connsiteX0-51" fmla="*/ 316136 w 524446"/>
                <a:gd name="connsiteY0-52" fmla="*/ 327943 h 327943"/>
                <a:gd name="connsiteX1-53" fmla="*/ 0 w 524446"/>
                <a:gd name="connsiteY1-54" fmla="*/ 0 h 327943"/>
                <a:gd name="connsiteX2-55" fmla="*/ 524446 w 524446"/>
                <a:gd name="connsiteY2-56" fmla="*/ 168400 h 327943"/>
                <a:gd name="connsiteX3-57" fmla="*/ 316136 w 524446"/>
                <a:gd name="connsiteY3-58" fmla="*/ 327943 h 327943"/>
                <a:gd name="connsiteX0-59" fmla="*/ 316136 w 524446"/>
                <a:gd name="connsiteY0-60" fmla="*/ 327943 h 327943"/>
                <a:gd name="connsiteX1-61" fmla="*/ 0 w 524446"/>
                <a:gd name="connsiteY1-62" fmla="*/ 0 h 327943"/>
                <a:gd name="connsiteX2-63" fmla="*/ 524446 w 524446"/>
                <a:gd name="connsiteY2-64" fmla="*/ 168400 h 327943"/>
                <a:gd name="connsiteX3-65" fmla="*/ 316136 w 524446"/>
                <a:gd name="connsiteY3-66" fmla="*/ 327943 h 327943"/>
                <a:gd name="connsiteX0-67" fmla="*/ 316136 w 524446"/>
                <a:gd name="connsiteY0-68" fmla="*/ 327943 h 327943"/>
                <a:gd name="connsiteX1-69" fmla="*/ 0 w 524446"/>
                <a:gd name="connsiteY1-70" fmla="*/ 0 h 327943"/>
                <a:gd name="connsiteX2-71" fmla="*/ 524446 w 524446"/>
                <a:gd name="connsiteY2-72" fmla="*/ 168400 h 327943"/>
                <a:gd name="connsiteX3-73" fmla="*/ 316136 w 524446"/>
                <a:gd name="connsiteY3-74" fmla="*/ 327943 h 327943"/>
                <a:gd name="connsiteX0-75" fmla="*/ 316136 w 524446"/>
                <a:gd name="connsiteY0-76" fmla="*/ 327943 h 327943"/>
                <a:gd name="connsiteX1-77" fmla="*/ 0 w 524446"/>
                <a:gd name="connsiteY1-78" fmla="*/ 0 h 327943"/>
                <a:gd name="connsiteX2-79" fmla="*/ 524446 w 524446"/>
                <a:gd name="connsiteY2-80" fmla="*/ 168400 h 327943"/>
                <a:gd name="connsiteX3-81" fmla="*/ 316136 w 524446"/>
                <a:gd name="connsiteY3-82" fmla="*/ 327943 h 327943"/>
                <a:gd name="connsiteX0-83" fmla="*/ 316136 w 524446"/>
                <a:gd name="connsiteY0-84" fmla="*/ 327943 h 327943"/>
                <a:gd name="connsiteX1-85" fmla="*/ 0 w 524446"/>
                <a:gd name="connsiteY1-86" fmla="*/ 0 h 327943"/>
                <a:gd name="connsiteX2-87" fmla="*/ 524446 w 524446"/>
                <a:gd name="connsiteY2-88" fmla="*/ 168400 h 327943"/>
                <a:gd name="connsiteX3-89" fmla="*/ 316136 w 524446"/>
                <a:gd name="connsiteY3-90" fmla="*/ 327943 h 327943"/>
              </a:gdLst>
              <a:ahLst/>
              <a:cxnLst>
                <a:cxn ang="0">
                  <a:pos x="connsiteX0-1" y="connsiteY0-2"/>
                </a:cxn>
                <a:cxn ang="0">
                  <a:pos x="connsiteX1-3" y="connsiteY1-4"/>
                </a:cxn>
                <a:cxn ang="0">
                  <a:pos x="connsiteX2-5" y="connsiteY2-6"/>
                </a:cxn>
                <a:cxn ang="0">
                  <a:pos x="connsiteX3-7" y="connsiteY3-8"/>
                </a:cxn>
              </a:cxnLst>
              <a:rect l="l" t="t" r="r" b="b"/>
              <a:pathLst>
                <a:path w="524446" h="327943">
                  <a:moveTo>
                    <a:pt x="316136" y="327943"/>
                  </a:moveTo>
                  <a:cubicBezTo>
                    <a:pt x="233491" y="247488"/>
                    <a:pt x="165308" y="145652"/>
                    <a:pt x="0" y="0"/>
                  </a:cubicBezTo>
                  <a:lnTo>
                    <a:pt x="524446" y="168400"/>
                  </a:lnTo>
                  <a:cubicBezTo>
                    <a:pt x="352616" y="166813"/>
                    <a:pt x="321279" y="239043"/>
                    <a:pt x="316136" y="32794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等腰三角形 246"/>
            <p:cNvSpPr/>
            <p:nvPr/>
          </p:nvSpPr>
          <p:spPr>
            <a:xfrm>
              <a:off x="3171694" y="1469096"/>
              <a:ext cx="1315683" cy="764960"/>
            </a:xfrm>
            <a:custGeom>
              <a:avLst/>
              <a:gdLst>
                <a:gd name="connsiteX0" fmla="*/ 0 w 576064"/>
                <a:gd name="connsiteY0" fmla="*/ 288032 h 288032"/>
                <a:gd name="connsiteX1" fmla="*/ 288032 w 576064"/>
                <a:gd name="connsiteY1" fmla="*/ 0 h 288032"/>
                <a:gd name="connsiteX2" fmla="*/ 576064 w 576064"/>
                <a:gd name="connsiteY2" fmla="*/ 288032 h 288032"/>
                <a:gd name="connsiteX3" fmla="*/ 0 w 576064"/>
                <a:gd name="connsiteY3" fmla="*/ 288032 h 288032"/>
                <a:gd name="connsiteX0-1" fmla="*/ 0 w 1139514"/>
                <a:gd name="connsiteY0-2" fmla="*/ 15390 h 15390"/>
                <a:gd name="connsiteX1-3" fmla="*/ 1139514 w 1139514"/>
                <a:gd name="connsiteY1-4" fmla="*/ 0 h 15390"/>
                <a:gd name="connsiteX2-5" fmla="*/ 576064 w 1139514"/>
                <a:gd name="connsiteY2-6" fmla="*/ 15390 h 15390"/>
                <a:gd name="connsiteX3-7" fmla="*/ 0 w 1139514"/>
                <a:gd name="connsiteY3-8" fmla="*/ 15390 h 15390"/>
                <a:gd name="connsiteX0-9" fmla="*/ 0 w 1139514"/>
                <a:gd name="connsiteY0-10" fmla="*/ 15390 h 640370"/>
                <a:gd name="connsiteX1-11" fmla="*/ 1139514 w 1139514"/>
                <a:gd name="connsiteY1-12" fmla="*/ 0 h 640370"/>
                <a:gd name="connsiteX2-13" fmla="*/ 563480 w 1139514"/>
                <a:gd name="connsiteY2-14" fmla="*/ 640370 h 640370"/>
                <a:gd name="connsiteX3-15" fmla="*/ 0 w 1139514"/>
                <a:gd name="connsiteY3-16" fmla="*/ 15390 h 640370"/>
                <a:gd name="connsiteX0-17" fmla="*/ 0 w 1315683"/>
                <a:gd name="connsiteY0-18" fmla="*/ 757816 h 757816"/>
                <a:gd name="connsiteX1-19" fmla="*/ 1315683 w 1315683"/>
                <a:gd name="connsiteY1-20" fmla="*/ 0 h 757816"/>
                <a:gd name="connsiteX2-21" fmla="*/ 739649 w 1315683"/>
                <a:gd name="connsiteY2-22" fmla="*/ 640370 h 757816"/>
                <a:gd name="connsiteX3-23" fmla="*/ 0 w 1315683"/>
                <a:gd name="connsiteY3-24" fmla="*/ 757816 h 757816"/>
                <a:gd name="connsiteX0-25" fmla="*/ 0 w 1315683"/>
                <a:gd name="connsiteY0-26" fmla="*/ 757816 h 757816"/>
                <a:gd name="connsiteX1-27" fmla="*/ 1315683 w 1315683"/>
                <a:gd name="connsiteY1-28" fmla="*/ 0 h 757816"/>
                <a:gd name="connsiteX2-29" fmla="*/ 739649 w 1315683"/>
                <a:gd name="connsiteY2-30" fmla="*/ 640370 h 757816"/>
                <a:gd name="connsiteX3-31" fmla="*/ 0 w 1315683"/>
                <a:gd name="connsiteY3-32" fmla="*/ 757816 h 757816"/>
                <a:gd name="connsiteX0-33" fmla="*/ 0 w 1315683"/>
                <a:gd name="connsiteY0-34" fmla="*/ 757816 h 757816"/>
                <a:gd name="connsiteX1-35" fmla="*/ 1315683 w 1315683"/>
                <a:gd name="connsiteY1-36" fmla="*/ 0 h 757816"/>
                <a:gd name="connsiteX2-37" fmla="*/ 739649 w 1315683"/>
                <a:gd name="connsiteY2-38" fmla="*/ 640370 h 757816"/>
                <a:gd name="connsiteX3-39" fmla="*/ 0 w 1315683"/>
                <a:gd name="connsiteY3-40" fmla="*/ 757816 h 757816"/>
                <a:gd name="connsiteX0-41" fmla="*/ 0 w 1315683"/>
                <a:gd name="connsiteY0-42" fmla="*/ 757816 h 757816"/>
                <a:gd name="connsiteX1-43" fmla="*/ 1315683 w 1315683"/>
                <a:gd name="connsiteY1-44" fmla="*/ 0 h 757816"/>
                <a:gd name="connsiteX2-45" fmla="*/ 739649 w 1315683"/>
                <a:gd name="connsiteY2-46" fmla="*/ 640370 h 757816"/>
                <a:gd name="connsiteX3-47" fmla="*/ 0 w 1315683"/>
                <a:gd name="connsiteY3-48" fmla="*/ 757816 h 757816"/>
                <a:gd name="connsiteX0-49" fmla="*/ 0 w 1315683"/>
                <a:gd name="connsiteY0-50" fmla="*/ 757816 h 757816"/>
                <a:gd name="connsiteX1-51" fmla="*/ 1315683 w 1315683"/>
                <a:gd name="connsiteY1-52" fmla="*/ 0 h 757816"/>
                <a:gd name="connsiteX2-53" fmla="*/ 739649 w 1315683"/>
                <a:gd name="connsiteY2-54" fmla="*/ 640370 h 757816"/>
                <a:gd name="connsiteX3-55" fmla="*/ 0 w 1315683"/>
                <a:gd name="connsiteY3-56" fmla="*/ 757816 h 757816"/>
                <a:gd name="connsiteX0-57" fmla="*/ 0 w 1315683"/>
                <a:gd name="connsiteY0-58" fmla="*/ 757816 h 757816"/>
                <a:gd name="connsiteX1-59" fmla="*/ 1315683 w 1315683"/>
                <a:gd name="connsiteY1-60" fmla="*/ 0 h 757816"/>
                <a:gd name="connsiteX2-61" fmla="*/ 739649 w 1315683"/>
                <a:gd name="connsiteY2-62" fmla="*/ 640370 h 757816"/>
                <a:gd name="connsiteX3-63" fmla="*/ 0 w 1315683"/>
                <a:gd name="connsiteY3-64" fmla="*/ 757816 h 757816"/>
                <a:gd name="connsiteX0-65" fmla="*/ 0 w 1315683"/>
                <a:gd name="connsiteY0-66" fmla="*/ 757816 h 757816"/>
                <a:gd name="connsiteX1-67" fmla="*/ 1315683 w 1315683"/>
                <a:gd name="connsiteY1-68" fmla="*/ 0 h 757816"/>
                <a:gd name="connsiteX2-69" fmla="*/ 739649 w 1315683"/>
                <a:gd name="connsiteY2-70" fmla="*/ 640370 h 757816"/>
                <a:gd name="connsiteX3-71" fmla="*/ 0 w 1315683"/>
                <a:gd name="connsiteY3-72" fmla="*/ 757816 h 757816"/>
                <a:gd name="connsiteX0-73" fmla="*/ 0 w 1315683"/>
                <a:gd name="connsiteY0-74" fmla="*/ 757816 h 757816"/>
                <a:gd name="connsiteX1-75" fmla="*/ 1315683 w 1315683"/>
                <a:gd name="connsiteY1-76" fmla="*/ 0 h 757816"/>
                <a:gd name="connsiteX2-77" fmla="*/ 739649 w 1315683"/>
                <a:gd name="connsiteY2-78" fmla="*/ 640370 h 757816"/>
                <a:gd name="connsiteX3-79" fmla="*/ 0 w 1315683"/>
                <a:gd name="connsiteY3-80" fmla="*/ 757816 h 757816"/>
                <a:gd name="connsiteX0-81" fmla="*/ 0 w 1315683"/>
                <a:gd name="connsiteY0-82" fmla="*/ 757816 h 757816"/>
                <a:gd name="connsiteX1-83" fmla="*/ 1315683 w 1315683"/>
                <a:gd name="connsiteY1-84" fmla="*/ 0 h 757816"/>
                <a:gd name="connsiteX2-85" fmla="*/ 739649 w 1315683"/>
                <a:gd name="connsiteY2-86" fmla="*/ 640370 h 757816"/>
                <a:gd name="connsiteX3-87" fmla="*/ 0 w 1315683"/>
                <a:gd name="connsiteY3-88" fmla="*/ 757816 h 757816"/>
                <a:gd name="connsiteX0-89" fmla="*/ 0 w 1315683"/>
                <a:gd name="connsiteY0-90" fmla="*/ 757816 h 757816"/>
                <a:gd name="connsiteX1-91" fmla="*/ 1315683 w 1315683"/>
                <a:gd name="connsiteY1-92" fmla="*/ 0 h 757816"/>
                <a:gd name="connsiteX2-93" fmla="*/ 739649 w 1315683"/>
                <a:gd name="connsiteY2-94" fmla="*/ 640370 h 757816"/>
                <a:gd name="connsiteX3-95" fmla="*/ 0 w 1315683"/>
                <a:gd name="connsiteY3-96" fmla="*/ 757816 h 757816"/>
                <a:gd name="connsiteX0-97" fmla="*/ 0 w 1315683"/>
                <a:gd name="connsiteY0-98" fmla="*/ 757816 h 757816"/>
                <a:gd name="connsiteX1-99" fmla="*/ 1315683 w 1315683"/>
                <a:gd name="connsiteY1-100" fmla="*/ 0 h 757816"/>
                <a:gd name="connsiteX2-101" fmla="*/ 739649 w 1315683"/>
                <a:gd name="connsiteY2-102" fmla="*/ 640370 h 757816"/>
                <a:gd name="connsiteX3-103" fmla="*/ 0 w 1315683"/>
                <a:gd name="connsiteY3-104" fmla="*/ 757816 h 757816"/>
                <a:gd name="connsiteX0-105" fmla="*/ 0 w 1315683"/>
                <a:gd name="connsiteY0-106" fmla="*/ 757816 h 757816"/>
                <a:gd name="connsiteX1-107" fmla="*/ 1315683 w 1315683"/>
                <a:gd name="connsiteY1-108" fmla="*/ 0 h 757816"/>
                <a:gd name="connsiteX2-109" fmla="*/ 739649 w 1315683"/>
                <a:gd name="connsiteY2-110" fmla="*/ 640370 h 757816"/>
                <a:gd name="connsiteX3-111" fmla="*/ 0 w 1315683"/>
                <a:gd name="connsiteY3-112" fmla="*/ 757816 h 757816"/>
                <a:gd name="connsiteX0-113" fmla="*/ 0 w 1315683"/>
                <a:gd name="connsiteY0-114" fmla="*/ 757816 h 757816"/>
                <a:gd name="connsiteX1-115" fmla="*/ 1315683 w 1315683"/>
                <a:gd name="connsiteY1-116" fmla="*/ 0 h 757816"/>
                <a:gd name="connsiteX2-117" fmla="*/ 739649 w 1315683"/>
                <a:gd name="connsiteY2-118" fmla="*/ 640370 h 757816"/>
                <a:gd name="connsiteX3-119" fmla="*/ 0 w 1315683"/>
                <a:gd name="connsiteY3-120" fmla="*/ 757816 h 757816"/>
                <a:gd name="connsiteX0-121" fmla="*/ 0 w 1315683"/>
                <a:gd name="connsiteY0-122" fmla="*/ 764960 h 764960"/>
                <a:gd name="connsiteX1-123" fmla="*/ 1315683 w 1315683"/>
                <a:gd name="connsiteY1-124" fmla="*/ 0 h 764960"/>
                <a:gd name="connsiteX2-125" fmla="*/ 739649 w 1315683"/>
                <a:gd name="connsiteY2-126" fmla="*/ 647514 h 764960"/>
                <a:gd name="connsiteX3-127" fmla="*/ 0 w 1315683"/>
                <a:gd name="connsiteY3-128" fmla="*/ 764960 h 764960"/>
              </a:gdLst>
              <a:ahLst/>
              <a:cxnLst>
                <a:cxn ang="0">
                  <a:pos x="connsiteX0-1" y="connsiteY0-2"/>
                </a:cxn>
                <a:cxn ang="0">
                  <a:pos x="connsiteX1-3" y="connsiteY1-4"/>
                </a:cxn>
                <a:cxn ang="0">
                  <a:pos x="connsiteX2-5" y="connsiteY2-6"/>
                </a:cxn>
                <a:cxn ang="0">
                  <a:pos x="connsiteX3-7" y="connsiteY3-8"/>
                </a:cxn>
              </a:cxnLst>
              <a:rect l="l" t="t" r="r" b="b"/>
              <a:pathLst>
                <a:path w="1315683" h="764960">
                  <a:moveTo>
                    <a:pt x="0" y="764960"/>
                  </a:moveTo>
                  <a:cubicBezTo>
                    <a:pt x="316920" y="331991"/>
                    <a:pt x="830982" y="93214"/>
                    <a:pt x="1315683" y="0"/>
                  </a:cubicBezTo>
                  <a:cubicBezTo>
                    <a:pt x="1056560" y="154734"/>
                    <a:pt x="841085" y="371139"/>
                    <a:pt x="739649" y="647514"/>
                  </a:cubicBezTo>
                  <a:cubicBezTo>
                    <a:pt x="493099" y="657301"/>
                    <a:pt x="242356" y="679672"/>
                    <a:pt x="0" y="764960"/>
                  </a:cubicBez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12317" name="组合 15"/>
            <p:cNvGrpSpPr/>
            <p:nvPr/>
          </p:nvGrpSpPr>
          <p:grpSpPr>
            <a:xfrm>
              <a:off x="4997050" y="1059582"/>
              <a:ext cx="497005" cy="3101528"/>
              <a:chOff x="4997050" y="1059582"/>
              <a:chExt cx="497005" cy="3101528"/>
            </a:xfrm>
          </p:grpSpPr>
          <p:sp>
            <p:nvSpPr>
              <p:cNvPr id="20" name="圆角矩形 19"/>
              <p:cNvSpPr/>
              <p:nvPr/>
            </p:nvSpPr>
            <p:spPr>
              <a:xfrm>
                <a:off x="4997050" y="1059582"/>
                <a:ext cx="73819" cy="2880320"/>
              </a:xfrm>
              <a:prstGeom prst="roundRect">
                <a:avLst>
                  <a:gd name="adj" fmla="val 50000"/>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smtClean="0">
                    <a:ln>
                      <a:noFill/>
                    </a:ln>
                    <a:solidFill>
                      <a:schemeClr val="lt1"/>
                    </a:solidFill>
                    <a:effectLst/>
                    <a:uLnTx/>
                    <a:uFillTx/>
                    <a:latin typeface="+mn-lt"/>
                    <a:ea typeface="+mn-ea"/>
                    <a:cs typeface="+mn-cs"/>
                  </a:rPr>
                  <a:t>                 </a:t>
                </a:r>
                <a:endParaRPr kumimoji="0" lang="zh-CN"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1" name="空心弧 20"/>
              <p:cNvSpPr/>
              <p:nvPr/>
            </p:nvSpPr>
            <p:spPr>
              <a:xfrm flipH="1" flipV="1">
                <a:off x="4997050" y="3651867"/>
                <a:ext cx="497005" cy="509243"/>
              </a:xfrm>
              <a:prstGeom prst="blockArc">
                <a:avLst>
                  <a:gd name="adj1" fmla="val 11698239"/>
                  <a:gd name="adj2" fmla="val 190937"/>
                  <a:gd name="adj3" fmla="val 1410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7" name="等腰三角形 247"/>
            <p:cNvSpPr/>
            <p:nvPr/>
          </p:nvSpPr>
          <p:spPr>
            <a:xfrm>
              <a:off x="3913332" y="1425266"/>
              <a:ext cx="1751515" cy="687456"/>
            </a:xfrm>
            <a:custGeom>
              <a:avLst/>
              <a:gdLst>
                <a:gd name="connsiteX0" fmla="*/ 0 w 864096"/>
                <a:gd name="connsiteY0" fmla="*/ 663462 h 663462"/>
                <a:gd name="connsiteX1" fmla="*/ 432048 w 864096"/>
                <a:gd name="connsiteY1" fmla="*/ 0 h 663462"/>
                <a:gd name="connsiteX2" fmla="*/ 864096 w 864096"/>
                <a:gd name="connsiteY2" fmla="*/ 663462 h 663462"/>
                <a:gd name="connsiteX3" fmla="*/ 0 w 864096"/>
                <a:gd name="connsiteY3" fmla="*/ 663462 h 663462"/>
                <a:gd name="connsiteX0-1" fmla="*/ 0 w 1455520"/>
                <a:gd name="connsiteY0-2" fmla="*/ 634100 h 663462"/>
                <a:gd name="connsiteX1-3" fmla="*/ 1023472 w 1455520"/>
                <a:gd name="connsiteY1-4" fmla="*/ 0 h 663462"/>
                <a:gd name="connsiteX2-5" fmla="*/ 1455520 w 1455520"/>
                <a:gd name="connsiteY2-6" fmla="*/ 663462 h 663462"/>
                <a:gd name="connsiteX3-7" fmla="*/ 0 w 1455520"/>
                <a:gd name="connsiteY3-8" fmla="*/ 634100 h 663462"/>
                <a:gd name="connsiteX0-9" fmla="*/ 0 w 1455520"/>
                <a:gd name="connsiteY0-10" fmla="*/ 625711 h 655073"/>
                <a:gd name="connsiteX1-11" fmla="*/ 557883 w 1455520"/>
                <a:gd name="connsiteY1-12" fmla="*/ 0 h 655073"/>
                <a:gd name="connsiteX2-13" fmla="*/ 1455520 w 1455520"/>
                <a:gd name="connsiteY2-14" fmla="*/ 655073 h 655073"/>
                <a:gd name="connsiteX3-15" fmla="*/ 0 w 1455520"/>
                <a:gd name="connsiteY3-16" fmla="*/ 625711 h 655073"/>
                <a:gd name="connsiteX0-17" fmla="*/ 0 w 1455520"/>
                <a:gd name="connsiteY0-18" fmla="*/ 625711 h 655073"/>
                <a:gd name="connsiteX1-19" fmla="*/ 557883 w 1455520"/>
                <a:gd name="connsiteY1-20" fmla="*/ 0 h 655073"/>
                <a:gd name="connsiteX2-21" fmla="*/ 1036742 w 1455520"/>
                <a:gd name="connsiteY2-22" fmla="*/ 339977 h 655073"/>
                <a:gd name="connsiteX3-23" fmla="*/ 1455520 w 1455520"/>
                <a:gd name="connsiteY3-24" fmla="*/ 655073 h 655073"/>
                <a:gd name="connsiteX4" fmla="*/ 0 w 1455520"/>
                <a:gd name="connsiteY4" fmla="*/ 625711 h 655073"/>
                <a:gd name="connsiteX0-25" fmla="*/ 0 w 1455520"/>
                <a:gd name="connsiteY0-26" fmla="*/ 663239 h 692601"/>
                <a:gd name="connsiteX1-27" fmla="*/ 557883 w 1455520"/>
                <a:gd name="connsiteY1-28" fmla="*/ 37528 h 692601"/>
                <a:gd name="connsiteX2-29" fmla="*/ 1447802 w 1455520"/>
                <a:gd name="connsiteY2-30" fmla="*/ 0 h 692601"/>
                <a:gd name="connsiteX3-31" fmla="*/ 1455520 w 1455520"/>
                <a:gd name="connsiteY3-32" fmla="*/ 692601 h 692601"/>
                <a:gd name="connsiteX4-33" fmla="*/ 0 w 1455520"/>
                <a:gd name="connsiteY4-34" fmla="*/ 663239 h 692601"/>
                <a:gd name="connsiteX0-35" fmla="*/ 0 w 1749135"/>
                <a:gd name="connsiteY0-36" fmla="*/ 663239 h 663239"/>
                <a:gd name="connsiteX1-37" fmla="*/ 557883 w 1749135"/>
                <a:gd name="connsiteY1-38" fmla="*/ 37528 h 663239"/>
                <a:gd name="connsiteX2-39" fmla="*/ 1447802 w 1749135"/>
                <a:gd name="connsiteY2-40" fmla="*/ 0 h 663239"/>
                <a:gd name="connsiteX3-41" fmla="*/ 1749135 w 1749135"/>
                <a:gd name="connsiteY3-42" fmla="*/ 629684 h 663239"/>
                <a:gd name="connsiteX4-43" fmla="*/ 0 w 1749135"/>
                <a:gd name="connsiteY4-44" fmla="*/ 663239 h 663239"/>
                <a:gd name="connsiteX0-45" fmla="*/ 0 w 1749135"/>
                <a:gd name="connsiteY0-46" fmla="*/ 663239 h 663239"/>
                <a:gd name="connsiteX1-47" fmla="*/ 557883 w 1749135"/>
                <a:gd name="connsiteY1-48" fmla="*/ 37528 h 663239"/>
                <a:gd name="connsiteX2-49" fmla="*/ 1447802 w 1749135"/>
                <a:gd name="connsiteY2-50" fmla="*/ 0 h 663239"/>
                <a:gd name="connsiteX3-51" fmla="*/ 1749135 w 1749135"/>
                <a:gd name="connsiteY3-52" fmla="*/ 629684 h 663239"/>
                <a:gd name="connsiteX4-53" fmla="*/ 0 w 1749135"/>
                <a:gd name="connsiteY4-54" fmla="*/ 663239 h 663239"/>
                <a:gd name="connsiteX0-55" fmla="*/ 0 w 1749135"/>
                <a:gd name="connsiteY0-56" fmla="*/ 663239 h 663239"/>
                <a:gd name="connsiteX1-57" fmla="*/ 557883 w 1749135"/>
                <a:gd name="connsiteY1-58" fmla="*/ 37528 h 663239"/>
                <a:gd name="connsiteX2-59" fmla="*/ 1447802 w 1749135"/>
                <a:gd name="connsiteY2-60" fmla="*/ 0 h 663239"/>
                <a:gd name="connsiteX3-61" fmla="*/ 1749135 w 1749135"/>
                <a:gd name="connsiteY3-62" fmla="*/ 629684 h 663239"/>
                <a:gd name="connsiteX4-63" fmla="*/ 0 w 1749135"/>
                <a:gd name="connsiteY4-64" fmla="*/ 663239 h 663239"/>
                <a:gd name="connsiteX0-65" fmla="*/ 0 w 1749135"/>
                <a:gd name="connsiteY0-66" fmla="*/ 663239 h 663239"/>
                <a:gd name="connsiteX1-67" fmla="*/ 557883 w 1749135"/>
                <a:gd name="connsiteY1-68" fmla="*/ 37528 h 663239"/>
                <a:gd name="connsiteX2-69" fmla="*/ 1447802 w 1749135"/>
                <a:gd name="connsiteY2-70" fmla="*/ 0 h 663239"/>
                <a:gd name="connsiteX3-71" fmla="*/ 1749135 w 1749135"/>
                <a:gd name="connsiteY3-72" fmla="*/ 629684 h 663239"/>
                <a:gd name="connsiteX4-73" fmla="*/ 0 w 1749135"/>
                <a:gd name="connsiteY4-74" fmla="*/ 663239 h 663239"/>
                <a:gd name="connsiteX0-75" fmla="*/ 0 w 1749135"/>
                <a:gd name="connsiteY0-76" fmla="*/ 663239 h 663239"/>
                <a:gd name="connsiteX1-77" fmla="*/ 557883 w 1749135"/>
                <a:gd name="connsiteY1-78" fmla="*/ 37528 h 663239"/>
                <a:gd name="connsiteX2-79" fmla="*/ 1447802 w 1749135"/>
                <a:gd name="connsiteY2-80" fmla="*/ 0 h 663239"/>
                <a:gd name="connsiteX3-81" fmla="*/ 1749135 w 1749135"/>
                <a:gd name="connsiteY3-82" fmla="*/ 629684 h 663239"/>
                <a:gd name="connsiteX4-83" fmla="*/ 0 w 1749135"/>
                <a:gd name="connsiteY4-84" fmla="*/ 663239 h 663239"/>
                <a:gd name="connsiteX0-85" fmla="*/ 0 w 1749135"/>
                <a:gd name="connsiteY0-86" fmla="*/ 663239 h 663239"/>
                <a:gd name="connsiteX1-87" fmla="*/ 557883 w 1749135"/>
                <a:gd name="connsiteY1-88" fmla="*/ 37528 h 663239"/>
                <a:gd name="connsiteX2-89" fmla="*/ 1447802 w 1749135"/>
                <a:gd name="connsiteY2-90" fmla="*/ 0 h 663239"/>
                <a:gd name="connsiteX3-91" fmla="*/ 1749135 w 1749135"/>
                <a:gd name="connsiteY3-92" fmla="*/ 629684 h 663239"/>
                <a:gd name="connsiteX4-93" fmla="*/ 0 w 1749135"/>
                <a:gd name="connsiteY4-94" fmla="*/ 663239 h 663239"/>
                <a:gd name="connsiteX0-95" fmla="*/ 0 w 1749135"/>
                <a:gd name="connsiteY0-96" fmla="*/ 663239 h 663239"/>
                <a:gd name="connsiteX1-97" fmla="*/ 557883 w 1749135"/>
                <a:gd name="connsiteY1-98" fmla="*/ 37528 h 663239"/>
                <a:gd name="connsiteX2-99" fmla="*/ 1447802 w 1749135"/>
                <a:gd name="connsiteY2-100" fmla="*/ 0 h 663239"/>
                <a:gd name="connsiteX3-101" fmla="*/ 1749135 w 1749135"/>
                <a:gd name="connsiteY3-102" fmla="*/ 629684 h 663239"/>
                <a:gd name="connsiteX4-103" fmla="*/ 0 w 1749135"/>
                <a:gd name="connsiteY4-104" fmla="*/ 663239 h 663239"/>
                <a:gd name="connsiteX0-105" fmla="*/ 0 w 1749135"/>
                <a:gd name="connsiteY0-106" fmla="*/ 663239 h 663239"/>
                <a:gd name="connsiteX1-107" fmla="*/ 557883 w 1749135"/>
                <a:gd name="connsiteY1-108" fmla="*/ 37528 h 663239"/>
                <a:gd name="connsiteX2-109" fmla="*/ 1447802 w 1749135"/>
                <a:gd name="connsiteY2-110" fmla="*/ 0 h 663239"/>
                <a:gd name="connsiteX3-111" fmla="*/ 1749135 w 1749135"/>
                <a:gd name="connsiteY3-112" fmla="*/ 629684 h 663239"/>
                <a:gd name="connsiteX4-113" fmla="*/ 0 w 1749135"/>
                <a:gd name="connsiteY4-114" fmla="*/ 663239 h 663239"/>
                <a:gd name="connsiteX0-115" fmla="*/ 0 w 1749135"/>
                <a:gd name="connsiteY0-116" fmla="*/ 673492 h 673492"/>
                <a:gd name="connsiteX1-117" fmla="*/ 557883 w 1749135"/>
                <a:gd name="connsiteY1-118" fmla="*/ 47781 h 673492"/>
                <a:gd name="connsiteX2-119" fmla="*/ 1447802 w 1749135"/>
                <a:gd name="connsiteY2-120" fmla="*/ 10253 h 673492"/>
                <a:gd name="connsiteX3-121" fmla="*/ 1749135 w 1749135"/>
                <a:gd name="connsiteY3-122" fmla="*/ 639937 h 673492"/>
                <a:gd name="connsiteX4-123" fmla="*/ 0 w 1749135"/>
                <a:gd name="connsiteY4-124" fmla="*/ 673492 h 673492"/>
                <a:gd name="connsiteX0-125" fmla="*/ 0 w 1749135"/>
                <a:gd name="connsiteY0-126" fmla="*/ 685428 h 685428"/>
                <a:gd name="connsiteX1-127" fmla="*/ 557883 w 1749135"/>
                <a:gd name="connsiteY1-128" fmla="*/ 59717 h 685428"/>
                <a:gd name="connsiteX2-129" fmla="*/ 1447802 w 1749135"/>
                <a:gd name="connsiteY2-130" fmla="*/ 22189 h 685428"/>
                <a:gd name="connsiteX3-131" fmla="*/ 1749135 w 1749135"/>
                <a:gd name="connsiteY3-132" fmla="*/ 651873 h 685428"/>
                <a:gd name="connsiteX4-133" fmla="*/ 0 w 1749135"/>
                <a:gd name="connsiteY4-134" fmla="*/ 685428 h 685428"/>
                <a:gd name="connsiteX0-135" fmla="*/ 0 w 1749135"/>
                <a:gd name="connsiteY0-136" fmla="*/ 691530 h 691530"/>
                <a:gd name="connsiteX1-137" fmla="*/ 565027 w 1749135"/>
                <a:gd name="connsiteY1-138" fmla="*/ 53912 h 691530"/>
                <a:gd name="connsiteX2-139" fmla="*/ 1447802 w 1749135"/>
                <a:gd name="connsiteY2-140" fmla="*/ 28291 h 691530"/>
                <a:gd name="connsiteX3-141" fmla="*/ 1749135 w 1749135"/>
                <a:gd name="connsiteY3-142" fmla="*/ 657975 h 691530"/>
                <a:gd name="connsiteX4-143" fmla="*/ 0 w 1749135"/>
                <a:gd name="connsiteY4-144" fmla="*/ 691530 h 691530"/>
                <a:gd name="connsiteX0-145" fmla="*/ 0 w 1749135"/>
                <a:gd name="connsiteY0-146" fmla="*/ 685075 h 685075"/>
                <a:gd name="connsiteX1-147" fmla="*/ 565027 w 1749135"/>
                <a:gd name="connsiteY1-148" fmla="*/ 47457 h 685075"/>
                <a:gd name="connsiteX2-149" fmla="*/ 1447802 w 1749135"/>
                <a:gd name="connsiteY2-150" fmla="*/ 21836 h 685075"/>
                <a:gd name="connsiteX3-151" fmla="*/ 1749135 w 1749135"/>
                <a:gd name="connsiteY3-152" fmla="*/ 651520 h 685075"/>
                <a:gd name="connsiteX4-153" fmla="*/ 0 w 1749135"/>
                <a:gd name="connsiteY4-154" fmla="*/ 685075 h 685075"/>
                <a:gd name="connsiteX0-155" fmla="*/ 0 w 1744372"/>
                <a:gd name="connsiteY0-156" fmla="*/ 687456 h 687456"/>
                <a:gd name="connsiteX1-157" fmla="*/ 560264 w 1744372"/>
                <a:gd name="connsiteY1-158" fmla="*/ 47457 h 687456"/>
                <a:gd name="connsiteX2-159" fmla="*/ 1443039 w 1744372"/>
                <a:gd name="connsiteY2-160" fmla="*/ 21836 h 687456"/>
                <a:gd name="connsiteX3-161" fmla="*/ 1744372 w 1744372"/>
                <a:gd name="connsiteY3-162" fmla="*/ 651520 h 687456"/>
                <a:gd name="connsiteX4-163" fmla="*/ 0 w 1744372"/>
                <a:gd name="connsiteY4-164" fmla="*/ 687456 h 687456"/>
                <a:gd name="connsiteX0-165" fmla="*/ 0 w 1744372"/>
                <a:gd name="connsiteY0-166" fmla="*/ 687456 h 687456"/>
                <a:gd name="connsiteX1-167" fmla="*/ 560264 w 1744372"/>
                <a:gd name="connsiteY1-168" fmla="*/ 47457 h 687456"/>
                <a:gd name="connsiteX2-169" fmla="*/ 1443039 w 1744372"/>
                <a:gd name="connsiteY2-170" fmla="*/ 21836 h 687456"/>
                <a:gd name="connsiteX3-171" fmla="*/ 1744372 w 1744372"/>
                <a:gd name="connsiteY3-172" fmla="*/ 651520 h 687456"/>
                <a:gd name="connsiteX4-173" fmla="*/ 0 w 1744372"/>
                <a:gd name="connsiteY4-174" fmla="*/ 687456 h 687456"/>
                <a:gd name="connsiteX0-175" fmla="*/ 0 w 1744372"/>
                <a:gd name="connsiteY0-176" fmla="*/ 687456 h 687456"/>
                <a:gd name="connsiteX1-177" fmla="*/ 560264 w 1744372"/>
                <a:gd name="connsiteY1-178" fmla="*/ 47457 h 687456"/>
                <a:gd name="connsiteX2-179" fmla="*/ 1443039 w 1744372"/>
                <a:gd name="connsiteY2-180" fmla="*/ 21836 h 687456"/>
                <a:gd name="connsiteX3-181" fmla="*/ 1744372 w 1744372"/>
                <a:gd name="connsiteY3-182" fmla="*/ 651520 h 687456"/>
                <a:gd name="connsiteX4-183" fmla="*/ 0 w 1744372"/>
                <a:gd name="connsiteY4-184" fmla="*/ 687456 h 687456"/>
                <a:gd name="connsiteX0-185" fmla="*/ 0 w 1751515"/>
                <a:gd name="connsiteY0-186" fmla="*/ 687456 h 687456"/>
                <a:gd name="connsiteX1-187" fmla="*/ 560264 w 1751515"/>
                <a:gd name="connsiteY1-188" fmla="*/ 47457 h 687456"/>
                <a:gd name="connsiteX2-189" fmla="*/ 1443039 w 1751515"/>
                <a:gd name="connsiteY2-190" fmla="*/ 21836 h 687456"/>
                <a:gd name="connsiteX3-191" fmla="*/ 1751515 w 1751515"/>
                <a:gd name="connsiteY3-192" fmla="*/ 656283 h 687456"/>
                <a:gd name="connsiteX4-193" fmla="*/ 0 w 1751515"/>
                <a:gd name="connsiteY4-194" fmla="*/ 687456 h 687456"/>
                <a:gd name="connsiteX0-195" fmla="*/ 0 w 1751515"/>
                <a:gd name="connsiteY0-196" fmla="*/ 687456 h 687456"/>
                <a:gd name="connsiteX1-197" fmla="*/ 560264 w 1751515"/>
                <a:gd name="connsiteY1-198" fmla="*/ 47457 h 687456"/>
                <a:gd name="connsiteX2-199" fmla="*/ 1443039 w 1751515"/>
                <a:gd name="connsiteY2-200" fmla="*/ 21836 h 687456"/>
                <a:gd name="connsiteX3-201" fmla="*/ 1751515 w 1751515"/>
                <a:gd name="connsiteY3-202" fmla="*/ 656283 h 687456"/>
                <a:gd name="connsiteX4-203" fmla="*/ 0 w 1751515"/>
                <a:gd name="connsiteY4-204" fmla="*/ 687456 h 687456"/>
                <a:gd name="connsiteX0-205" fmla="*/ 0 w 1751515"/>
                <a:gd name="connsiteY0-206" fmla="*/ 687456 h 687456"/>
                <a:gd name="connsiteX1-207" fmla="*/ 560264 w 1751515"/>
                <a:gd name="connsiteY1-208" fmla="*/ 47457 h 687456"/>
                <a:gd name="connsiteX2-209" fmla="*/ 1443039 w 1751515"/>
                <a:gd name="connsiteY2-210" fmla="*/ 21836 h 687456"/>
                <a:gd name="connsiteX3-211" fmla="*/ 1751515 w 1751515"/>
                <a:gd name="connsiteY3-212" fmla="*/ 656283 h 687456"/>
                <a:gd name="connsiteX4-213" fmla="*/ 0 w 1751515"/>
                <a:gd name="connsiteY4-214" fmla="*/ 687456 h 687456"/>
              </a:gdLst>
              <a:ahLst/>
              <a:cxnLst>
                <a:cxn ang="0">
                  <a:pos x="connsiteX0-1" y="connsiteY0-2"/>
                </a:cxn>
                <a:cxn ang="0">
                  <a:pos x="connsiteX1-3" y="connsiteY1-4"/>
                </a:cxn>
                <a:cxn ang="0">
                  <a:pos x="connsiteX2-5" y="connsiteY2-6"/>
                </a:cxn>
                <a:cxn ang="0">
                  <a:pos x="connsiteX3-7" y="connsiteY3-8"/>
                </a:cxn>
                <a:cxn ang="0">
                  <a:pos x="connsiteX4-33" y="connsiteY4-34"/>
                </a:cxn>
              </a:cxnLst>
              <a:rect l="l" t="t" r="r" b="b"/>
              <a:pathLst>
                <a:path w="1751515" h="687456">
                  <a:moveTo>
                    <a:pt x="0" y="687456"/>
                  </a:moveTo>
                  <a:cubicBezTo>
                    <a:pt x="117145" y="386040"/>
                    <a:pt x="311953" y="217031"/>
                    <a:pt x="560264" y="47457"/>
                  </a:cubicBezTo>
                  <a:cubicBezTo>
                    <a:pt x="926965" y="-23884"/>
                    <a:pt x="1238678" y="789"/>
                    <a:pt x="1443039" y="21836"/>
                  </a:cubicBezTo>
                  <a:cubicBezTo>
                    <a:pt x="1571448" y="198174"/>
                    <a:pt x="1702803" y="412833"/>
                    <a:pt x="1751515" y="656283"/>
                  </a:cubicBezTo>
                  <a:cubicBezTo>
                    <a:pt x="1167677" y="611905"/>
                    <a:pt x="564788" y="643728"/>
                    <a:pt x="0" y="687456"/>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8" name="等腰三角形 248"/>
            <p:cNvSpPr/>
            <p:nvPr/>
          </p:nvSpPr>
          <p:spPr>
            <a:xfrm>
              <a:off x="5360268" y="1452427"/>
              <a:ext cx="1484659" cy="782531"/>
            </a:xfrm>
            <a:custGeom>
              <a:avLst/>
              <a:gdLst>
                <a:gd name="connsiteX0" fmla="*/ 0 w 288032"/>
                <a:gd name="connsiteY0" fmla="*/ 382480 h 382480"/>
                <a:gd name="connsiteX1" fmla="*/ 144016 w 288032"/>
                <a:gd name="connsiteY1" fmla="*/ 0 h 382480"/>
                <a:gd name="connsiteX2" fmla="*/ 288032 w 288032"/>
                <a:gd name="connsiteY2" fmla="*/ 382480 h 382480"/>
                <a:gd name="connsiteX3" fmla="*/ 0 w 288032"/>
                <a:gd name="connsiteY3" fmla="*/ 382480 h 382480"/>
                <a:gd name="connsiteX0-1" fmla="*/ 579884 w 867916"/>
                <a:gd name="connsiteY0-2" fmla="*/ 399149 h 399149"/>
                <a:gd name="connsiteX1-3" fmla="*/ 0 w 867916"/>
                <a:gd name="connsiteY1-4" fmla="*/ 0 h 399149"/>
                <a:gd name="connsiteX2-5" fmla="*/ 867916 w 867916"/>
                <a:gd name="connsiteY2-6" fmla="*/ 399149 h 399149"/>
                <a:gd name="connsiteX3-7" fmla="*/ 579884 w 867916"/>
                <a:gd name="connsiteY3-8" fmla="*/ 399149 h 399149"/>
                <a:gd name="connsiteX0-9" fmla="*/ 301278 w 867916"/>
                <a:gd name="connsiteY0-10" fmla="*/ 630130 h 630130"/>
                <a:gd name="connsiteX1-11" fmla="*/ 0 w 867916"/>
                <a:gd name="connsiteY1-12" fmla="*/ 0 h 630130"/>
                <a:gd name="connsiteX2-13" fmla="*/ 867916 w 867916"/>
                <a:gd name="connsiteY2-14" fmla="*/ 399149 h 630130"/>
                <a:gd name="connsiteX3-15" fmla="*/ 301278 w 867916"/>
                <a:gd name="connsiteY3-16" fmla="*/ 630130 h 630130"/>
                <a:gd name="connsiteX0-17" fmla="*/ 301278 w 1484659"/>
                <a:gd name="connsiteY0-18" fmla="*/ 630130 h 782531"/>
                <a:gd name="connsiteX1-19" fmla="*/ 0 w 1484659"/>
                <a:gd name="connsiteY1-20" fmla="*/ 0 h 782531"/>
                <a:gd name="connsiteX2-21" fmla="*/ 1484659 w 1484659"/>
                <a:gd name="connsiteY2-22" fmla="*/ 782531 h 782531"/>
                <a:gd name="connsiteX3-23" fmla="*/ 301278 w 1484659"/>
                <a:gd name="connsiteY3-24" fmla="*/ 630130 h 782531"/>
                <a:gd name="connsiteX0-25" fmla="*/ 301278 w 1484659"/>
                <a:gd name="connsiteY0-26" fmla="*/ 630130 h 782531"/>
                <a:gd name="connsiteX1-27" fmla="*/ 0 w 1484659"/>
                <a:gd name="connsiteY1-28" fmla="*/ 0 h 782531"/>
                <a:gd name="connsiteX2-29" fmla="*/ 1484659 w 1484659"/>
                <a:gd name="connsiteY2-30" fmla="*/ 782531 h 782531"/>
                <a:gd name="connsiteX3-31" fmla="*/ 301278 w 1484659"/>
                <a:gd name="connsiteY3-32" fmla="*/ 630130 h 782531"/>
                <a:gd name="connsiteX0-33" fmla="*/ 301278 w 1484659"/>
                <a:gd name="connsiteY0-34" fmla="*/ 630130 h 782531"/>
                <a:gd name="connsiteX1-35" fmla="*/ 0 w 1484659"/>
                <a:gd name="connsiteY1-36" fmla="*/ 0 h 782531"/>
                <a:gd name="connsiteX2-37" fmla="*/ 1484659 w 1484659"/>
                <a:gd name="connsiteY2-38" fmla="*/ 782531 h 782531"/>
                <a:gd name="connsiteX3-39" fmla="*/ 301278 w 1484659"/>
                <a:gd name="connsiteY3-40" fmla="*/ 630130 h 782531"/>
                <a:gd name="connsiteX0-41" fmla="*/ 301278 w 1484659"/>
                <a:gd name="connsiteY0-42" fmla="*/ 630130 h 782531"/>
                <a:gd name="connsiteX1-43" fmla="*/ 0 w 1484659"/>
                <a:gd name="connsiteY1-44" fmla="*/ 0 h 782531"/>
                <a:gd name="connsiteX2-45" fmla="*/ 1484659 w 1484659"/>
                <a:gd name="connsiteY2-46" fmla="*/ 782531 h 782531"/>
                <a:gd name="connsiteX3-47" fmla="*/ 301278 w 1484659"/>
                <a:gd name="connsiteY3-48" fmla="*/ 630130 h 782531"/>
                <a:gd name="connsiteX0-49" fmla="*/ 301278 w 1484659"/>
                <a:gd name="connsiteY0-50" fmla="*/ 630130 h 782531"/>
                <a:gd name="connsiteX1-51" fmla="*/ 0 w 1484659"/>
                <a:gd name="connsiteY1-52" fmla="*/ 0 h 782531"/>
                <a:gd name="connsiteX2-53" fmla="*/ 1484659 w 1484659"/>
                <a:gd name="connsiteY2-54" fmla="*/ 782531 h 782531"/>
                <a:gd name="connsiteX3-55" fmla="*/ 301278 w 1484659"/>
                <a:gd name="connsiteY3-56" fmla="*/ 630130 h 782531"/>
                <a:gd name="connsiteX0-57" fmla="*/ 301278 w 1484659"/>
                <a:gd name="connsiteY0-58" fmla="*/ 630130 h 782531"/>
                <a:gd name="connsiteX1-59" fmla="*/ 0 w 1484659"/>
                <a:gd name="connsiteY1-60" fmla="*/ 0 h 782531"/>
                <a:gd name="connsiteX2-61" fmla="*/ 1484659 w 1484659"/>
                <a:gd name="connsiteY2-62" fmla="*/ 782531 h 782531"/>
                <a:gd name="connsiteX3-63" fmla="*/ 301278 w 1484659"/>
                <a:gd name="connsiteY3-64" fmla="*/ 630130 h 782531"/>
                <a:gd name="connsiteX0-65" fmla="*/ 301278 w 1484659"/>
                <a:gd name="connsiteY0-66" fmla="*/ 630130 h 782531"/>
                <a:gd name="connsiteX1-67" fmla="*/ 0 w 1484659"/>
                <a:gd name="connsiteY1-68" fmla="*/ 0 h 782531"/>
                <a:gd name="connsiteX2-69" fmla="*/ 1484659 w 1484659"/>
                <a:gd name="connsiteY2-70" fmla="*/ 782531 h 782531"/>
                <a:gd name="connsiteX3-71" fmla="*/ 301278 w 1484659"/>
                <a:gd name="connsiteY3-72" fmla="*/ 630130 h 782531"/>
                <a:gd name="connsiteX0-73" fmla="*/ 301278 w 1484659"/>
                <a:gd name="connsiteY0-74" fmla="*/ 630130 h 782531"/>
                <a:gd name="connsiteX1-75" fmla="*/ 0 w 1484659"/>
                <a:gd name="connsiteY1-76" fmla="*/ 0 h 782531"/>
                <a:gd name="connsiteX2-77" fmla="*/ 1484659 w 1484659"/>
                <a:gd name="connsiteY2-78" fmla="*/ 782531 h 782531"/>
                <a:gd name="connsiteX3-79" fmla="*/ 301278 w 1484659"/>
                <a:gd name="connsiteY3-80" fmla="*/ 630130 h 782531"/>
              </a:gdLst>
              <a:ahLst/>
              <a:cxnLst>
                <a:cxn ang="0">
                  <a:pos x="connsiteX0-1" y="connsiteY0-2"/>
                </a:cxn>
                <a:cxn ang="0">
                  <a:pos x="connsiteX1-3" y="connsiteY1-4"/>
                </a:cxn>
                <a:cxn ang="0">
                  <a:pos x="connsiteX2-5" y="connsiteY2-6"/>
                </a:cxn>
                <a:cxn ang="0">
                  <a:pos x="connsiteX3-7" y="connsiteY3-8"/>
                </a:cxn>
              </a:cxnLst>
              <a:rect l="l" t="t" r="r" b="b"/>
              <a:pathLst>
                <a:path w="1484659" h="782531">
                  <a:moveTo>
                    <a:pt x="301278" y="630130"/>
                  </a:moveTo>
                  <a:cubicBezTo>
                    <a:pt x="262765" y="377225"/>
                    <a:pt x="121858" y="198137"/>
                    <a:pt x="0" y="0"/>
                  </a:cubicBezTo>
                  <a:cubicBezTo>
                    <a:pt x="623473" y="67962"/>
                    <a:pt x="1144554" y="321663"/>
                    <a:pt x="1484659" y="782531"/>
                  </a:cubicBezTo>
                  <a:cubicBezTo>
                    <a:pt x="1109249" y="676962"/>
                    <a:pt x="686213" y="659499"/>
                    <a:pt x="301278" y="63013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圆角矩形 18"/>
            <p:cNvSpPr/>
            <p:nvPr/>
          </p:nvSpPr>
          <p:spPr>
            <a:xfrm flipH="1">
              <a:off x="5011098" y="1113606"/>
              <a:ext cx="18000" cy="275201"/>
            </a:xfrm>
            <a:prstGeom prst="roundRect">
              <a:avLst/>
            </a:prstGeom>
            <a:solidFill>
              <a:schemeClr val="bg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22" name="矩形 1"/>
          <p:cNvSpPr>
            <a:spLocks noChangeArrowheads="1"/>
          </p:cNvSpPr>
          <p:nvPr/>
        </p:nvSpPr>
        <p:spPr bwMode="auto">
          <a:xfrm>
            <a:off x="5575300" y="1558925"/>
            <a:ext cx="245268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23" name="矩形 1"/>
          <p:cNvSpPr>
            <a:spLocks noChangeArrowheads="1"/>
          </p:cNvSpPr>
          <p:nvPr/>
        </p:nvSpPr>
        <p:spPr bwMode="auto">
          <a:xfrm>
            <a:off x="5575300" y="2289175"/>
            <a:ext cx="245268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24" name="矩形 1"/>
          <p:cNvSpPr>
            <a:spLocks noChangeArrowheads="1"/>
          </p:cNvSpPr>
          <p:nvPr/>
        </p:nvSpPr>
        <p:spPr bwMode="auto">
          <a:xfrm>
            <a:off x="5575300" y="3019425"/>
            <a:ext cx="245268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25" name="矩形 1"/>
          <p:cNvSpPr>
            <a:spLocks noChangeArrowheads="1"/>
          </p:cNvSpPr>
          <p:nvPr/>
        </p:nvSpPr>
        <p:spPr bwMode="auto">
          <a:xfrm>
            <a:off x="5575300" y="3749675"/>
            <a:ext cx="245268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26" name="组合 25"/>
          <p:cNvGrpSpPr/>
          <p:nvPr/>
        </p:nvGrpSpPr>
        <p:grpSpPr>
          <a:xfrm>
            <a:off x="5010150" y="1630363"/>
            <a:ext cx="431800" cy="431800"/>
            <a:chOff x="5004048" y="1676839"/>
            <a:chExt cx="432048" cy="432048"/>
          </a:xfrm>
        </p:grpSpPr>
        <p:sp>
          <p:nvSpPr>
            <p:cNvPr id="27" name="矩形 26"/>
            <p:cNvSpPr/>
            <p:nvPr/>
          </p:nvSpPr>
          <p:spPr>
            <a:xfrm>
              <a:off x="5004048" y="1676839"/>
              <a:ext cx="432048"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310" name="Freeform 21"/>
            <p:cNvSpPr>
              <a:spLocks noChangeAspect="1" noEditPoints="1"/>
            </p:cNvSpPr>
            <p:nvPr/>
          </p:nvSpPr>
          <p:spPr>
            <a:xfrm>
              <a:off x="5096393" y="1776726"/>
              <a:ext cx="247358" cy="232273"/>
            </a:xfrm>
            <a:custGeom>
              <a:avLst/>
              <a:gdLst/>
              <a:ahLst/>
              <a:cxnLst>
                <a:cxn ang="0">
                  <a:pos x="192390" y="0"/>
                </a:cxn>
                <a:cxn ang="0">
                  <a:pos x="199515" y="193561"/>
                </a:cxn>
                <a:cxn ang="0">
                  <a:pos x="204605" y="210879"/>
                </a:cxn>
                <a:cxn ang="0">
                  <a:pos x="228017" y="211898"/>
                </a:cxn>
                <a:cxn ang="0">
                  <a:pos x="232089" y="187448"/>
                </a:cxn>
                <a:cxn ang="0">
                  <a:pos x="239215" y="11206"/>
                </a:cxn>
                <a:cxn ang="0">
                  <a:pos x="247358" y="187448"/>
                </a:cxn>
                <a:cxn ang="0">
                  <a:pos x="240232" y="219029"/>
                </a:cxn>
                <a:cxn ang="0">
                  <a:pos x="219874" y="232273"/>
                </a:cxn>
                <a:cxn ang="0">
                  <a:pos x="35628" y="232273"/>
                </a:cxn>
                <a:cxn ang="0">
                  <a:pos x="10179" y="223104"/>
                </a:cxn>
                <a:cxn ang="0">
                  <a:pos x="0" y="194580"/>
                </a:cxn>
                <a:cxn ang="0">
                  <a:pos x="8143" y="0"/>
                </a:cxn>
                <a:cxn ang="0">
                  <a:pos x="34610" y="191523"/>
                </a:cxn>
                <a:cxn ang="0">
                  <a:pos x="73291" y="182355"/>
                </a:cxn>
                <a:cxn ang="0">
                  <a:pos x="34610" y="159942"/>
                </a:cxn>
                <a:cxn ang="0">
                  <a:pos x="163887" y="169111"/>
                </a:cxn>
                <a:cxn ang="0">
                  <a:pos x="34610" y="159942"/>
                </a:cxn>
                <a:cxn ang="0">
                  <a:pos x="34610" y="144661"/>
                </a:cxn>
                <a:cxn ang="0">
                  <a:pos x="163887" y="134474"/>
                </a:cxn>
                <a:cxn ang="0">
                  <a:pos x="34610" y="111043"/>
                </a:cxn>
                <a:cxn ang="0">
                  <a:pos x="163887" y="121230"/>
                </a:cxn>
                <a:cxn ang="0">
                  <a:pos x="34610" y="111043"/>
                </a:cxn>
                <a:cxn ang="0">
                  <a:pos x="65148" y="38712"/>
                </a:cxn>
                <a:cxn ang="0">
                  <a:pos x="54968" y="63162"/>
                </a:cxn>
                <a:cxn ang="0">
                  <a:pos x="34610" y="38712"/>
                </a:cxn>
                <a:cxn ang="0">
                  <a:pos x="44789" y="91687"/>
                </a:cxn>
                <a:cxn ang="0">
                  <a:pos x="52933" y="91687"/>
                </a:cxn>
                <a:cxn ang="0">
                  <a:pos x="90596" y="91687"/>
                </a:cxn>
                <a:cxn ang="0">
                  <a:pos x="79399" y="85574"/>
                </a:cxn>
                <a:cxn ang="0">
                  <a:pos x="88560" y="66218"/>
                </a:cxn>
                <a:cxn ang="0">
                  <a:pos x="79399" y="60106"/>
                </a:cxn>
                <a:cxn ang="0">
                  <a:pos x="90596" y="45843"/>
                </a:cxn>
                <a:cxn ang="0">
                  <a:pos x="67184" y="38712"/>
                </a:cxn>
                <a:cxn ang="0">
                  <a:pos x="90596" y="91687"/>
                </a:cxn>
                <a:cxn ang="0">
                  <a:pos x="129278" y="38712"/>
                </a:cxn>
                <a:cxn ang="0">
                  <a:pos x="122152" y="38712"/>
                </a:cxn>
                <a:cxn ang="0">
                  <a:pos x="104847" y="63162"/>
                </a:cxn>
                <a:cxn ang="0">
                  <a:pos x="91614" y="38712"/>
                </a:cxn>
                <a:cxn ang="0">
                  <a:pos x="109937" y="91687"/>
                </a:cxn>
                <a:cxn ang="0">
                  <a:pos x="118080" y="91687"/>
                </a:cxn>
                <a:cxn ang="0">
                  <a:pos x="138439" y="38712"/>
                </a:cxn>
                <a:cxn ang="0">
                  <a:pos x="140475" y="82518"/>
                </a:cxn>
                <a:cxn ang="0">
                  <a:pos x="166941" y="82518"/>
                </a:cxn>
                <a:cxn ang="0">
                  <a:pos x="164905" y="69274"/>
                </a:cxn>
                <a:cxn ang="0">
                  <a:pos x="151672" y="51956"/>
                </a:cxn>
                <a:cxn ang="0">
                  <a:pos x="152690" y="45843"/>
                </a:cxn>
                <a:cxn ang="0">
                  <a:pos x="154726" y="57050"/>
                </a:cxn>
                <a:cxn ang="0">
                  <a:pos x="165923" y="47881"/>
                </a:cxn>
                <a:cxn ang="0">
                  <a:pos x="140475" y="48900"/>
                </a:cxn>
                <a:cxn ang="0">
                  <a:pos x="141493" y="60106"/>
                </a:cxn>
                <a:cxn ang="0">
                  <a:pos x="154726" y="76406"/>
                </a:cxn>
                <a:cxn ang="0">
                  <a:pos x="152690" y="84556"/>
                </a:cxn>
                <a:cxn ang="0">
                  <a:pos x="150654" y="71312"/>
                </a:cxn>
                <a:cxn ang="0">
                  <a:pos x="209694" y="12225"/>
                </a:cxn>
                <a:cxn ang="0">
                  <a:pos x="216820" y="203748"/>
                </a:cxn>
                <a:cxn ang="0">
                  <a:pos x="223946" y="12225"/>
                </a:cxn>
                <a:cxn ang="0">
                  <a:pos x="209694" y="12225"/>
                </a:cxn>
                <a:cxn ang="0">
                  <a:pos x="15269" y="15281"/>
                </a:cxn>
                <a:cxn ang="0">
                  <a:pos x="15269" y="194580"/>
                </a:cxn>
                <a:cxn ang="0">
                  <a:pos x="35628" y="216992"/>
                </a:cxn>
                <a:cxn ang="0">
                  <a:pos x="191372" y="216992"/>
                </a:cxn>
                <a:cxn ang="0">
                  <a:pos x="185264" y="193561"/>
                </a:cxn>
              </a:cxnLst>
              <a:rect l="0" t="0" r="0" b="0"/>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alpha val="100000"/>
              </a:schemeClr>
            </a:solidFill>
            <a:ln w="9525">
              <a:noFill/>
            </a:ln>
          </p:spPr>
          <p:txBody>
            <a:bodyPr/>
            <a:lstStyle/>
            <a:p>
              <a:endParaRPr lang="zh-CN" altLang="en-US"/>
            </a:p>
          </p:txBody>
        </p:sp>
      </p:grpSp>
      <p:grpSp>
        <p:nvGrpSpPr>
          <p:cNvPr id="29" name="组合 28"/>
          <p:cNvGrpSpPr/>
          <p:nvPr/>
        </p:nvGrpSpPr>
        <p:grpSpPr>
          <a:xfrm>
            <a:off x="5010150" y="2357438"/>
            <a:ext cx="431800" cy="431800"/>
            <a:chOff x="5004048" y="2400754"/>
            <a:chExt cx="432048" cy="432048"/>
          </a:xfrm>
        </p:grpSpPr>
        <p:sp>
          <p:nvSpPr>
            <p:cNvPr id="30" name="矩形 29"/>
            <p:cNvSpPr/>
            <p:nvPr/>
          </p:nvSpPr>
          <p:spPr>
            <a:xfrm>
              <a:off x="5004048" y="2400754"/>
              <a:ext cx="432048"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308" name="Freeform 47"/>
            <p:cNvSpPr>
              <a:spLocks noChangeAspect="1" noEditPoints="1"/>
            </p:cNvSpPr>
            <p:nvPr/>
          </p:nvSpPr>
          <p:spPr>
            <a:xfrm>
              <a:off x="5071523" y="2494479"/>
              <a:ext cx="297097" cy="240962"/>
            </a:xfrm>
            <a:custGeom>
              <a:avLst/>
              <a:gdLst/>
              <a:ahLst/>
              <a:cxnLst>
                <a:cxn ang="0">
                  <a:pos x="193249" y="9025"/>
                </a:cxn>
                <a:cxn ang="0">
                  <a:pos x="268200" y="103785"/>
                </a:cxn>
                <a:cxn ang="0">
                  <a:pos x="199570" y="222912"/>
                </a:cxn>
                <a:cxn ang="0">
                  <a:pos x="123715" y="239157"/>
                </a:cxn>
                <a:cxn ang="0">
                  <a:pos x="115588" y="231035"/>
                </a:cxn>
                <a:cxn ang="0">
                  <a:pos x="102042" y="153421"/>
                </a:cxn>
                <a:cxn ang="0">
                  <a:pos x="9933" y="136274"/>
                </a:cxn>
                <a:cxn ang="0">
                  <a:pos x="9933" y="9025"/>
                </a:cxn>
                <a:cxn ang="0">
                  <a:pos x="204988" y="175983"/>
                </a:cxn>
                <a:cxn ang="0">
                  <a:pos x="204988" y="168764"/>
                </a:cxn>
                <a:cxn ang="0">
                  <a:pos x="263685" y="158836"/>
                </a:cxn>
                <a:cxn ang="0">
                  <a:pos x="204988" y="134469"/>
                </a:cxn>
                <a:cxn ang="0">
                  <a:pos x="263685" y="134469"/>
                </a:cxn>
                <a:cxn ang="0">
                  <a:pos x="113782" y="77613"/>
                </a:cxn>
                <a:cxn ang="0">
                  <a:pos x="113782" y="69491"/>
                </a:cxn>
                <a:cxn ang="0">
                  <a:pos x="173382" y="60466"/>
                </a:cxn>
                <a:cxn ang="0">
                  <a:pos x="113782" y="35197"/>
                </a:cxn>
                <a:cxn ang="0">
                  <a:pos x="173382" y="35197"/>
                </a:cxn>
                <a:cxn ang="0">
                  <a:pos x="52376" y="32489"/>
                </a:cxn>
                <a:cxn ang="0">
                  <a:pos x="69533" y="74906"/>
                </a:cxn>
                <a:cxn ang="0">
                  <a:pos x="86691" y="32489"/>
                </a:cxn>
                <a:cxn ang="0">
                  <a:pos x="63212" y="111907"/>
                </a:cxn>
                <a:cxn ang="0">
                  <a:pos x="69533" y="85736"/>
                </a:cxn>
                <a:cxn ang="0">
                  <a:pos x="65921" y="84833"/>
                </a:cxn>
                <a:cxn ang="0">
                  <a:pos x="73145" y="83931"/>
                </a:cxn>
                <a:cxn ang="0">
                  <a:pos x="79467" y="76711"/>
                </a:cxn>
                <a:cxn ang="0">
                  <a:pos x="58697" y="76711"/>
                </a:cxn>
                <a:cxn ang="0">
                  <a:pos x="73145" y="40612"/>
                </a:cxn>
                <a:cxn ang="0">
                  <a:pos x="47861" y="50539"/>
                </a:cxn>
                <a:cxn ang="0">
                  <a:pos x="84885" y="64979"/>
                </a:cxn>
                <a:cxn ang="0">
                  <a:pos x="84885" y="45124"/>
                </a:cxn>
                <a:cxn ang="0">
                  <a:pos x="202279" y="113712"/>
                </a:cxn>
                <a:cxn ang="0">
                  <a:pos x="167964" y="146202"/>
                </a:cxn>
                <a:cxn ang="0">
                  <a:pos x="156224" y="180496"/>
                </a:cxn>
                <a:cxn ang="0">
                  <a:pos x="114685" y="153421"/>
                </a:cxn>
                <a:cxn ang="0">
                  <a:pos x="139970" y="199448"/>
                </a:cxn>
                <a:cxn ang="0">
                  <a:pos x="164352" y="206668"/>
                </a:cxn>
                <a:cxn ang="0">
                  <a:pos x="199570" y="210278"/>
                </a:cxn>
                <a:cxn ang="0">
                  <a:pos x="260073" y="114615"/>
                </a:cxn>
                <a:cxn ang="0">
                  <a:pos x="131842" y="103785"/>
                </a:cxn>
                <a:cxn ang="0">
                  <a:pos x="183315" y="18050"/>
                </a:cxn>
                <a:cxn ang="0">
                  <a:pos x="18964" y="18050"/>
                </a:cxn>
                <a:cxn ang="0">
                  <a:pos x="18964" y="127250"/>
                </a:cxn>
                <a:cxn ang="0">
                  <a:pos x="189636" y="97468"/>
                </a:cxn>
                <a:cxn ang="0">
                  <a:pos x="133648" y="133567"/>
                </a:cxn>
                <a:cxn ang="0">
                  <a:pos x="154418" y="157031"/>
                </a:cxn>
                <a:cxn ang="0">
                  <a:pos x="169770" y="133567"/>
                </a:cxn>
                <a:cxn ang="0">
                  <a:pos x="189636" y="97468"/>
                </a:cxn>
              </a:cxnLst>
              <a:rect l="0" t="0" r="0" b="0"/>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alpha val="100000"/>
              </a:schemeClr>
            </a:solidFill>
            <a:ln w="9525">
              <a:noFill/>
            </a:ln>
          </p:spPr>
          <p:txBody>
            <a:bodyPr/>
            <a:lstStyle/>
            <a:p>
              <a:endParaRPr lang="zh-CN" altLang="en-US"/>
            </a:p>
          </p:txBody>
        </p:sp>
      </p:grpSp>
      <p:grpSp>
        <p:nvGrpSpPr>
          <p:cNvPr id="32" name="组合 31"/>
          <p:cNvGrpSpPr/>
          <p:nvPr/>
        </p:nvGrpSpPr>
        <p:grpSpPr>
          <a:xfrm>
            <a:off x="5010150" y="3084513"/>
            <a:ext cx="431800" cy="431800"/>
            <a:chOff x="5004048" y="3126534"/>
            <a:chExt cx="432048" cy="432048"/>
          </a:xfrm>
        </p:grpSpPr>
        <p:sp>
          <p:nvSpPr>
            <p:cNvPr id="33" name="矩形 32"/>
            <p:cNvSpPr/>
            <p:nvPr/>
          </p:nvSpPr>
          <p:spPr>
            <a:xfrm>
              <a:off x="5004048" y="3126534"/>
              <a:ext cx="432048"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306" name="Freeform 37"/>
            <p:cNvSpPr>
              <a:spLocks noEditPoints="1"/>
            </p:cNvSpPr>
            <p:nvPr/>
          </p:nvSpPr>
          <p:spPr>
            <a:xfrm>
              <a:off x="5096393" y="3229820"/>
              <a:ext cx="258305" cy="225475"/>
            </a:xfrm>
            <a:custGeom>
              <a:avLst/>
              <a:gdLst/>
              <a:ahLst/>
              <a:cxnLst>
                <a:cxn ang="0">
                  <a:pos x="229047" y="0"/>
                </a:cxn>
                <a:cxn ang="0">
                  <a:pos x="258305" y="29829"/>
                </a:cxn>
                <a:cxn ang="0">
                  <a:pos x="249946" y="113176"/>
                </a:cxn>
                <a:cxn ang="0">
                  <a:pos x="206477" y="121950"/>
                </a:cxn>
                <a:cxn ang="0">
                  <a:pos x="163008" y="177222"/>
                </a:cxn>
                <a:cxn ang="0">
                  <a:pos x="163008" y="121950"/>
                </a:cxn>
                <a:cxn ang="0">
                  <a:pos x="140438" y="107912"/>
                </a:cxn>
                <a:cxn ang="0">
                  <a:pos x="176383" y="107912"/>
                </a:cxn>
                <a:cxn ang="0">
                  <a:pos x="176383" y="137742"/>
                </a:cxn>
                <a:cxn ang="0">
                  <a:pos x="199789" y="107912"/>
                </a:cxn>
                <a:cxn ang="0">
                  <a:pos x="229047" y="107912"/>
                </a:cxn>
                <a:cxn ang="0">
                  <a:pos x="244930" y="91243"/>
                </a:cxn>
                <a:cxn ang="0">
                  <a:pos x="239914" y="18424"/>
                </a:cxn>
                <a:cxn ang="0">
                  <a:pos x="85266" y="14037"/>
                </a:cxn>
                <a:cxn ang="0">
                  <a:pos x="69383" y="29829"/>
                </a:cxn>
                <a:cxn ang="0">
                  <a:pos x="63531" y="103525"/>
                </a:cxn>
                <a:cxn ang="0">
                  <a:pos x="56008" y="91243"/>
                </a:cxn>
                <a:cxn ang="0">
                  <a:pos x="64367" y="8773"/>
                </a:cxn>
                <a:cxn ang="0">
                  <a:pos x="36781" y="100893"/>
                </a:cxn>
                <a:cxn ang="0">
                  <a:pos x="36781" y="150024"/>
                </a:cxn>
                <a:cxn ang="0">
                  <a:pos x="36781" y="100893"/>
                </a:cxn>
                <a:cxn ang="0">
                  <a:pos x="73563" y="107912"/>
                </a:cxn>
                <a:cxn ang="0">
                  <a:pos x="130406" y="107912"/>
                </a:cxn>
                <a:cxn ang="0">
                  <a:pos x="76906" y="219334"/>
                </a:cxn>
                <a:cxn ang="0">
                  <a:pos x="80250" y="176344"/>
                </a:cxn>
                <a:cxn ang="0">
                  <a:pos x="80250" y="225475"/>
                </a:cxn>
                <a:cxn ang="0">
                  <a:pos x="124555" y="219334"/>
                </a:cxn>
                <a:cxn ang="0">
                  <a:pos x="127899" y="176344"/>
                </a:cxn>
                <a:cxn ang="0">
                  <a:pos x="146289" y="219334"/>
                </a:cxn>
                <a:cxn ang="0">
                  <a:pos x="127899" y="141251"/>
                </a:cxn>
                <a:cxn ang="0">
                  <a:pos x="58516" y="160552"/>
                </a:cxn>
                <a:cxn ang="0">
                  <a:pos x="76906" y="219334"/>
                </a:cxn>
                <a:cxn ang="0">
                  <a:pos x="15883" y="181608"/>
                </a:cxn>
                <a:cxn ang="0">
                  <a:pos x="18391" y="217579"/>
                </a:cxn>
                <a:cxn ang="0">
                  <a:pos x="48484" y="221088"/>
                </a:cxn>
                <a:cxn ang="0">
                  <a:pos x="49320" y="153534"/>
                </a:cxn>
                <a:cxn ang="0">
                  <a:pos x="0" y="169326"/>
                </a:cxn>
                <a:cxn ang="0">
                  <a:pos x="15883" y="217579"/>
                </a:cxn>
              </a:cxnLst>
              <a:rect l="0" t="0" r="0" b="0"/>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alpha val="100000"/>
              </a:schemeClr>
            </a:solidFill>
            <a:ln w="9525">
              <a:noFill/>
            </a:ln>
          </p:spPr>
          <p:txBody>
            <a:bodyPr/>
            <a:lstStyle/>
            <a:p>
              <a:endParaRPr lang="zh-CN" altLang="en-US"/>
            </a:p>
          </p:txBody>
        </p:sp>
      </p:grpSp>
      <p:grpSp>
        <p:nvGrpSpPr>
          <p:cNvPr id="35" name="组合 34"/>
          <p:cNvGrpSpPr/>
          <p:nvPr/>
        </p:nvGrpSpPr>
        <p:grpSpPr>
          <a:xfrm>
            <a:off x="5010150" y="3810000"/>
            <a:ext cx="431800" cy="431800"/>
            <a:chOff x="5004048" y="3856861"/>
            <a:chExt cx="432048" cy="432048"/>
          </a:xfrm>
        </p:grpSpPr>
        <p:sp>
          <p:nvSpPr>
            <p:cNvPr id="36" name="矩形 35"/>
            <p:cNvSpPr/>
            <p:nvPr/>
          </p:nvSpPr>
          <p:spPr>
            <a:xfrm>
              <a:off x="5004048" y="3856861"/>
              <a:ext cx="432048" cy="4320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304" name="Freeform 42"/>
            <p:cNvSpPr>
              <a:spLocks noChangeAspect="1" noEditPoints="1"/>
            </p:cNvSpPr>
            <p:nvPr/>
          </p:nvSpPr>
          <p:spPr>
            <a:xfrm>
              <a:off x="5125245" y="3944576"/>
              <a:ext cx="200599" cy="256616"/>
            </a:xfrm>
            <a:custGeom>
              <a:avLst/>
              <a:gdLst/>
              <a:ahLst/>
              <a:cxnLst>
                <a:cxn ang="0">
                  <a:pos x="43881" y="83154"/>
                </a:cxn>
                <a:cxn ang="0">
                  <a:pos x="48359" y="251251"/>
                </a:cxn>
                <a:cxn ang="0">
                  <a:pos x="18806" y="249463"/>
                </a:cxn>
                <a:cxn ang="0">
                  <a:pos x="0" y="227110"/>
                </a:cxn>
                <a:cxn ang="0">
                  <a:pos x="10746" y="62589"/>
                </a:cxn>
                <a:cxn ang="0">
                  <a:pos x="153136" y="194027"/>
                </a:cxn>
                <a:cxn ang="0">
                  <a:pos x="170151" y="148426"/>
                </a:cxn>
                <a:cxn ang="0">
                  <a:pos x="165673" y="163626"/>
                </a:cxn>
                <a:cxn ang="0">
                  <a:pos x="162091" y="168097"/>
                </a:cxn>
                <a:cxn ang="0">
                  <a:pos x="144181" y="168097"/>
                </a:cxn>
                <a:cxn ang="0">
                  <a:pos x="139703" y="163626"/>
                </a:cxn>
                <a:cxn ang="0">
                  <a:pos x="171942" y="122496"/>
                </a:cxn>
                <a:cxn ang="0">
                  <a:pos x="172838" y="123390"/>
                </a:cxn>
                <a:cxn ang="0">
                  <a:pos x="175524" y="124284"/>
                </a:cxn>
                <a:cxn ang="0">
                  <a:pos x="176420" y="124284"/>
                </a:cxn>
                <a:cxn ang="0">
                  <a:pos x="177315" y="125179"/>
                </a:cxn>
                <a:cxn ang="0">
                  <a:pos x="178211" y="126073"/>
                </a:cxn>
                <a:cxn ang="0">
                  <a:pos x="179106" y="126967"/>
                </a:cxn>
                <a:cxn ang="0">
                  <a:pos x="180897" y="127861"/>
                </a:cxn>
                <a:cxn ang="0">
                  <a:pos x="181793" y="128755"/>
                </a:cxn>
                <a:cxn ang="0">
                  <a:pos x="182688" y="129649"/>
                </a:cxn>
                <a:cxn ang="0">
                  <a:pos x="183584" y="130543"/>
                </a:cxn>
                <a:cxn ang="0">
                  <a:pos x="196121" y="165414"/>
                </a:cxn>
                <a:cxn ang="0">
                  <a:pos x="196121" y="223533"/>
                </a:cxn>
                <a:cxn ang="0">
                  <a:pos x="111046" y="159156"/>
                </a:cxn>
                <a:cxn ang="0">
                  <a:pos x="111046" y="159156"/>
                </a:cxn>
                <a:cxn ang="0">
                  <a:pos x="105673" y="253039"/>
                </a:cxn>
                <a:cxn ang="0">
                  <a:pos x="105673" y="253039"/>
                </a:cxn>
                <a:cxn ang="0">
                  <a:pos x="171046" y="209227"/>
                </a:cxn>
                <a:cxn ang="0">
                  <a:pos x="154031" y="33083"/>
                </a:cxn>
                <a:cxn ang="0">
                  <a:pos x="46568" y="74213"/>
                </a:cxn>
                <a:cxn ang="0">
                  <a:pos x="35821" y="73319"/>
                </a:cxn>
                <a:cxn ang="0">
                  <a:pos x="138807" y="23247"/>
                </a:cxn>
                <a:cxn ang="0">
                  <a:pos x="35821" y="73319"/>
                </a:cxn>
                <a:cxn ang="0">
                  <a:pos x="132539" y="16989"/>
                </a:cxn>
                <a:cxn ang="0">
                  <a:pos x="22388" y="64378"/>
                </a:cxn>
                <a:cxn ang="0">
                  <a:pos x="55523" y="89413"/>
                </a:cxn>
                <a:cxn ang="0">
                  <a:pos x="173733" y="35765"/>
                </a:cxn>
                <a:cxn ang="0">
                  <a:pos x="181793" y="116237"/>
                </a:cxn>
                <a:cxn ang="0">
                  <a:pos x="180897" y="115343"/>
                </a:cxn>
                <a:cxn ang="0">
                  <a:pos x="178211" y="113555"/>
                </a:cxn>
                <a:cxn ang="0">
                  <a:pos x="177315" y="113555"/>
                </a:cxn>
                <a:cxn ang="0">
                  <a:pos x="154031" y="108190"/>
                </a:cxn>
                <a:cxn ang="0">
                  <a:pos x="100300" y="159156"/>
                </a:cxn>
                <a:cxn ang="0">
                  <a:pos x="64478" y="255722"/>
                </a:cxn>
                <a:cxn ang="0">
                  <a:pos x="18806" y="58119"/>
                </a:cxn>
                <a:cxn ang="0">
                  <a:pos x="129852" y="894"/>
                </a:cxn>
                <a:cxn ang="0">
                  <a:pos x="18806" y="58119"/>
                </a:cxn>
              </a:cxnLst>
              <a:rect l="0" t="0" r="0" b="0"/>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alpha val="100000"/>
              </a:schemeClr>
            </a:solidFill>
            <a:ln w="9525">
              <a:noFill/>
            </a:ln>
          </p:spPr>
          <p:txBody>
            <a:bodyPr/>
            <a:lstStyle/>
            <a:p>
              <a:endParaRPr lang="zh-CN" alt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4"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 presetClass="entr" presetSubtype="8"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300" fill="hold"/>
                                        <p:tgtEl>
                                          <p:spTgt spid="26"/>
                                        </p:tgtEl>
                                        <p:attrNameLst>
                                          <p:attrName>ppt_x</p:attrName>
                                        </p:attrNameLst>
                                      </p:cBhvr>
                                      <p:tavLst>
                                        <p:tav tm="0">
                                          <p:val>
                                            <p:strVal val="0-#ppt_w/2"/>
                                          </p:val>
                                        </p:tav>
                                        <p:tav tm="100000">
                                          <p:val>
                                            <p:strVal val="#ppt_x"/>
                                          </p:val>
                                        </p:tav>
                                      </p:tavLst>
                                    </p:anim>
                                    <p:anim calcmode="lin" valueType="num">
                                      <p:cBhvr additive="base">
                                        <p:cTn id="35" dur="300" fill="hold"/>
                                        <p:tgtEl>
                                          <p:spTgt spid="26"/>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3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300" fill="hold"/>
                                        <p:tgtEl>
                                          <p:spTgt spid="22"/>
                                        </p:tgtEl>
                                        <p:attrNameLst>
                                          <p:attrName>ppt_x</p:attrName>
                                        </p:attrNameLst>
                                      </p:cBhvr>
                                      <p:tavLst>
                                        <p:tav tm="0">
                                          <p:val>
                                            <p:strVal val="1+#ppt_w/2"/>
                                          </p:val>
                                        </p:tav>
                                        <p:tav tm="100000">
                                          <p:val>
                                            <p:strVal val="#ppt_x"/>
                                          </p:val>
                                        </p:tav>
                                      </p:tavLst>
                                    </p:anim>
                                    <p:anim calcmode="lin" valueType="num">
                                      <p:cBhvr additive="base">
                                        <p:cTn id="39" dur="300" fill="hold"/>
                                        <p:tgtEl>
                                          <p:spTgt spid="22"/>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300" fill="hold"/>
                                        <p:tgtEl>
                                          <p:spTgt spid="29"/>
                                        </p:tgtEl>
                                        <p:attrNameLst>
                                          <p:attrName>ppt_x</p:attrName>
                                        </p:attrNameLst>
                                      </p:cBhvr>
                                      <p:tavLst>
                                        <p:tav tm="0">
                                          <p:val>
                                            <p:strVal val="0-#ppt_w/2"/>
                                          </p:val>
                                        </p:tav>
                                        <p:tav tm="100000">
                                          <p:val>
                                            <p:strVal val="#ppt_x"/>
                                          </p:val>
                                        </p:tav>
                                      </p:tavLst>
                                    </p:anim>
                                    <p:anim calcmode="lin" valueType="num">
                                      <p:cBhvr additive="base">
                                        <p:cTn id="44" dur="300" fill="hold"/>
                                        <p:tgtEl>
                                          <p:spTgt spid="29"/>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3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300" fill="hold"/>
                                        <p:tgtEl>
                                          <p:spTgt spid="23"/>
                                        </p:tgtEl>
                                        <p:attrNameLst>
                                          <p:attrName>ppt_x</p:attrName>
                                        </p:attrNameLst>
                                      </p:cBhvr>
                                      <p:tavLst>
                                        <p:tav tm="0">
                                          <p:val>
                                            <p:strVal val="1+#ppt_w/2"/>
                                          </p:val>
                                        </p:tav>
                                        <p:tav tm="100000">
                                          <p:val>
                                            <p:strVal val="#ppt_x"/>
                                          </p:val>
                                        </p:tav>
                                      </p:tavLst>
                                    </p:anim>
                                    <p:anim calcmode="lin" valueType="num">
                                      <p:cBhvr additive="base">
                                        <p:cTn id="48" dur="300" fill="hold"/>
                                        <p:tgtEl>
                                          <p:spTgt spid="23"/>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8"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300" fill="hold"/>
                                        <p:tgtEl>
                                          <p:spTgt spid="32"/>
                                        </p:tgtEl>
                                        <p:attrNameLst>
                                          <p:attrName>ppt_x</p:attrName>
                                        </p:attrNameLst>
                                      </p:cBhvr>
                                      <p:tavLst>
                                        <p:tav tm="0">
                                          <p:val>
                                            <p:strVal val="0-#ppt_w/2"/>
                                          </p:val>
                                        </p:tav>
                                        <p:tav tm="100000">
                                          <p:val>
                                            <p:strVal val="#ppt_x"/>
                                          </p:val>
                                        </p:tav>
                                      </p:tavLst>
                                    </p:anim>
                                    <p:anim calcmode="lin" valueType="num">
                                      <p:cBhvr additive="base">
                                        <p:cTn id="53" dur="300" fill="hold"/>
                                        <p:tgtEl>
                                          <p:spTgt spid="3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30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300" fill="hold"/>
                                        <p:tgtEl>
                                          <p:spTgt spid="24"/>
                                        </p:tgtEl>
                                        <p:attrNameLst>
                                          <p:attrName>ppt_x</p:attrName>
                                        </p:attrNameLst>
                                      </p:cBhvr>
                                      <p:tavLst>
                                        <p:tav tm="0">
                                          <p:val>
                                            <p:strVal val="1+#ppt_w/2"/>
                                          </p:val>
                                        </p:tav>
                                        <p:tav tm="100000">
                                          <p:val>
                                            <p:strVal val="#ppt_x"/>
                                          </p:val>
                                        </p:tav>
                                      </p:tavLst>
                                    </p:anim>
                                    <p:anim calcmode="lin" valueType="num">
                                      <p:cBhvr additive="base">
                                        <p:cTn id="57" dur="300" fill="hold"/>
                                        <p:tgtEl>
                                          <p:spTgt spid="24"/>
                                        </p:tgtEl>
                                        <p:attrNameLst>
                                          <p:attrName>ppt_y</p:attrName>
                                        </p:attrNameLst>
                                      </p:cBhvr>
                                      <p:tavLst>
                                        <p:tav tm="0">
                                          <p:val>
                                            <p:strVal val="#ppt_y"/>
                                          </p:val>
                                        </p:tav>
                                        <p:tav tm="100000">
                                          <p:val>
                                            <p:strVal val="#ppt_y"/>
                                          </p:val>
                                        </p:tav>
                                      </p:tavLst>
                                    </p:anim>
                                  </p:childTnLst>
                                </p:cTn>
                              </p:par>
                            </p:childTnLst>
                          </p:cTn>
                        </p:par>
                        <p:par>
                          <p:cTn id="58" fill="hold">
                            <p:stCondLst>
                              <p:cond delay="4000"/>
                            </p:stCondLst>
                            <p:childTnLst>
                              <p:par>
                                <p:cTn id="59" presetID="2" presetClass="entr" presetSubtype="8"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300" fill="hold"/>
                                        <p:tgtEl>
                                          <p:spTgt spid="35"/>
                                        </p:tgtEl>
                                        <p:attrNameLst>
                                          <p:attrName>ppt_x</p:attrName>
                                        </p:attrNameLst>
                                      </p:cBhvr>
                                      <p:tavLst>
                                        <p:tav tm="0">
                                          <p:val>
                                            <p:strVal val="0-#ppt_w/2"/>
                                          </p:val>
                                        </p:tav>
                                        <p:tav tm="100000">
                                          <p:val>
                                            <p:strVal val="#ppt_x"/>
                                          </p:val>
                                        </p:tav>
                                      </p:tavLst>
                                    </p:anim>
                                    <p:anim calcmode="lin" valueType="num">
                                      <p:cBhvr additive="base">
                                        <p:cTn id="62" dur="300" fill="hold"/>
                                        <p:tgtEl>
                                          <p:spTgt spid="35"/>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30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300" fill="hold"/>
                                        <p:tgtEl>
                                          <p:spTgt spid="25"/>
                                        </p:tgtEl>
                                        <p:attrNameLst>
                                          <p:attrName>ppt_x</p:attrName>
                                        </p:attrNameLst>
                                      </p:cBhvr>
                                      <p:tavLst>
                                        <p:tav tm="0">
                                          <p:val>
                                            <p:strVal val="1+#ppt_w/2"/>
                                          </p:val>
                                        </p:tav>
                                        <p:tav tm="100000">
                                          <p:val>
                                            <p:strVal val="#ppt_x"/>
                                          </p:val>
                                        </p:tav>
                                      </p:tavLst>
                                    </p:anim>
                                    <p:anim calcmode="lin" valueType="num">
                                      <p:cBhvr additive="base">
                                        <p:cTn id="66"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22" grpId="0"/>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13341"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13342"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39" name="组合 38"/>
          <p:cNvGrpSpPr/>
          <p:nvPr/>
        </p:nvGrpSpPr>
        <p:grpSpPr>
          <a:xfrm>
            <a:off x="684213" y="1635125"/>
            <a:ext cx="1781175" cy="2592388"/>
            <a:chOff x="683568" y="1563637"/>
            <a:chExt cx="1781840" cy="2592289"/>
          </a:xfrm>
        </p:grpSpPr>
        <p:grpSp>
          <p:nvGrpSpPr>
            <p:cNvPr id="40" name="组合 39"/>
            <p:cNvGrpSpPr/>
            <p:nvPr/>
          </p:nvGrpSpPr>
          <p:grpSpPr>
            <a:xfrm>
              <a:off x="683568" y="1563637"/>
              <a:ext cx="1781840" cy="2592289"/>
              <a:chOff x="683568" y="1563637"/>
              <a:chExt cx="1781840" cy="2592289"/>
            </a:xfrm>
            <a:effectLst>
              <a:outerShdw blurRad="50800" dist="38100" dir="2700000" algn="tl" rotWithShape="0">
                <a:prstClr val="black">
                  <a:alpha val="40000"/>
                </a:prstClr>
              </a:outerShdw>
            </a:effectLst>
          </p:grpSpPr>
          <p:sp>
            <p:nvSpPr>
              <p:cNvPr id="44" name="矩形 230"/>
              <p:cNvSpPr/>
              <p:nvPr/>
            </p:nvSpPr>
            <p:spPr>
              <a:xfrm>
                <a:off x="728532" y="1563637"/>
                <a:ext cx="1690576" cy="276457"/>
              </a:xfrm>
              <a:custGeom>
                <a:avLst/>
                <a:gdLst>
                  <a:gd name="connsiteX0" fmla="*/ 0 w 1192866"/>
                  <a:gd name="connsiteY0" fmla="*/ 0 h 288032"/>
                  <a:gd name="connsiteX1" fmla="*/ 1192866 w 1192866"/>
                  <a:gd name="connsiteY1" fmla="*/ 0 h 288032"/>
                  <a:gd name="connsiteX2" fmla="*/ 1192866 w 1192866"/>
                  <a:gd name="connsiteY2" fmla="*/ 288032 h 288032"/>
                  <a:gd name="connsiteX3" fmla="*/ 0 w 1192866"/>
                  <a:gd name="connsiteY3" fmla="*/ 288032 h 288032"/>
                  <a:gd name="connsiteX4" fmla="*/ 0 w 1192866"/>
                  <a:gd name="connsiteY4" fmla="*/ 0 h 288032"/>
                  <a:gd name="connsiteX0-1" fmla="*/ 243068 w 1435934"/>
                  <a:gd name="connsiteY0-2" fmla="*/ 0 h 288032"/>
                  <a:gd name="connsiteX1-3" fmla="*/ 1435934 w 1435934"/>
                  <a:gd name="connsiteY1-4" fmla="*/ 0 h 288032"/>
                  <a:gd name="connsiteX2-5" fmla="*/ 1435934 w 1435934"/>
                  <a:gd name="connsiteY2-6" fmla="*/ 288032 h 288032"/>
                  <a:gd name="connsiteX3-7" fmla="*/ 0 w 1435934"/>
                  <a:gd name="connsiteY3-8" fmla="*/ 276457 h 288032"/>
                  <a:gd name="connsiteX4-9" fmla="*/ 243068 w 1435934"/>
                  <a:gd name="connsiteY4-10" fmla="*/ 0 h 288032"/>
                  <a:gd name="connsiteX0-11" fmla="*/ 243068 w 1621128"/>
                  <a:gd name="connsiteY0-12" fmla="*/ 0 h 276457"/>
                  <a:gd name="connsiteX1-13" fmla="*/ 1435934 w 1621128"/>
                  <a:gd name="connsiteY1-14" fmla="*/ 0 h 276457"/>
                  <a:gd name="connsiteX2-15" fmla="*/ 1621128 w 1621128"/>
                  <a:gd name="connsiteY2-16" fmla="*/ 276457 h 276457"/>
                  <a:gd name="connsiteX3-17" fmla="*/ 0 w 1621128"/>
                  <a:gd name="connsiteY3-18" fmla="*/ 276457 h 276457"/>
                  <a:gd name="connsiteX4-19" fmla="*/ 243068 w 1621128"/>
                  <a:gd name="connsiteY4-20" fmla="*/ 0 h 276457"/>
                  <a:gd name="connsiteX0-21" fmla="*/ 243068 w 1690576"/>
                  <a:gd name="connsiteY0-22" fmla="*/ 0 h 276457"/>
                  <a:gd name="connsiteX1-23" fmla="*/ 1435934 w 1690576"/>
                  <a:gd name="connsiteY1-24" fmla="*/ 0 h 276457"/>
                  <a:gd name="connsiteX2-25" fmla="*/ 1690576 w 1690576"/>
                  <a:gd name="connsiteY2-26" fmla="*/ 276457 h 276457"/>
                  <a:gd name="connsiteX3-27" fmla="*/ 0 w 1690576"/>
                  <a:gd name="connsiteY3-28" fmla="*/ 276457 h 276457"/>
                  <a:gd name="connsiteX4-29" fmla="*/ 243068 w 1690576"/>
                  <a:gd name="connsiteY4-30" fmla="*/ 0 h 2764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0576" h="276457">
                    <a:moveTo>
                      <a:pt x="243068" y="0"/>
                    </a:moveTo>
                    <a:lnTo>
                      <a:pt x="1435934" y="0"/>
                    </a:lnTo>
                    <a:lnTo>
                      <a:pt x="1690576" y="276457"/>
                    </a:lnTo>
                    <a:lnTo>
                      <a:pt x="0" y="276457"/>
                    </a:lnTo>
                    <a:lnTo>
                      <a:pt x="243068"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6" name="圆角矩形 45"/>
              <p:cNvSpPr/>
              <p:nvPr/>
            </p:nvSpPr>
            <p:spPr>
              <a:xfrm>
                <a:off x="683568" y="1689904"/>
                <a:ext cx="1781840" cy="2466022"/>
              </a:xfrm>
              <a:prstGeom prst="roundRect">
                <a:avLst>
                  <a:gd name="adj" fmla="val 509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7" name="圆角矩形 46"/>
              <p:cNvSpPr/>
              <p:nvPr/>
            </p:nvSpPr>
            <p:spPr>
              <a:xfrm>
                <a:off x="683568" y="3994160"/>
                <a:ext cx="1781840" cy="161766"/>
              </a:xfrm>
              <a:custGeom>
                <a:avLst/>
                <a:gdLst/>
                <a:ahLst/>
                <a:cxnLst/>
                <a:rect l="l" t="t" r="r" b="b"/>
                <a:pathLst>
                  <a:path w="1781840" h="161766">
                    <a:moveTo>
                      <a:pt x="0" y="0"/>
                    </a:moveTo>
                    <a:lnTo>
                      <a:pt x="1781840" y="0"/>
                    </a:lnTo>
                    <a:lnTo>
                      <a:pt x="1781840" y="71017"/>
                    </a:lnTo>
                    <a:cubicBezTo>
                      <a:pt x="1781840" y="121136"/>
                      <a:pt x="1741210" y="161766"/>
                      <a:pt x="1691091" y="161766"/>
                    </a:cubicBezTo>
                    <a:lnTo>
                      <a:pt x="90749" y="161766"/>
                    </a:lnTo>
                    <a:cubicBezTo>
                      <a:pt x="40630" y="161766"/>
                      <a:pt x="0" y="121136"/>
                      <a:pt x="0" y="71017"/>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8" name="矩形 229"/>
              <p:cNvSpPr/>
              <p:nvPr/>
            </p:nvSpPr>
            <p:spPr>
              <a:xfrm>
                <a:off x="971600" y="1563638"/>
                <a:ext cx="1192866" cy="1224136"/>
              </a:xfrm>
              <a:custGeom>
                <a:avLst/>
                <a:gdLst>
                  <a:gd name="connsiteX0" fmla="*/ 0 w 1192866"/>
                  <a:gd name="connsiteY0" fmla="*/ 0 h 1224136"/>
                  <a:gd name="connsiteX1" fmla="*/ 1192866 w 1192866"/>
                  <a:gd name="connsiteY1" fmla="*/ 0 h 1224136"/>
                  <a:gd name="connsiteX2" fmla="*/ 1192866 w 1192866"/>
                  <a:gd name="connsiteY2" fmla="*/ 1224136 h 1224136"/>
                  <a:gd name="connsiteX3" fmla="*/ 0 w 1192866"/>
                  <a:gd name="connsiteY3" fmla="*/ 1224136 h 1224136"/>
                  <a:gd name="connsiteX4" fmla="*/ 0 w 1192866"/>
                  <a:gd name="connsiteY4" fmla="*/ 0 h 1224136"/>
                  <a:gd name="connsiteX0-1" fmla="*/ 0 w 1192866"/>
                  <a:gd name="connsiteY0-2" fmla="*/ 0 h 1224136"/>
                  <a:gd name="connsiteX1-3" fmla="*/ 1192866 w 1192866"/>
                  <a:gd name="connsiteY1-4" fmla="*/ 0 h 1224136"/>
                  <a:gd name="connsiteX2-5" fmla="*/ 1192866 w 1192866"/>
                  <a:gd name="connsiteY2-6" fmla="*/ 1224136 h 1224136"/>
                  <a:gd name="connsiteX3-7" fmla="*/ 602557 w 1192866"/>
                  <a:gd name="connsiteY3-8" fmla="*/ 1214286 h 1224136"/>
                  <a:gd name="connsiteX4-9" fmla="*/ 0 w 1192866"/>
                  <a:gd name="connsiteY4-10" fmla="*/ 1224136 h 1224136"/>
                  <a:gd name="connsiteX5" fmla="*/ 0 w 1192866"/>
                  <a:gd name="connsiteY5" fmla="*/ 0 h 1224136"/>
                  <a:gd name="connsiteX0-11" fmla="*/ 0 w 1192866"/>
                  <a:gd name="connsiteY0-12" fmla="*/ 0 h 1224136"/>
                  <a:gd name="connsiteX1-13" fmla="*/ 1192866 w 1192866"/>
                  <a:gd name="connsiteY1-14" fmla="*/ 0 h 1224136"/>
                  <a:gd name="connsiteX2-15" fmla="*/ 1192866 w 1192866"/>
                  <a:gd name="connsiteY2-16" fmla="*/ 1224136 h 1224136"/>
                  <a:gd name="connsiteX3-17" fmla="*/ 614132 w 1192866"/>
                  <a:gd name="connsiteY3-18" fmla="*/ 1017516 h 1224136"/>
                  <a:gd name="connsiteX4-19" fmla="*/ 0 w 1192866"/>
                  <a:gd name="connsiteY4-20" fmla="*/ 1224136 h 1224136"/>
                  <a:gd name="connsiteX5-21" fmla="*/ 0 w 1192866"/>
                  <a:gd name="connsiteY5-22" fmla="*/ 0 h 1224136"/>
                  <a:gd name="connsiteX0-23" fmla="*/ 0 w 1192866"/>
                  <a:gd name="connsiteY0-24" fmla="*/ 0 h 1224136"/>
                  <a:gd name="connsiteX1-25" fmla="*/ 1192866 w 1192866"/>
                  <a:gd name="connsiteY1-26" fmla="*/ 0 h 1224136"/>
                  <a:gd name="connsiteX2-27" fmla="*/ 1192866 w 1192866"/>
                  <a:gd name="connsiteY2-28" fmla="*/ 1224136 h 1224136"/>
                  <a:gd name="connsiteX3-29" fmla="*/ 579408 w 1192866"/>
                  <a:gd name="connsiteY3-30" fmla="*/ 959643 h 1224136"/>
                  <a:gd name="connsiteX4-31" fmla="*/ 0 w 1192866"/>
                  <a:gd name="connsiteY4-32" fmla="*/ 1224136 h 1224136"/>
                  <a:gd name="connsiteX5-33" fmla="*/ 0 w 1192866"/>
                  <a:gd name="connsiteY5-34" fmla="*/ 0 h 1224136"/>
                  <a:gd name="connsiteX0-35" fmla="*/ 0 w 1192866"/>
                  <a:gd name="connsiteY0-36" fmla="*/ 0 h 1224136"/>
                  <a:gd name="connsiteX1-37" fmla="*/ 1192866 w 1192866"/>
                  <a:gd name="connsiteY1-38" fmla="*/ 0 h 1224136"/>
                  <a:gd name="connsiteX2-39" fmla="*/ 1192866 w 1192866"/>
                  <a:gd name="connsiteY2-40" fmla="*/ 1224136 h 1224136"/>
                  <a:gd name="connsiteX3-41" fmla="*/ 602557 w 1192866"/>
                  <a:gd name="connsiteY3-42" fmla="*/ 924919 h 1224136"/>
                  <a:gd name="connsiteX4-43" fmla="*/ 0 w 1192866"/>
                  <a:gd name="connsiteY4-44" fmla="*/ 1224136 h 1224136"/>
                  <a:gd name="connsiteX5-45" fmla="*/ 0 w 1192866"/>
                  <a:gd name="connsiteY5-46" fmla="*/ 0 h 12241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92866" h="1224136">
                    <a:moveTo>
                      <a:pt x="0" y="0"/>
                    </a:moveTo>
                    <a:lnTo>
                      <a:pt x="1192866" y="0"/>
                    </a:lnTo>
                    <a:lnTo>
                      <a:pt x="1192866" y="1224136"/>
                    </a:lnTo>
                    <a:lnTo>
                      <a:pt x="602557" y="924919"/>
                    </a:lnTo>
                    <a:lnTo>
                      <a:pt x="0" y="122413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3338" name="Freeform 42"/>
            <p:cNvSpPr>
              <a:spLocks noChangeAspect="1" noEditPoints="1"/>
            </p:cNvSpPr>
            <p:nvPr/>
          </p:nvSpPr>
          <p:spPr>
            <a:xfrm>
              <a:off x="1367434" y="1662475"/>
              <a:ext cx="401198" cy="513231"/>
            </a:xfrm>
            <a:custGeom>
              <a:avLst/>
              <a:gdLst/>
              <a:ahLst/>
              <a:cxnLst>
                <a:cxn ang="0">
                  <a:pos x="87762" y="166308"/>
                </a:cxn>
                <a:cxn ang="0">
                  <a:pos x="96717" y="502501"/>
                </a:cxn>
                <a:cxn ang="0">
                  <a:pos x="37612" y="498925"/>
                </a:cxn>
                <a:cxn ang="0">
                  <a:pos x="0" y="454218"/>
                </a:cxn>
                <a:cxn ang="0">
                  <a:pos x="21493" y="125178"/>
                </a:cxn>
                <a:cxn ang="0">
                  <a:pos x="306272" y="388053"/>
                </a:cxn>
                <a:cxn ang="0">
                  <a:pos x="340302" y="296851"/>
                </a:cxn>
                <a:cxn ang="0">
                  <a:pos x="331347" y="327252"/>
                </a:cxn>
                <a:cxn ang="0">
                  <a:pos x="324182" y="336193"/>
                </a:cxn>
                <a:cxn ang="0">
                  <a:pos x="288361" y="336193"/>
                </a:cxn>
                <a:cxn ang="0">
                  <a:pos x="279406" y="327252"/>
                </a:cxn>
                <a:cxn ang="0">
                  <a:pos x="343884" y="244992"/>
                </a:cxn>
                <a:cxn ang="0">
                  <a:pos x="345675" y="246780"/>
                </a:cxn>
                <a:cxn ang="0">
                  <a:pos x="351048" y="248568"/>
                </a:cxn>
                <a:cxn ang="0">
                  <a:pos x="352839" y="248568"/>
                </a:cxn>
                <a:cxn ang="0">
                  <a:pos x="354630" y="250357"/>
                </a:cxn>
                <a:cxn ang="0">
                  <a:pos x="356421" y="252145"/>
                </a:cxn>
                <a:cxn ang="0">
                  <a:pos x="358213" y="253933"/>
                </a:cxn>
                <a:cxn ang="0">
                  <a:pos x="361795" y="255721"/>
                </a:cxn>
                <a:cxn ang="0">
                  <a:pos x="363586" y="257510"/>
                </a:cxn>
                <a:cxn ang="0">
                  <a:pos x="365377" y="259298"/>
                </a:cxn>
                <a:cxn ang="0">
                  <a:pos x="367168" y="261086"/>
                </a:cxn>
                <a:cxn ang="0">
                  <a:pos x="392243" y="330828"/>
                </a:cxn>
                <a:cxn ang="0">
                  <a:pos x="392243" y="447065"/>
                </a:cxn>
                <a:cxn ang="0">
                  <a:pos x="222092" y="318311"/>
                </a:cxn>
                <a:cxn ang="0">
                  <a:pos x="222092" y="318311"/>
                </a:cxn>
                <a:cxn ang="0">
                  <a:pos x="211345" y="506078"/>
                </a:cxn>
                <a:cxn ang="0">
                  <a:pos x="211345" y="506078"/>
                </a:cxn>
                <a:cxn ang="0">
                  <a:pos x="342093" y="418453"/>
                </a:cxn>
                <a:cxn ang="0">
                  <a:pos x="308063" y="66166"/>
                </a:cxn>
                <a:cxn ang="0">
                  <a:pos x="93135" y="148426"/>
                </a:cxn>
                <a:cxn ang="0">
                  <a:pos x="71643" y="146637"/>
                </a:cxn>
                <a:cxn ang="0">
                  <a:pos x="277615" y="46495"/>
                </a:cxn>
                <a:cxn ang="0">
                  <a:pos x="71643" y="146637"/>
                </a:cxn>
                <a:cxn ang="0">
                  <a:pos x="265077" y="33977"/>
                </a:cxn>
                <a:cxn ang="0">
                  <a:pos x="44777" y="128755"/>
                </a:cxn>
                <a:cxn ang="0">
                  <a:pos x="111046" y="178826"/>
                </a:cxn>
                <a:cxn ang="0">
                  <a:pos x="347466" y="71530"/>
                </a:cxn>
                <a:cxn ang="0">
                  <a:pos x="363586" y="232474"/>
                </a:cxn>
                <a:cxn ang="0">
                  <a:pos x="361795" y="230686"/>
                </a:cxn>
                <a:cxn ang="0">
                  <a:pos x="356421" y="227109"/>
                </a:cxn>
                <a:cxn ang="0">
                  <a:pos x="354630" y="227109"/>
                </a:cxn>
                <a:cxn ang="0">
                  <a:pos x="308063" y="216380"/>
                </a:cxn>
                <a:cxn ang="0">
                  <a:pos x="200599" y="318311"/>
                </a:cxn>
                <a:cxn ang="0">
                  <a:pos x="128957" y="511443"/>
                </a:cxn>
                <a:cxn ang="0">
                  <a:pos x="37612" y="116237"/>
                </a:cxn>
                <a:cxn ang="0">
                  <a:pos x="259704" y="1788"/>
                </a:cxn>
                <a:cxn ang="0">
                  <a:pos x="37612" y="116237"/>
                </a:cxn>
              </a:cxnLst>
              <a:rect l="0" t="0" r="0" b="0"/>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alpha val="100000"/>
              </a:schemeClr>
            </a:solidFill>
            <a:ln w="9525">
              <a:noFill/>
            </a:ln>
          </p:spPr>
          <p:txBody>
            <a:bodyPr/>
            <a:lstStyle/>
            <a:p>
              <a:endParaRPr lang="zh-CN" altLang="en-US"/>
            </a:p>
          </p:txBody>
        </p:sp>
        <p:sp>
          <p:nvSpPr>
            <p:cNvPr id="13339" name="TextBox 41"/>
            <p:cNvSpPr txBox="1"/>
            <p:nvPr/>
          </p:nvSpPr>
          <p:spPr>
            <a:xfrm>
              <a:off x="1111818" y="2175706"/>
              <a:ext cx="912429" cy="307777"/>
            </a:xfrm>
            <a:prstGeom prst="rect">
              <a:avLst/>
            </a:prstGeom>
            <a:noFill/>
            <a:ln w="9525">
              <a:noFill/>
            </a:ln>
          </p:spPr>
          <p:txBody>
            <a:bodyPr wrap="none">
              <a:spAutoFit/>
            </a:bodyPr>
            <a:lstStyle/>
            <a:p>
              <a:pPr lvl="0"/>
              <a:r>
                <a:rPr lang="en-US" altLang="zh-CN" sz="1400" dirty="0">
                  <a:solidFill>
                    <a:schemeClr val="bg1"/>
                  </a:solidFill>
                  <a:latin typeface="Impact" panose="020B0806030902050204" pitchFamily="34" charset="0"/>
                  <a:ea typeface="宋体" panose="02010600030101010101" pitchFamily="2" charset="-122"/>
                </a:rPr>
                <a:t>KEY WORD</a:t>
              </a:r>
              <a:endParaRPr lang="zh-CN" altLang="en-US" sz="1400" dirty="0">
                <a:solidFill>
                  <a:schemeClr val="bg1"/>
                </a:solidFill>
                <a:latin typeface="Impact" panose="020B0806030902050204" pitchFamily="34" charset="0"/>
                <a:ea typeface="宋体" panose="02010600030101010101" pitchFamily="2" charset="-122"/>
              </a:endParaRPr>
            </a:p>
          </p:txBody>
        </p:sp>
        <p:sp>
          <p:nvSpPr>
            <p:cNvPr id="43" name="矩形 1"/>
            <p:cNvSpPr>
              <a:spLocks noChangeArrowheads="1"/>
            </p:cNvSpPr>
            <p:nvPr/>
          </p:nvSpPr>
          <p:spPr bwMode="auto">
            <a:xfrm>
              <a:off x="852135" y="2931790"/>
              <a:ext cx="1431793"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随着计算机技术的发展及印刷技术</a:t>
              </a:r>
              <a:r>
                <a:rPr kumimoji="0" lang="zh-CN" altLang="en-US" sz="1000" b="0"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进步平面设计</a:t>
              </a:r>
              <a:r>
                <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在视觉感</a:t>
              </a:r>
              <a:r>
                <a:rPr kumimoji="0" lang="zh-CN" altLang="en-US" sz="1000" b="0"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观中。</a:t>
              </a:r>
              <a:endPar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grpSp>
        <p:nvGrpSpPr>
          <p:cNvPr id="49" name="组合 48"/>
          <p:cNvGrpSpPr/>
          <p:nvPr/>
        </p:nvGrpSpPr>
        <p:grpSpPr>
          <a:xfrm>
            <a:off x="2657475" y="1635125"/>
            <a:ext cx="1781175" cy="2592388"/>
            <a:chOff x="2657181" y="1635645"/>
            <a:chExt cx="1781840" cy="2592289"/>
          </a:xfrm>
        </p:grpSpPr>
        <p:grpSp>
          <p:nvGrpSpPr>
            <p:cNvPr id="13332" name="组合 49"/>
            <p:cNvGrpSpPr/>
            <p:nvPr/>
          </p:nvGrpSpPr>
          <p:grpSpPr>
            <a:xfrm>
              <a:off x="2657181" y="1635645"/>
              <a:ext cx="1781840" cy="2592289"/>
              <a:chOff x="683568" y="1563637"/>
              <a:chExt cx="1781840" cy="2592289"/>
            </a:xfrm>
          </p:grpSpPr>
          <p:grpSp>
            <p:nvGrpSpPr>
              <p:cNvPr id="52" name="组合 51"/>
              <p:cNvGrpSpPr/>
              <p:nvPr/>
            </p:nvGrpSpPr>
            <p:grpSpPr>
              <a:xfrm>
                <a:off x="683568" y="1563637"/>
                <a:ext cx="1781840" cy="2592289"/>
                <a:chOff x="683568" y="1563637"/>
                <a:chExt cx="1781840" cy="2592289"/>
              </a:xfrm>
              <a:effectLst>
                <a:outerShdw blurRad="50800" dist="38100" dir="2700000" algn="tl" rotWithShape="0">
                  <a:prstClr val="black">
                    <a:alpha val="40000"/>
                  </a:prstClr>
                </a:outerShdw>
              </a:effectLst>
            </p:grpSpPr>
            <p:sp>
              <p:nvSpPr>
                <p:cNvPr id="55" name="矩形 230"/>
                <p:cNvSpPr/>
                <p:nvPr/>
              </p:nvSpPr>
              <p:spPr>
                <a:xfrm>
                  <a:off x="728532" y="1563637"/>
                  <a:ext cx="1690576" cy="276457"/>
                </a:xfrm>
                <a:custGeom>
                  <a:avLst/>
                  <a:gdLst>
                    <a:gd name="connsiteX0" fmla="*/ 0 w 1192866"/>
                    <a:gd name="connsiteY0" fmla="*/ 0 h 288032"/>
                    <a:gd name="connsiteX1" fmla="*/ 1192866 w 1192866"/>
                    <a:gd name="connsiteY1" fmla="*/ 0 h 288032"/>
                    <a:gd name="connsiteX2" fmla="*/ 1192866 w 1192866"/>
                    <a:gd name="connsiteY2" fmla="*/ 288032 h 288032"/>
                    <a:gd name="connsiteX3" fmla="*/ 0 w 1192866"/>
                    <a:gd name="connsiteY3" fmla="*/ 288032 h 288032"/>
                    <a:gd name="connsiteX4" fmla="*/ 0 w 1192866"/>
                    <a:gd name="connsiteY4" fmla="*/ 0 h 288032"/>
                    <a:gd name="connsiteX0-1" fmla="*/ 243068 w 1435934"/>
                    <a:gd name="connsiteY0-2" fmla="*/ 0 h 288032"/>
                    <a:gd name="connsiteX1-3" fmla="*/ 1435934 w 1435934"/>
                    <a:gd name="connsiteY1-4" fmla="*/ 0 h 288032"/>
                    <a:gd name="connsiteX2-5" fmla="*/ 1435934 w 1435934"/>
                    <a:gd name="connsiteY2-6" fmla="*/ 288032 h 288032"/>
                    <a:gd name="connsiteX3-7" fmla="*/ 0 w 1435934"/>
                    <a:gd name="connsiteY3-8" fmla="*/ 276457 h 288032"/>
                    <a:gd name="connsiteX4-9" fmla="*/ 243068 w 1435934"/>
                    <a:gd name="connsiteY4-10" fmla="*/ 0 h 288032"/>
                    <a:gd name="connsiteX0-11" fmla="*/ 243068 w 1621128"/>
                    <a:gd name="connsiteY0-12" fmla="*/ 0 h 276457"/>
                    <a:gd name="connsiteX1-13" fmla="*/ 1435934 w 1621128"/>
                    <a:gd name="connsiteY1-14" fmla="*/ 0 h 276457"/>
                    <a:gd name="connsiteX2-15" fmla="*/ 1621128 w 1621128"/>
                    <a:gd name="connsiteY2-16" fmla="*/ 276457 h 276457"/>
                    <a:gd name="connsiteX3-17" fmla="*/ 0 w 1621128"/>
                    <a:gd name="connsiteY3-18" fmla="*/ 276457 h 276457"/>
                    <a:gd name="connsiteX4-19" fmla="*/ 243068 w 1621128"/>
                    <a:gd name="connsiteY4-20" fmla="*/ 0 h 276457"/>
                    <a:gd name="connsiteX0-21" fmla="*/ 243068 w 1690576"/>
                    <a:gd name="connsiteY0-22" fmla="*/ 0 h 276457"/>
                    <a:gd name="connsiteX1-23" fmla="*/ 1435934 w 1690576"/>
                    <a:gd name="connsiteY1-24" fmla="*/ 0 h 276457"/>
                    <a:gd name="connsiteX2-25" fmla="*/ 1690576 w 1690576"/>
                    <a:gd name="connsiteY2-26" fmla="*/ 276457 h 276457"/>
                    <a:gd name="connsiteX3-27" fmla="*/ 0 w 1690576"/>
                    <a:gd name="connsiteY3-28" fmla="*/ 276457 h 276457"/>
                    <a:gd name="connsiteX4-29" fmla="*/ 243068 w 1690576"/>
                    <a:gd name="connsiteY4-30" fmla="*/ 0 h 2764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0576" h="276457">
                      <a:moveTo>
                        <a:pt x="243068" y="0"/>
                      </a:moveTo>
                      <a:lnTo>
                        <a:pt x="1435934" y="0"/>
                      </a:lnTo>
                      <a:lnTo>
                        <a:pt x="1690576" y="276457"/>
                      </a:lnTo>
                      <a:lnTo>
                        <a:pt x="0" y="276457"/>
                      </a:lnTo>
                      <a:lnTo>
                        <a:pt x="243068"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6" name="圆角矩形 55"/>
                <p:cNvSpPr/>
                <p:nvPr/>
              </p:nvSpPr>
              <p:spPr>
                <a:xfrm>
                  <a:off x="683568" y="1689904"/>
                  <a:ext cx="1781840" cy="2466022"/>
                </a:xfrm>
                <a:prstGeom prst="roundRect">
                  <a:avLst>
                    <a:gd name="adj" fmla="val 509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7" name="圆角矩形 46"/>
                <p:cNvSpPr/>
                <p:nvPr/>
              </p:nvSpPr>
              <p:spPr>
                <a:xfrm>
                  <a:off x="683568" y="3994160"/>
                  <a:ext cx="1781840" cy="161766"/>
                </a:xfrm>
                <a:custGeom>
                  <a:avLst/>
                  <a:gdLst/>
                  <a:ahLst/>
                  <a:cxnLst/>
                  <a:rect l="l" t="t" r="r" b="b"/>
                  <a:pathLst>
                    <a:path w="1781840" h="161766">
                      <a:moveTo>
                        <a:pt x="0" y="0"/>
                      </a:moveTo>
                      <a:lnTo>
                        <a:pt x="1781840" y="0"/>
                      </a:lnTo>
                      <a:lnTo>
                        <a:pt x="1781840" y="71017"/>
                      </a:lnTo>
                      <a:cubicBezTo>
                        <a:pt x="1781840" y="121136"/>
                        <a:pt x="1741210" y="161766"/>
                        <a:pt x="1691091" y="161766"/>
                      </a:cubicBezTo>
                      <a:lnTo>
                        <a:pt x="90749" y="161766"/>
                      </a:lnTo>
                      <a:cubicBezTo>
                        <a:pt x="40630" y="161766"/>
                        <a:pt x="0" y="121136"/>
                        <a:pt x="0" y="71017"/>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8" name="矩形 229"/>
                <p:cNvSpPr/>
                <p:nvPr/>
              </p:nvSpPr>
              <p:spPr>
                <a:xfrm>
                  <a:off x="971600" y="1563638"/>
                  <a:ext cx="1192866" cy="1224136"/>
                </a:xfrm>
                <a:custGeom>
                  <a:avLst/>
                  <a:gdLst>
                    <a:gd name="connsiteX0" fmla="*/ 0 w 1192866"/>
                    <a:gd name="connsiteY0" fmla="*/ 0 h 1224136"/>
                    <a:gd name="connsiteX1" fmla="*/ 1192866 w 1192866"/>
                    <a:gd name="connsiteY1" fmla="*/ 0 h 1224136"/>
                    <a:gd name="connsiteX2" fmla="*/ 1192866 w 1192866"/>
                    <a:gd name="connsiteY2" fmla="*/ 1224136 h 1224136"/>
                    <a:gd name="connsiteX3" fmla="*/ 0 w 1192866"/>
                    <a:gd name="connsiteY3" fmla="*/ 1224136 h 1224136"/>
                    <a:gd name="connsiteX4" fmla="*/ 0 w 1192866"/>
                    <a:gd name="connsiteY4" fmla="*/ 0 h 1224136"/>
                    <a:gd name="connsiteX0-1" fmla="*/ 0 w 1192866"/>
                    <a:gd name="connsiteY0-2" fmla="*/ 0 h 1224136"/>
                    <a:gd name="connsiteX1-3" fmla="*/ 1192866 w 1192866"/>
                    <a:gd name="connsiteY1-4" fmla="*/ 0 h 1224136"/>
                    <a:gd name="connsiteX2-5" fmla="*/ 1192866 w 1192866"/>
                    <a:gd name="connsiteY2-6" fmla="*/ 1224136 h 1224136"/>
                    <a:gd name="connsiteX3-7" fmla="*/ 602557 w 1192866"/>
                    <a:gd name="connsiteY3-8" fmla="*/ 1214286 h 1224136"/>
                    <a:gd name="connsiteX4-9" fmla="*/ 0 w 1192866"/>
                    <a:gd name="connsiteY4-10" fmla="*/ 1224136 h 1224136"/>
                    <a:gd name="connsiteX5" fmla="*/ 0 w 1192866"/>
                    <a:gd name="connsiteY5" fmla="*/ 0 h 1224136"/>
                    <a:gd name="connsiteX0-11" fmla="*/ 0 w 1192866"/>
                    <a:gd name="connsiteY0-12" fmla="*/ 0 h 1224136"/>
                    <a:gd name="connsiteX1-13" fmla="*/ 1192866 w 1192866"/>
                    <a:gd name="connsiteY1-14" fmla="*/ 0 h 1224136"/>
                    <a:gd name="connsiteX2-15" fmla="*/ 1192866 w 1192866"/>
                    <a:gd name="connsiteY2-16" fmla="*/ 1224136 h 1224136"/>
                    <a:gd name="connsiteX3-17" fmla="*/ 614132 w 1192866"/>
                    <a:gd name="connsiteY3-18" fmla="*/ 1017516 h 1224136"/>
                    <a:gd name="connsiteX4-19" fmla="*/ 0 w 1192866"/>
                    <a:gd name="connsiteY4-20" fmla="*/ 1224136 h 1224136"/>
                    <a:gd name="connsiteX5-21" fmla="*/ 0 w 1192866"/>
                    <a:gd name="connsiteY5-22" fmla="*/ 0 h 1224136"/>
                    <a:gd name="connsiteX0-23" fmla="*/ 0 w 1192866"/>
                    <a:gd name="connsiteY0-24" fmla="*/ 0 h 1224136"/>
                    <a:gd name="connsiteX1-25" fmla="*/ 1192866 w 1192866"/>
                    <a:gd name="connsiteY1-26" fmla="*/ 0 h 1224136"/>
                    <a:gd name="connsiteX2-27" fmla="*/ 1192866 w 1192866"/>
                    <a:gd name="connsiteY2-28" fmla="*/ 1224136 h 1224136"/>
                    <a:gd name="connsiteX3-29" fmla="*/ 579408 w 1192866"/>
                    <a:gd name="connsiteY3-30" fmla="*/ 959643 h 1224136"/>
                    <a:gd name="connsiteX4-31" fmla="*/ 0 w 1192866"/>
                    <a:gd name="connsiteY4-32" fmla="*/ 1224136 h 1224136"/>
                    <a:gd name="connsiteX5-33" fmla="*/ 0 w 1192866"/>
                    <a:gd name="connsiteY5-34" fmla="*/ 0 h 1224136"/>
                    <a:gd name="connsiteX0-35" fmla="*/ 0 w 1192866"/>
                    <a:gd name="connsiteY0-36" fmla="*/ 0 h 1224136"/>
                    <a:gd name="connsiteX1-37" fmla="*/ 1192866 w 1192866"/>
                    <a:gd name="connsiteY1-38" fmla="*/ 0 h 1224136"/>
                    <a:gd name="connsiteX2-39" fmla="*/ 1192866 w 1192866"/>
                    <a:gd name="connsiteY2-40" fmla="*/ 1224136 h 1224136"/>
                    <a:gd name="connsiteX3-41" fmla="*/ 602557 w 1192866"/>
                    <a:gd name="connsiteY3-42" fmla="*/ 924919 h 1224136"/>
                    <a:gd name="connsiteX4-43" fmla="*/ 0 w 1192866"/>
                    <a:gd name="connsiteY4-44" fmla="*/ 1224136 h 1224136"/>
                    <a:gd name="connsiteX5-45" fmla="*/ 0 w 1192866"/>
                    <a:gd name="connsiteY5-46" fmla="*/ 0 h 12241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92866" h="1224136">
                      <a:moveTo>
                        <a:pt x="0" y="0"/>
                      </a:moveTo>
                      <a:lnTo>
                        <a:pt x="1192866" y="0"/>
                      </a:lnTo>
                      <a:lnTo>
                        <a:pt x="1192866" y="1224136"/>
                      </a:lnTo>
                      <a:lnTo>
                        <a:pt x="602557" y="924919"/>
                      </a:lnTo>
                      <a:lnTo>
                        <a:pt x="0" y="122413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3335" name="TextBox 52"/>
              <p:cNvSpPr txBox="1"/>
              <p:nvPr/>
            </p:nvSpPr>
            <p:spPr>
              <a:xfrm>
                <a:off x="1111818" y="2175706"/>
                <a:ext cx="912429" cy="307777"/>
              </a:xfrm>
              <a:prstGeom prst="rect">
                <a:avLst/>
              </a:prstGeom>
              <a:noFill/>
              <a:ln w="9525">
                <a:noFill/>
              </a:ln>
            </p:spPr>
            <p:txBody>
              <a:bodyPr wrap="none">
                <a:spAutoFit/>
              </a:bodyPr>
              <a:lstStyle/>
              <a:p>
                <a:pPr lvl="0"/>
                <a:r>
                  <a:rPr lang="en-US" altLang="zh-CN" sz="1400" dirty="0">
                    <a:solidFill>
                      <a:schemeClr val="bg1"/>
                    </a:solidFill>
                    <a:latin typeface="Impact" panose="020B0806030902050204" pitchFamily="34" charset="0"/>
                    <a:ea typeface="宋体" panose="02010600030101010101" pitchFamily="2" charset="-122"/>
                  </a:rPr>
                  <a:t>KEY WORD</a:t>
                </a:r>
                <a:endParaRPr lang="zh-CN" altLang="en-US" sz="1400" dirty="0">
                  <a:solidFill>
                    <a:schemeClr val="bg1"/>
                  </a:solidFill>
                  <a:latin typeface="Impact" panose="020B0806030902050204" pitchFamily="34" charset="0"/>
                  <a:ea typeface="宋体" panose="02010600030101010101" pitchFamily="2" charset="-122"/>
                </a:endParaRPr>
              </a:p>
            </p:txBody>
          </p:sp>
          <p:sp>
            <p:nvSpPr>
              <p:cNvPr id="54" name="矩形 1"/>
              <p:cNvSpPr>
                <a:spLocks noChangeArrowheads="1"/>
              </p:cNvSpPr>
              <p:nvPr/>
            </p:nvSpPr>
            <p:spPr bwMode="auto">
              <a:xfrm>
                <a:off x="852135" y="2931790"/>
                <a:ext cx="1431793"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随着计算机技术的发展及印刷技术</a:t>
                </a:r>
                <a:r>
                  <a:rPr kumimoji="0" lang="zh-CN" altLang="en-US" sz="1000" b="0"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进步平面设计</a:t>
                </a:r>
                <a:r>
                  <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在视觉感</a:t>
                </a:r>
                <a:r>
                  <a:rPr kumimoji="0" lang="zh-CN" altLang="en-US" sz="1000" b="0"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观中。</a:t>
                </a:r>
                <a:endPar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13333" name="Freeform 21"/>
            <p:cNvSpPr>
              <a:spLocks noChangeAspect="1" noEditPoints="1"/>
            </p:cNvSpPr>
            <p:nvPr/>
          </p:nvSpPr>
          <p:spPr>
            <a:xfrm>
              <a:off x="3317087" y="1761912"/>
              <a:ext cx="462027" cy="433852"/>
            </a:xfrm>
            <a:custGeom>
              <a:avLst/>
              <a:gdLst/>
              <a:ahLst/>
              <a:cxnLst>
                <a:cxn ang="0">
                  <a:pos x="359354" y="0"/>
                </a:cxn>
                <a:cxn ang="0">
                  <a:pos x="372664" y="361543"/>
                </a:cxn>
                <a:cxn ang="0">
                  <a:pos x="382170" y="393892"/>
                </a:cxn>
                <a:cxn ang="0">
                  <a:pos x="425901" y="395795"/>
                </a:cxn>
                <a:cxn ang="0">
                  <a:pos x="433507" y="350126"/>
                </a:cxn>
                <a:cxn ang="0">
                  <a:pos x="446816" y="20931"/>
                </a:cxn>
                <a:cxn ang="0">
                  <a:pos x="462027" y="350126"/>
                </a:cxn>
                <a:cxn ang="0">
                  <a:pos x="448718" y="409115"/>
                </a:cxn>
                <a:cxn ang="0">
                  <a:pos x="410691" y="433852"/>
                </a:cxn>
                <a:cxn ang="0">
                  <a:pos x="66547" y="433852"/>
                </a:cxn>
                <a:cxn ang="0">
                  <a:pos x="19013" y="416726"/>
                </a:cxn>
                <a:cxn ang="0">
                  <a:pos x="0" y="363446"/>
                </a:cxn>
                <a:cxn ang="0">
                  <a:pos x="15211" y="0"/>
                </a:cxn>
                <a:cxn ang="0">
                  <a:pos x="64646" y="357738"/>
                </a:cxn>
                <a:cxn ang="0">
                  <a:pos x="136897" y="340612"/>
                </a:cxn>
                <a:cxn ang="0">
                  <a:pos x="64646" y="298749"/>
                </a:cxn>
                <a:cxn ang="0">
                  <a:pos x="306117" y="315875"/>
                </a:cxn>
                <a:cxn ang="0">
                  <a:pos x="64646" y="298749"/>
                </a:cxn>
                <a:cxn ang="0">
                  <a:pos x="64646" y="270206"/>
                </a:cxn>
                <a:cxn ang="0">
                  <a:pos x="306117" y="251177"/>
                </a:cxn>
                <a:cxn ang="0">
                  <a:pos x="64646" y="207412"/>
                </a:cxn>
                <a:cxn ang="0">
                  <a:pos x="306117" y="226440"/>
                </a:cxn>
                <a:cxn ang="0">
                  <a:pos x="64646" y="207412"/>
                </a:cxn>
                <a:cxn ang="0">
                  <a:pos x="121686" y="72309"/>
                </a:cxn>
                <a:cxn ang="0">
                  <a:pos x="102673" y="117977"/>
                </a:cxn>
                <a:cxn ang="0">
                  <a:pos x="64646" y="72309"/>
                </a:cxn>
                <a:cxn ang="0">
                  <a:pos x="83659" y="171257"/>
                </a:cxn>
                <a:cxn ang="0">
                  <a:pos x="98870" y="171257"/>
                </a:cxn>
                <a:cxn ang="0">
                  <a:pos x="169220" y="171257"/>
                </a:cxn>
                <a:cxn ang="0">
                  <a:pos x="148305" y="159840"/>
                </a:cxn>
                <a:cxn ang="0">
                  <a:pos x="165417" y="123686"/>
                </a:cxn>
                <a:cxn ang="0">
                  <a:pos x="148305" y="112269"/>
                </a:cxn>
                <a:cxn ang="0">
                  <a:pos x="169220" y="85629"/>
                </a:cxn>
                <a:cxn ang="0">
                  <a:pos x="125489" y="72309"/>
                </a:cxn>
                <a:cxn ang="0">
                  <a:pos x="169220" y="171257"/>
                </a:cxn>
                <a:cxn ang="0">
                  <a:pos x="241471" y="72309"/>
                </a:cxn>
                <a:cxn ang="0">
                  <a:pos x="228161" y="72309"/>
                </a:cxn>
                <a:cxn ang="0">
                  <a:pos x="195839" y="117977"/>
                </a:cxn>
                <a:cxn ang="0">
                  <a:pos x="171121" y="72309"/>
                </a:cxn>
                <a:cxn ang="0">
                  <a:pos x="205345" y="171257"/>
                </a:cxn>
                <a:cxn ang="0">
                  <a:pos x="220556" y="171257"/>
                </a:cxn>
                <a:cxn ang="0">
                  <a:pos x="258583" y="72309"/>
                </a:cxn>
                <a:cxn ang="0">
                  <a:pos x="262386" y="154132"/>
                </a:cxn>
                <a:cxn ang="0">
                  <a:pos x="311821" y="154132"/>
                </a:cxn>
                <a:cxn ang="0">
                  <a:pos x="308018" y="129394"/>
                </a:cxn>
                <a:cxn ang="0">
                  <a:pos x="283301" y="97046"/>
                </a:cxn>
                <a:cxn ang="0">
                  <a:pos x="285202" y="85629"/>
                </a:cxn>
                <a:cxn ang="0">
                  <a:pos x="289005" y="106560"/>
                </a:cxn>
                <a:cxn ang="0">
                  <a:pos x="309919" y="89434"/>
                </a:cxn>
                <a:cxn ang="0">
                  <a:pos x="262386" y="91337"/>
                </a:cxn>
                <a:cxn ang="0">
                  <a:pos x="264287" y="112269"/>
                </a:cxn>
                <a:cxn ang="0">
                  <a:pos x="289005" y="142714"/>
                </a:cxn>
                <a:cxn ang="0">
                  <a:pos x="285202" y="157937"/>
                </a:cxn>
                <a:cxn ang="0">
                  <a:pos x="281399" y="133200"/>
                </a:cxn>
                <a:cxn ang="0">
                  <a:pos x="391677" y="22834"/>
                </a:cxn>
                <a:cxn ang="0">
                  <a:pos x="404987" y="380572"/>
                </a:cxn>
                <a:cxn ang="0">
                  <a:pos x="418296" y="22834"/>
                </a:cxn>
                <a:cxn ang="0">
                  <a:pos x="391677" y="22834"/>
                </a:cxn>
                <a:cxn ang="0">
                  <a:pos x="28520" y="28543"/>
                </a:cxn>
                <a:cxn ang="0">
                  <a:pos x="28520" y="363446"/>
                </a:cxn>
                <a:cxn ang="0">
                  <a:pos x="66547" y="405309"/>
                </a:cxn>
                <a:cxn ang="0">
                  <a:pos x="357453" y="405309"/>
                </a:cxn>
                <a:cxn ang="0">
                  <a:pos x="346045" y="361543"/>
                </a:cxn>
              </a:cxnLst>
              <a:rect l="0" t="0" r="0" b="0"/>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alpha val="100000"/>
              </a:schemeClr>
            </a:solidFill>
            <a:ln w="9525">
              <a:noFill/>
            </a:ln>
          </p:spPr>
          <p:txBody>
            <a:bodyPr/>
            <a:lstStyle/>
            <a:p>
              <a:endParaRPr lang="zh-CN" altLang="en-US"/>
            </a:p>
          </p:txBody>
        </p:sp>
      </p:grpSp>
      <p:grpSp>
        <p:nvGrpSpPr>
          <p:cNvPr id="59" name="组合 58"/>
          <p:cNvGrpSpPr/>
          <p:nvPr/>
        </p:nvGrpSpPr>
        <p:grpSpPr>
          <a:xfrm>
            <a:off x="4630738" y="1635125"/>
            <a:ext cx="1781175" cy="2592388"/>
            <a:chOff x="4630794" y="1635645"/>
            <a:chExt cx="1781840" cy="2592289"/>
          </a:xfrm>
        </p:grpSpPr>
        <p:grpSp>
          <p:nvGrpSpPr>
            <p:cNvPr id="13327" name="组合 59"/>
            <p:cNvGrpSpPr/>
            <p:nvPr/>
          </p:nvGrpSpPr>
          <p:grpSpPr>
            <a:xfrm>
              <a:off x="4630794" y="1635645"/>
              <a:ext cx="1781840" cy="2592289"/>
              <a:chOff x="683568" y="1563637"/>
              <a:chExt cx="1781840" cy="2592289"/>
            </a:xfrm>
          </p:grpSpPr>
          <p:grpSp>
            <p:nvGrpSpPr>
              <p:cNvPr id="62" name="组合 61"/>
              <p:cNvGrpSpPr/>
              <p:nvPr/>
            </p:nvGrpSpPr>
            <p:grpSpPr>
              <a:xfrm>
                <a:off x="683568" y="1563637"/>
                <a:ext cx="1781840" cy="2592289"/>
                <a:chOff x="683568" y="1563637"/>
                <a:chExt cx="1781840" cy="2592289"/>
              </a:xfrm>
              <a:effectLst>
                <a:outerShdw blurRad="50800" dist="38100" dir="2700000" algn="tl" rotWithShape="0">
                  <a:prstClr val="black">
                    <a:alpha val="40000"/>
                  </a:prstClr>
                </a:outerShdw>
              </a:effectLst>
            </p:grpSpPr>
            <p:sp>
              <p:nvSpPr>
                <p:cNvPr id="65" name="矩形 230"/>
                <p:cNvSpPr/>
                <p:nvPr/>
              </p:nvSpPr>
              <p:spPr>
                <a:xfrm>
                  <a:off x="728532" y="1563637"/>
                  <a:ext cx="1690576" cy="276457"/>
                </a:xfrm>
                <a:custGeom>
                  <a:avLst/>
                  <a:gdLst>
                    <a:gd name="connsiteX0" fmla="*/ 0 w 1192866"/>
                    <a:gd name="connsiteY0" fmla="*/ 0 h 288032"/>
                    <a:gd name="connsiteX1" fmla="*/ 1192866 w 1192866"/>
                    <a:gd name="connsiteY1" fmla="*/ 0 h 288032"/>
                    <a:gd name="connsiteX2" fmla="*/ 1192866 w 1192866"/>
                    <a:gd name="connsiteY2" fmla="*/ 288032 h 288032"/>
                    <a:gd name="connsiteX3" fmla="*/ 0 w 1192866"/>
                    <a:gd name="connsiteY3" fmla="*/ 288032 h 288032"/>
                    <a:gd name="connsiteX4" fmla="*/ 0 w 1192866"/>
                    <a:gd name="connsiteY4" fmla="*/ 0 h 288032"/>
                    <a:gd name="connsiteX0-1" fmla="*/ 243068 w 1435934"/>
                    <a:gd name="connsiteY0-2" fmla="*/ 0 h 288032"/>
                    <a:gd name="connsiteX1-3" fmla="*/ 1435934 w 1435934"/>
                    <a:gd name="connsiteY1-4" fmla="*/ 0 h 288032"/>
                    <a:gd name="connsiteX2-5" fmla="*/ 1435934 w 1435934"/>
                    <a:gd name="connsiteY2-6" fmla="*/ 288032 h 288032"/>
                    <a:gd name="connsiteX3-7" fmla="*/ 0 w 1435934"/>
                    <a:gd name="connsiteY3-8" fmla="*/ 276457 h 288032"/>
                    <a:gd name="connsiteX4-9" fmla="*/ 243068 w 1435934"/>
                    <a:gd name="connsiteY4-10" fmla="*/ 0 h 288032"/>
                    <a:gd name="connsiteX0-11" fmla="*/ 243068 w 1621128"/>
                    <a:gd name="connsiteY0-12" fmla="*/ 0 h 276457"/>
                    <a:gd name="connsiteX1-13" fmla="*/ 1435934 w 1621128"/>
                    <a:gd name="connsiteY1-14" fmla="*/ 0 h 276457"/>
                    <a:gd name="connsiteX2-15" fmla="*/ 1621128 w 1621128"/>
                    <a:gd name="connsiteY2-16" fmla="*/ 276457 h 276457"/>
                    <a:gd name="connsiteX3-17" fmla="*/ 0 w 1621128"/>
                    <a:gd name="connsiteY3-18" fmla="*/ 276457 h 276457"/>
                    <a:gd name="connsiteX4-19" fmla="*/ 243068 w 1621128"/>
                    <a:gd name="connsiteY4-20" fmla="*/ 0 h 276457"/>
                    <a:gd name="connsiteX0-21" fmla="*/ 243068 w 1690576"/>
                    <a:gd name="connsiteY0-22" fmla="*/ 0 h 276457"/>
                    <a:gd name="connsiteX1-23" fmla="*/ 1435934 w 1690576"/>
                    <a:gd name="connsiteY1-24" fmla="*/ 0 h 276457"/>
                    <a:gd name="connsiteX2-25" fmla="*/ 1690576 w 1690576"/>
                    <a:gd name="connsiteY2-26" fmla="*/ 276457 h 276457"/>
                    <a:gd name="connsiteX3-27" fmla="*/ 0 w 1690576"/>
                    <a:gd name="connsiteY3-28" fmla="*/ 276457 h 276457"/>
                    <a:gd name="connsiteX4-29" fmla="*/ 243068 w 1690576"/>
                    <a:gd name="connsiteY4-30" fmla="*/ 0 h 2764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0576" h="276457">
                      <a:moveTo>
                        <a:pt x="243068" y="0"/>
                      </a:moveTo>
                      <a:lnTo>
                        <a:pt x="1435934" y="0"/>
                      </a:lnTo>
                      <a:lnTo>
                        <a:pt x="1690576" y="276457"/>
                      </a:lnTo>
                      <a:lnTo>
                        <a:pt x="0" y="276457"/>
                      </a:lnTo>
                      <a:lnTo>
                        <a:pt x="243068"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6" name="圆角矩形 65"/>
                <p:cNvSpPr/>
                <p:nvPr/>
              </p:nvSpPr>
              <p:spPr>
                <a:xfrm>
                  <a:off x="683568" y="1689904"/>
                  <a:ext cx="1781840" cy="2466022"/>
                </a:xfrm>
                <a:prstGeom prst="roundRect">
                  <a:avLst>
                    <a:gd name="adj" fmla="val 509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7" name="圆角矩形 46"/>
                <p:cNvSpPr/>
                <p:nvPr/>
              </p:nvSpPr>
              <p:spPr>
                <a:xfrm>
                  <a:off x="683568" y="3994160"/>
                  <a:ext cx="1781840" cy="161766"/>
                </a:xfrm>
                <a:custGeom>
                  <a:avLst/>
                  <a:gdLst/>
                  <a:ahLst/>
                  <a:cxnLst/>
                  <a:rect l="l" t="t" r="r" b="b"/>
                  <a:pathLst>
                    <a:path w="1781840" h="161766">
                      <a:moveTo>
                        <a:pt x="0" y="0"/>
                      </a:moveTo>
                      <a:lnTo>
                        <a:pt x="1781840" y="0"/>
                      </a:lnTo>
                      <a:lnTo>
                        <a:pt x="1781840" y="71017"/>
                      </a:lnTo>
                      <a:cubicBezTo>
                        <a:pt x="1781840" y="121136"/>
                        <a:pt x="1741210" y="161766"/>
                        <a:pt x="1691091" y="161766"/>
                      </a:cubicBezTo>
                      <a:lnTo>
                        <a:pt x="90749" y="161766"/>
                      </a:lnTo>
                      <a:cubicBezTo>
                        <a:pt x="40630" y="161766"/>
                        <a:pt x="0" y="121136"/>
                        <a:pt x="0" y="71017"/>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8" name="矩形 229"/>
                <p:cNvSpPr/>
                <p:nvPr/>
              </p:nvSpPr>
              <p:spPr>
                <a:xfrm>
                  <a:off x="971600" y="1563638"/>
                  <a:ext cx="1192866" cy="1224136"/>
                </a:xfrm>
                <a:custGeom>
                  <a:avLst/>
                  <a:gdLst>
                    <a:gd name="connsiteX0" fmla="*/ 0 w 1192866"/>
                    <a:gd name="connsiteY0" fmla="*/ 0 h 1224136"/>
                    <a:gd name="connsiteX1" fmla="*/ 1192866 w 1192866"/>
                    <a:gd name="connsiteY1" fmla="*/ 0 h 1224136"/>
                    <a:gd name="connsiteX2" fmla="*/ 1192866 w 1192866"/>
                    <a:gd name="connsiteY2" fmla="*/ 1224136 h 1224136"/>
                    <a:gd name="connsiteX3" fmla="*/ 0 w 1192866"/>
                    <a:gd name="connsiteY3" fmla="*/ 1224136 h 1224136"/>
                    <a:gd name="connsiteX4" fmla="*/ 0 w 1192866"/>
                    <a:gd name="connsiteY4" fmla="*/ 0 h 1224136"/>
                    <a:gd name="connsiteX0-1" fmla="*/ 0 w 1192866"/>
                    <a:gd name="connsiteY0-2" fmla="*/ 0 h 1224136"/>
                    <a:gd name="connsiteX1-3" fmla="*/ 1192866 w 1192866"/>
                    <a:gd name="connsiteY1-4" fmla="*/ 0 h 1224136"/>
                    <a:gd name="connsiteX2-5" fmla="*/ 1192866 w 1192866"/>
                    <a:gd name="connsiteY2-6" fmla="*/ 1224136 h 1224136"/>
                    <a:gd name="connsiteX3-7" fmla="*/ 602557 w 1192866"/>
                    <a:gd name="connsiteY3-8" fmla="*/ 1214286 h 1224136"/>
                    <a:gd name="connsiteX4-9" fmla="*/ 0 w 1192866"/>
                    <a:gd name="connsiteY4-10" fmla="*/ 1224136 h 1224136"/>
                    <a:gd name="connsiteX5" fmla="*/ 0 w 1192866"/>
                    <a:gd name="connsiteY5" fmla="*/ 0 h 1224136"/>
                    <a:gd name="connsiteX0-11" fmla="*/ 0 w 1192866"/>
                    <a:gd name="connsiteY0-12" fmla="*/ 0 h 1224136"/>
                    <a:gd name="connsiteX1-13" fmla="*/ 1192866 w 1192866"/>
                    <a:gd name="connsiteY1-14" fmla="*/ 0 h 1224136"/>
                    <a:gd name="connsiteX2-15" fmla="*/ 1192866 w 1192866"/>
                    <a:gd name="connsiteY2-16" fmla="*/ 1224136 h 1224136"/>
                    <a:gd name="connsiteX3-17" fmla="*/ 614132 w 1192866"/>
                    <a:gd name="connsiteY3-18" fmla="*/ 1017516 h 1224136"/>
                    <a:gd name="connsiteX4-19" fmla="*/ 0 w 1192866"/>
                    <a:gd name="connsiteY4-20" fmla="*/ 1224136 h 1224136"/>
                    <a:gd name="connsiteX5-21" fmla="*/ 0 w 1192866"/>
                    <a:gd name="connsiteY5-22" fmla="*/ 0 h 1224136"/>
                    <a:gd name="connsiteX0-23" fmla="*/ 0 w 1192866"/>
                    <a:gd name="connsiteY0-24" fmla="*/ 0 h 1224136"/>
                    <a:gd name="connsiteX1-25" fmla="*/ 1192866 w 1192866"/>
                    <a:gd name="connsiteY1-26" fmla="*/ 0 h 1224136"/>
                    <a:gd name="connsiteX2-27" fmla="*/ 1192866 w 1192866"/>
                    <a:gd name="connsiteY2-28" fmla="*/ 1224136 h 1224136"/>
                    <a:gd name="connsiteX3-29" fmla="*/ 579408 w 1192866"/>
                    <a:gd name="connsiteY3-30" fmla="*/ 959643 h 1224136"/>
                    <a:gd name="connsiteX4-31" fmla="*/ 0 w 1192866"/>
                    <a:gd name="connsiteY4-32" fmla="*/ 1224136 h 1224136"/>
                    <a:gd name="connsiteX5-33" fmla="*/ 0 w 1192866"/>
                    <a:gd name="connsiteY5-34" fmla="*/ 0 h 1224136"/>
                    <a:gd name="connsiteX0-35" fmla="*/ 0 w 1192866"/>
                    <a:gd name="connsiteY0-36" fmla="*/ 0 h 1224136"/>
                    <a:gd name="connsiteX1-37" fmla="*/ 1192866 w 1192866"/>
                    <a:gd name="connsiteY1-38" fmla="*/ 0 h 1224136"/>
                    <a:gd name="connsiteX2-39" fmla="*/ 1192866 w 1192866"/>
                    <a:gd name="connsiteY2-40" fmla="*/ 1224136 h 1224136"/>
                    <a:gd name="connsiteX3-41" fmla="*/ 602557 w 1192866"/>
                    <a:gd name="connsiteY3-42" fmla="*/ 924919 h 1224136"/>
                    <a:gd name="connsiteX4-43" fmla="*/ 0 w 1192866"/>
                    <a:gd name="connsiteY4-44" fmla="*/ 1224136 h 1224136"/>
                    <a:gd name="connsiteX5-45" fmla="*/ 0 w 1192866"/>
                    <a:gd name="connsiteY5-46" fmla="*/ 0 h 12241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92866" h="1224136">
                      <a:moveTo>
                        <a:pt x="0" y="0"/>
                      </a:moveTo>
                      <a:lnTo>
                        <a:pt x="1192866" y="0"/>
                      </a:lnTo>
                      <a:lnTo>
                        <a:pt x="1192866" y="1224136"/>
                      </a:lnTo>
                      <a:lnTo>
                        <a:pt x="602557" y="924919"/>
                      </a:lnTo>
                      <a:lnTo>
                        <a:pt x="0" y="122413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3330" name="TextBox 62"/>
              <p:cNvSpPr txBox="1"/>
              <p:nvPr/>
            </p:nvSpPr>
            <p:spPr>
              <a:xfrm>
                <a:off x="1111818" y="2175706"/>
                <a:ext cx="912429" cy="307777"/>
              </a:xfrm>
              <a:prstGeom prst="rect">
                <a:avLst/>
              </a:prstGeom>
              <a:noFill/>
              <a:ln w="9525">
                <a:noFill/>
              </a:ln>
            </p:spPr>
            <p:txBody>
              <a:bodyPr wrap="none">
                <a:spAutoFit/>
              </a:bodyPr>
              <a:lstStyle/>
              <a:p>
                <a:pPr lvl="0"/>
                <a:r>
                  <a:rPr lang="en-US" altLang="zh-CN" sz="1400" dirty="0">
                    <a:solidFill>
                      <a:schemeClr val="bg1"/>
                    </a:solidFill>
                    <a:latin typeface="Impact" panose="020B0806030902050204" pitchFamily="34" charset="0"/>
                    <a:ea typeface="宋体" panose="02010600030101010101" pitchFamily="2" charset="-122"/>
                  </a:rPr>
                  <a:t>KEY WORD</a:t>
                </a:r>
                <a:endParaRPr lang="zh-CN" altLang="en-US" sz="1400" dirty="0">
                  <a:solidFill>
                    <a:schemeClr val="bg1"/>
                  </a:solidFill>
                  <a:latin typeface="Impact" panose="020B0806030902050204" pitchFamily="34" charset="0"/>
                  <a:ea typeface="宋体" panose="02010600030101010101" pitchFamily="2" charset="-122"/>
                </a:endParaRPr>
              </a:p>
            </p:txBody>
          </p:sp>
          <p:sp>
            <p:nvSpPr>
              <p:cNvPr id="64" name="矩形 1"/>
              <p:cNvSpPr>
                <a:spLocks noChangeArrowheads="1"/>
              </p:cNvSpPr>
              <p:nvPr/>
            </p:nvSpPr>
            <p:spPr bwMode="auto">
              <a:xfrm>
                <a:off x="852135" y="2931790"/>
                <a:ext cx="1431793"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随着计算机技术的发展及印刷技术</a:t>
                </a:r>
                <a:r>
                  <a:rPr kumimoji="0" lang="zh-CN" altLang="en-US" sz="1000" b="0"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进步平面设计</a:t>
                </a:r>
                <a:r>
                  <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在视觉感</a:t>
                </a:r>
                <a:r>
                  <a:rPr kumimoji="0" lang="zh-CN" altLang="en-US" sz="1000" b="0"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观中。</a:t>
                </a:r>
                <a:endPar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13328" name="Freeform 47"/>
            <p:cNvSpPr>
              <a:spLocks noChangeAspect="1" noEditPoints="1"/>
            </p:cNvSpPr>
            <p:nvPr/>
          </p:nvSpPr>
          <p:spPr>
            <a:xfrm>
              <a:off x="5224617" y="1737876"/>
              <a:ext cx="594194" cy="481924"/>
            </a:xfrm>
            <a:custGeom>
              <a:avLst/>
              <a:gdLst/>
              <a:ahLst/>
              <a:cxnLst>
                <a:cxn ang="0">
                  <a:pos x="386497" y="18050"/>
                </a:cxn>
                <a:cxn ang="0">
                  <a:pos x="536400" y="207570"/>
                </a:cxn>
                <a:cxn ang="0">
                  <a:pos x="399139" y="445825"/>
                </a:cxn>
                <a:cxn ang="0">
                  <a:pos x="247430" y="478314"/>
                </a:cxn>
                <a:cxn ang="0">
                  <a:pos x="231176" y="462069"/>
                </a:cxn>
                <a:cxn ang="0">
                  <a:pos x="204085" y="306843"/>
                </a:cxn>
                <a:cxn ang="0">
                  <a:pos x="19867" y="272549"/>
                </a:cxn>
                <a:cxn ang="0">
                  <a:pos x="19867" y="18050"/>
                </a:cxn>
                <a:cxn ang="0">
                  <a:pos x="409976" y="351967"/>
                </a:cxn>
                <a:cxn ang="0">
                  <a:pos x="409976" y="337527"/>
                </a:cxn>
                <a:cxn ang="0">
                  <a:pos x="527370" y="317673"/>
                </a:cxn>
                <a:cxn ang="0">
                  <a:pos x="409976" y="268939"/>
                </a:cxn>
                <a:cxn ang="0">
                  <a:pos x="527370" y="268939"/>
                </a:cxn>
                <a:cxn ang="0">
                  <a:pos x="227564" y="155226"/>
                </a:cxn>
                <a:cxn ang="0">
                  <a:pos x="227564" y="138982"/>
                </a:cxn>
                <a:cxn ang="0">
                  <a:pos x="346764" y="120932"/>
                </a:cxn>
                <a:cxn ang="0">
                  <a:pos x="227564" y="70393"/>
                </a:cxn>
                <a:cxn ang="0">
                  <a:pos x="346764" y="70393"/>
                </a:cxn>
                <a:cxn ang="0">
                  <a:pos x="104752" y="64979"/>
                </a:cxn>
                <a:cxn ang="0">
                  <a:pos x="139067" y="149812"/>
                </a:cxn>
                <a:cxn ang="0">
                  <a:pos x="173382" y="64979"/>
                </a:cxn>
                <a:cxn ang="0">
                  <a:pos x="126424" y="223815"/>
                </a:cxn>
                <a:cxn ang="0">
                  <a:pos x="139067" y="171471"/>
                </a:cxn>
                <a:cxn ang="0">
                  <a:pos x="131842" y="169666"/>
                </a:cxn>
                <a:cxn ang="0">
                  <a:pos x="146291" y="167861"/>
                </a:cxn>
                <a:cxn ang="0">
                  <a:pos x="158933" y="153421"/>
                </a:cxn>
                <a:cxn ang="0">
                  <a:pos x="117394" y="153421"/>
                </a:cxn>
                <a:cxn ang="0">
                  <a:pos x="146291" y="81223"/>
                </a:cxn>
                <a:cxn ang="0">
                  <a:pos x="95721" y="101078"/>
                </a:cxn>
                <a:cxn ang="0">
                  <a:pos x="169770" y="129957"/>
                </a:cxn>
                <a:cxn ang="0">
                  <a:pos x="169770" y="90248"/>
                </a:cxn>
                <a:cxn ang="0">
                  <a:pos x="404558" y="227425"/>
                </a:cxn>
                <a:cxn ang="0">
                  <a:pos x="335927" y="292403"/>
                </a:cxn>
                <a:cxn ang="0">
                  <a:pos x="312449" y="360992"/>
                </a:cxn>
                <a:cxn ang="0">
                  <a:pos x="229370" y="306843"/>
                </a:cxn>
                <a:cxn ang="0">
                  <a:pos x="279939" y="398896"/>
                </a:cxn>
                <a:cxn ang="0">
                  <a:pos x="328703" y="413336"/>
                </a:cxn>
                <a:cxn ang="0">
                  <a:pos x="399139" y="420555"/>
                </a:cxn>
                <a:cxn ang="0">
                  <a:pos x="520146" y="229230"/>
                </a:cxn>
                <a:cxn ang="0">
                  <a:pos x="263685" y="207570"/>
                </a:cxn>
                <a:cxn ang="0">
                  <a:pos x="366630" y="36099"/>
                </a:cxn>
                <a:cxn ang="0">
                  <a:pos x="37927" y="36099"/>
                </a:cxn>
                <a:cxn ang="0">
                  <a:pos x="37927" y="254499"/>
                </a:cxn>
                <a:cxn ang="0">
                  <a:pos x="379273" y="194936"/>
                </a:cxn>
                <a:cxn ang="0">
                  <a:pos x="267297" y="267134"/>
                </a:cxn>
                <a:cxn ang="0">
                  <a:pos x="308836" y="314063"/>
                </a:cxn>
                <a:cxn ang="0">
                  <a:pos x="339539" y="267134"/>
                </a:cxn>
                <a:cxn ang="0">
                  <a:pos x="379273" y="194936"/>
                </a:cxn>
              </a:cxnLst>
              <a:rect l="0" t="0" r="0" b="0"/>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alpha val="100000"/>
              </a:schemeClr>
            </a:solidFill>
            <a:ln w="9525">
              <a:noFill/>
            </a:ln>
          </p:spPr>
          <p:txBody>
            <a:bodyPr/>
            <a:lstStyle/>
            <a:p>
              <a:endParaRPr lang="zh-CN" altLang="en-US"/>
            </a:p>
          </p:txBody>
        </p:sp>
      </p:grpSp>
      <p:grpSp>
        <p:nvGrpSpPr>
          <p:cNvPr id="69" name="组合 68"/>
          <p:cNvGrpSpPr/>
          <p:nvPr/>
        </p:nvGrpSpPr>
        <p:grpSpPr>
          <a:xfrm>
            <a:off x="6604000" y="1635125"/>
            <a:ext cx="1782763" cy="2592388"/>
            <a:chOff x="6604408" y="1635645"/>
            <a:chExt cx="1781840" cy="2592289"/>
          </a:xfrm>
        </p:grpSpPr>
        <p:grpSp>
          <p:nvGrpSpPr>
            <p:cNvPr id="13322" name="组合 69"/>
            <p:cNvGrpSpPr/>
            <p:nvPr/>
          </p:nvGrpSpPr>
          <p:grpSpPr>
            <a:xfrm>
              <a:off x="6604408" y="1635645"/>
              <a:ext cx="1781840" cy="2592289"/>
              <a:chOff x="683568" y="1563637"/>
              <a:chExt cx="1781840" cy="2592289"/>
            </a:xfrm>
          </p:grpSpPr>
          <p:grpSp>
            <p:nvGrpSpPr>
              <p:cNvPr id="72" name="组合 71"/>
              <p:cNvGrpSpPr/>
              <p:nvPr/>
            </p:nvGrpSpPr>
            <p:grpSpPr>
              <a:xfrm>
                <a:off x="683568" y="1563637"/>
                <a:ext cx="1781840" cy="2592289"/>
                <a:chOff x="683568" y="1563637"/>
                <a:chExt cx="1781840" cy="2592289"/>
              </a:xfrm>
              <a:effectLst>
                <a:outerShdw blurRad="50800" dist="38100" dir="2700000" algn="tl" rotWithShape="0">
                  <a:prstClr val="black">
                    <a:alpha val="40000"/>
                  </a:prstClr>
                </a:outerShdw>
              </a:effectLst>
            </p:grpSpPr>
            <p:sp>
              <p:nvSpPr>
                <p:cNvPr id="76" name="矩形 230"/>
                <p:cNvSpPr/>
                <p:nvPr/>
              </p:nvSpPr>
              <p:spPr>
                <a:xfrm>
                  <a:off x="728532" y="1563637"/>
                  <a:ext cx="1690576" cy="276457"/>
                </a:xfrm>
                <a:custGeom>
                  <a:avLst/>
                  <a:gdLst>
                    <a:gd name="connsiteX0" fmla="*/ 0 w 1192866"/>
                    <a:gd name="connsiteY0" fmla="*/ 0 h 288032"/>
                    <a:gd name="connsiteX1" fmla="*/ 1192866 w 1192866"/>
                    <a:gd name="connsiteY1" fmla="*/ 0 h 288032"/>
                    <a:gd name="connsiteX2" fmla="*/ 1192866 w 1192866"/>
                    <a:gd name="connsiteY2" fmla="*/ 288032 h 288032"/>
                    <a:gd name="connsiteX3" fmla="*/ 0 w 1192866"/>
                    <a:gd name="connsiteY3" fmla="*/ 288032 h 288032"/>
                    <a:gd name="connsiteX4" fmla="*/ 0 w 1192866"/>
                    <a:gd name="connsiteY4" fmla="*/ 0 h 288032"/>
                    <a:gd name="connsiteX0-1" fmla="*/ 243068 w 1435934"/>
                    <a:gd name="connsiteY0-2" fmla="*/ 0 h 288032"/>
                    <a:gd name="connsiteX1-3" fmla="*/ 1435934 w 1435934"/>
                    <a:gd name="connsiteY1-4" fmla="*/ 0 h 288032"/>
                    <a:gd name="connsiteX2-5" fmla="*/ 1435934 w 1435934"/>
                    <a:gd name="connsiteY2-6" fmla="*/ 288032 h 288032"/>
                    <a:gd name="connsiteX3-7" fmla="*/ 0 w 1435934"/>
                    <a:gd name="connsiteY3-8" fmla="*/ 276457 h 288032"/>
                    <a:gd name="connsiteX4-9" fmla="*/ 243068 w 1435934"/>
                    <a:gd name="connsiteY4-10" fmla="*/ 0 h 288032"/>
                    <a:gd name="connsiteX0-11" fmla="*/ 243068 w 1621128"/>
                    <a:gd name="connsiteY0-12" fmla="*/ 0 h 276457"/>
                    <a:gd name="connsiteX1-13" fmla="*/ 1435934 w 1621128"/>
                    <a:gd name="connsiteY1-14" fmla="*/ 0 h 276457"/>
                    <a:gd name="connsiteX2-15" fmla="*/ 1621128 w 1621128"/>
                    <a:gd name="connsiteY2-16" fmla="*/ 276457 h 276457"/>
                    <a:gd name="connsiteX3-17" fmla="*/ 0 w 1621128"/>
                    <a:gd name="connsiteY3-18" fmla="*/ 276457 h 276457"/>
                    <a:gd name="connsiteX4-19" fmla="*/ 243068 w 1621128"/>
                    <a:gd name="connsiteY4-20" fmla="*/ 0 h 276457"/>
                    <a:gd name="connsiteX0-21" fmla="*/ 243068 w 1690576"/>
                    <a:gd name="connsiteY0-22" fmla="*/ 0 h 276457"/>
                    <a:gd name="connsiteX1-23" fmla="*/ 1435934 w 1690576"/>
                    <a:gd name="connsiteY1-24" fmla="*/ 0 h 276457"/>
                    <a:gd name="connsiteX2-25" fmla="*/ 1690576 w 1690576"/>
                    <a:gd name="connsiteY2-26" fmla="*/ 276457 h 276457"/>
                    <a:gd name="connsiteX3-27" fmla="*/ 0 w 1690576"/>
                    <a:gd name="connsiteY3-28" fmla="*/ 276457 h 276457"/>
                    <a:gd name="connsiteX4-29" fmla="*/ 243068 w 1690576"/>
                    <a:gd name="connsiteY4-30" fmla="*/ 0 h 2764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90576" h="276457">
                      <a:moveTo>
                        <a:pt x="243068" y="0"/>
                      </a:moveTo>
                      <a:lnTo>
                        <a:pt x="1435934" y="0"/>
                      </a:lnTo>
                      <a:lnTo>
                        <a:pt x="1690576" y="276457"/>
                      </a:lnTo>
                      <a:lnTo>
                        <a:pt x="0" y="276457"/>
                      </a:lnTo>
                      <a:lnTo>
                        <a:pt x="243068"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7" name="圆角矩形 76"/>
                <p:cNvSpPr/>
                <p:nvPr/>
              </p:nvSpPr>
              <p:spPr>
                <a:xfrm>
                  <a:off x="683568" y="1689904"/>
                  <a:ext cx="1781840" cy="2466022"/>
                </a:xfrm>
                <a:prstGeom prst="roundRect">
                  <a:avLst>
                    <a:gd name="adj" fmla="val 5093"/>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8" name="圆角矩形 46"/>
                <p:cNvSpPr/>
                <p:nvPr/>
              </p:nvSpPr>
              <p:spPr>
                <a:xfrm>
                  <a:off x="683568" y="3994160"/>
                  <a:ext cx="1781840" cy="161766"/>
                </a:xfrm>
                <a:custGeom>
                  <a:avLst/>
                  <a:gdLst/>
                  <a:ahLst/>
                  <a:cxnLst/>
                  <a:rect l="l" t="t" r="r" b="b"/>
                  <a:pathLst>
                    <a:path w="1781840" h="161766">
                      <a:moveTo>
                        <a:pt x="0" y="0"/>
                      </a:moveTo>
                      <a:lnTo>
                        <a:pt x="1781840" y="0"/>
                      </a:lnTo>
                      <a:lnTo>
                        <a:pt x="1781840" y="71017"/>
                      </a:lnTo>
                      <a:cubicBezTo>
                        <a:pt x="1781840" y="121136"/>
                        <a:pt x="1741210" y="161766"/>
                        <a:pt x="1691091" y="161766"/>
                      </a:cubicBezTo>
                      <a:lnTo>
                        <a:pt x="90749" y="161766"/>
                      </a:lnTo>
                      <a:cubicBezTo>
                        <a:pt x="40630" y="161766"/>
                        <a:pt x="0" y="121136"/>
                        <a:pt x="0" y="71017"/>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9" name="矩形 229"/>
                <p:cNvSpPr/>
                <p:nvPr/>
              </p:nvSpPr>
              <p:spPr>
                <a:xfrm>
                  <a:off x="971600" y="1563638"/>
                  <a:ext cx="1192866" cy="1224136"/>
                </a:xfrm>
                <a:custGeom>
                  <a:avLst/>
                  <a:gdLst>
                    <a:gd name="connsiteX0" fmla="*/ 0 w 1192866"/>
                    <a:gd name="connsiteY0" fmla="*/ 0 h 1224136"/>
                    <a:gd name="connsiteX1" fmla="*/ 1192866 w 1192866"/>
                    <a:gd name="connsiteY1" fmla="*/ 0 h 1224136"/>
                    <a:gd name="connsiteX2" fmla="*/ 1192866 w 1192866"/>
                    <a:gd name="connsiteY2" fmla="*/ 1224136 h 1224136"/>
                    <a:gd name="connsiteX3" fmla="*/ 0 w 1192866"/>
                    <a:gd name="connsiteY3" fmla="*/ 1224136 h 1224136"/>
                    <a:gd name="connsiteX4" fmla="*/ 0 w 1192866"/>
                    <a:gd name="connsiteY4" fmla="*/ 0 h 1224136"/>
                    <a:gd name="connsiteX0-1" fmla="*/ 0 w 1192866"/>
                    <a:gd name="connsiteY0-2" fmla="*/ 0 h 1224136"/>
                    <a:gd name="connsiteX1-3" fmla="*/ 1192866 w 1192866"/>
                    <a:gd name="connsiteY1-4" fmla="*/ 0 h 1224136"/>
                    <a:gd name="connsiteX2-5" fmla="*/ 1192866 w 1192866"/>
                    <a:gd name="connsiteY2-6" fmla="*/ 1224136 h 1224136"/>
                    <a:gd name="connsiteX3-7" fmla="*/ 602557 w 1192866"/>
                    <a:gd name="connsiteY3-8" fmla="*/ 1214286 h 1224136"/>
                    <a:gd name="connsiteX4-9" fmla="*/ 0 w 1192866"/>
                    <a:gd name="connsiteY4-10" fmla="*/ 1224136 h 1224136"/>
                    <a:gd name="connsiteX5" fmla="*/ 0 w 1192866"/>
                    <a:gd name="connsiteY5" fmla="*/ 0 h 1224136"/>
                    <a:gd name="connsiteX0-11" fmla="*/ 0 w 1192866"/>
                    <a:gd name="connsiteY0-12" fmla="*/ 0 h 1224136"/>
                    <a:gd name="connsiteX1-13" fmla="*/ 1192866 w 1192866"/>
                    <a:gd name="connsiteY1-14" fmla="*/ 0 h 1224136"/>
                    <a:gd name="connsiteX2-15" fmla="*/ 1192866 w 1192866"/>
                    <a:gd name="connsiteY2-16" fmla="*/ 1224136 h 1224136"/>
                    <a:gd name="connsiteX3-17" fmla="*/ 614132 w 1192866"/>
                    <a:gd name="connsiteY3-18" fmla="*/ 1017516 h 1224136"/>
                    <a:gd name="connsiteX4-19" fmla="*/ 0 w 1192866"/>
                    <a:gd name="connsiteY4-20" fmla="*/ 1224136 h 1224136"/>
                    <a:gd name="connsiteX5-21" fmla="*/ 0 w 1192866"/>
                    <a:gd name="connsiteY5-22" fmla="*/ 0 h 1224136"/>
                    <a:gd name="connsiteX0-23" fmla="*/ 0 w 1192866"/>
                    <a:gd name="connsiteY0-24" fmla="*/ 0 h 1224136"/>
                    <a:gd name="connsiteX1-25" fmla="*/ 1192866 w 1192866"/>
                    <a:gd name="connsiteY1-26" fmla="*/ 0 h 1224136"/>
                    <a:gd name="connsiteX2-27" fmla="*/ 1192866 w 1192866"/>
                    <a:gd name="connsiteY2-28" fmla="*/ 1224136 h 1224136"/>
                    <a:gd name="connsiteX3-29" fmla="*/ 579408 w 1192866"/>
                    <a:gd name="connsiteY3-30" fmla="*/ 959643 h 1224136"/>
                    <a:gd name="connsiteX4-31" fmla="*/ 0 w 1192866"/>
                    <a:gd name="connsiteY4-32" fmla="*/ 1224136 h 1224136"/>
                    <a:gd name="connsiteX5-33" fmla="*/ 0 w 1192866"/>
                    <a:gd name="connsiteY5-34" fmla="*/ 0 h 1224136"/>
                    <a:gd name="connsiteX0-35" fmla="*/ 0 w 1192866"/>
                    <a:gd name="connsiteY0-36" fmla="*/ 0 h 1224136"/>
                    <a:gd name="connsiteX1-37" fmla="*/ 1192866 w 1192866"/>
                    <a:gd name="connsiteY1-38" fmla="*/ 0 h 1224136"/>
                    <a:gd name="connsiteX2-39" fmla="*/ 1192866 w 1192866"/>
                    <a:gd name="connsiteY2-40" fmla="*/ 1224136 h 1224136"/>
                    <a:gd name="connsiteX3-41" fmla="*/ 602557 w 1192866"/>
                    <a:gd name="connsiteY3-42" fmla="*/ 924919 h 1224136"/>
                    <a:gd name="connsiteX4-43" fmla="*/ 0 w 1192866"/>
                    <a:gd name="connsiteY4-44" fmla="*/ 1224136 h 1224136"/>
                    <a:gd name="connsiteX5-45" fmla="*/ 0 w 1192866"/>
                    <a:gd name="connsiteY5-46" fmla="*/ 0 h 12241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92866" h="1224136">
                      <a:moveTo>
                        <a:pt x="0" y="0"/>
                      </a:moveTo>
                      <a:lnTo>
                        <a:pt x="1192866" y="0"/>
                      </a:lnTo>
                      <a:lnTo>
                        <a:pt x="1192866" y="1224136"/>
                      </a:lnTo>
                      <a:lnTo>
                        <a:pt x="602557" y="924919"/>
                      </a:lnTo>
                      <a:lnTo>
                        <a:pt x="0" y="122413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3325" name="TextBox 72"/>
              <p:cNvSpPr txBox="1"/>
              <p:nvPr/>
            </p:nvSpPr>
            <p:spPr>
              <a:xfrm>
                <a:off x="1111818" y="2175706"/>
                <a:ext cx="912429" cy="307777"/>
              </a:xfrm>
              <a:prstGeom prst="rect">
                <a:avLst/>
              </a:prstGeom>
              <a:noFill/>
              <a:ln w="9525">
                <a:noFill/>
              </a:ln>
            </p:spPr>
            <p:txBody>
              <a:bodyPr wrap="none">
                <a:spAutoFit/>
              </a:bodyPr>
              <a:lstStyle/>
              <a:p>
                <a:pPr lvl="0"/>
                <a:r>
                  <a:rPr lang="en-US" altLang="zh-CN" sz="1400" dirty="0">
                    <a:solidFill>
                      <a:schemeClr val="bg1"/>
                    </a:solidFill>
                    <a:latin typeface="Impact" panose="020B0806030902050204" pitchFamily="34" charset="0"/>
                    <a:ea typeface="宋体" panose="02010600030101010101" pitchFamily="2" charset="-122"/>
                  </a:rPr>
                  <a:t>KEY WORD</a:t>
                </a:r>
                <a:endParaRPr lang="zh-CN" altLang="en-US" sz="1400" dirty="0">
                  <a:solidFill>
                    <a:schemeClr val="bg1"/>
                  </a:solidFill>
                  <a:latin typeface="Impact" panose="020B0806030902050204" pitchFamily="34" charset="0"/>
                  <a:ea typeface="宋体" panose="02010600030101010101" pitchFamily="2" charset="-122"/>
                </a:endParaRPr>
              </a:p>
            </p:txBody>
          </p:sp>
          <p:sp>
            <p:nvSpPr>
              <p:cNvPr id="75" name="矩形 1"/>
              <p:cNvSpPr>
                <a:spLocks noChangeArrowheads="1"/>
              </p:cNvSpPr>
              <p:nvPr/>
            </p:nvSpPr>
            <p:spPr bwMode="auto">
              <a:xfrm>
                <a:off x="852135" y="2931790"/>
                <a:ext cx="1431793"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随着计算机技术的发展及印刷技术</a:t>
                </a:r>
                <a:r>
                  <a:rPr kumimoji="0" lang="zh-CN" altLang="en-US" sz="1000" b="0"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进步平面设计</a:t>
                </a:r>
                <a:r>
                  <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在视觉感</a:t>
                </a:r>
                <a:r>
                  <a:rPr kumimoji="0" lang="zh-CN" altLang="en-US" sz="1000" b="0"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观中。</a:t>
                </a:r>
                <a:endPar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13323" name="Freeform 37"/>
            <p:cNvSpPr>
              <a:spLocks noEditPoints="1"/>
            </p:cNvSpPr>
            <p:nvPr/>
          </p:nvSpPr>
          <p:spPr>
            <a:xfrm>
              <a:off x="7255634" y="1753100"/>
              <a:ext cx="479388" cy="442664"/>
            </a:xfrm>
            <a:custGeom>
              <a:avLst/>
              <a:gdLst/>
              <a:ahLst/>
              <a:cxnLst>
                <a:cxn ang="0">
                  <a:pos x="425088" y="0"/>
                </a:cxn>
                <a:cxn ang="0">
                  <a:pos x="479388" y="58563"/>
                </a:cxn>
                <a:cxn ang="0">
                  <a:pos x="463874" y="222193"/>
                </a:cxn>
                <a:cxn ang="0">
                  <a:pos x="383200" y="239417"/>
                </a:cxn>
                <a:cxn ang="0">
                  <a:pos x="302526" y="347930"/>
                </a:cxn>
                <a:cxn ang="0">
                  <a:pos x="302526" y="239417"/>
                </a:cxn>
                <a:cxn ang="0">
                  <a:pos x="260638" y="211859"/>
                </a:cxn>
                <a:cxn ang="0">
                  <a:pos x="327349" y="211859"/>
                </a:cxn>
                <a:cxn ang="0">
                  <a:pos x="327349" y="270421"/>
                </a:cxn>
                <a:cxn ang="0">
                  <a:pos x="370789" y="211859"/>
                </a:cxn>
                <a:cxn ang="0">
                  <a:pos x="425088" y="211859"/>
                </a:cxn>
                <a:cxn ang="0">
                  <a:pos x="454565" y="179133"/>
                </a:cxn>
                <a:cxn ang="0">
                  <a:pos x="445257" y="36171"/>
                </a:cxn>
                <a:cxn ang="0">
                  <a:pos x="158245" y="27559"/>
                </a:cxn>
                <a:cxn ang="0">
                  <a:pos x="128768" y="58563"/>
                </a:cxn>
                <a:cxn ang="0">
                  <a:pos x="117908" y="203247"/>
                </a:cxn>
                <a:cxn ang="0">
                  <a:pos x="103945" y="179133"/>
                </a:cxn>
                <a:cxn ang="0">
                  <a:pos x="119459" y="17224"/>
                </a:cxn>
                <a:cxn ang="0">
                  <a:pos x="68262" y="198079"/>
                </a:cxn>
                <a:cxn ang="0">
                  <a:pos x="68262" y="294535"/>
                </a:cxn>
                <a:cxn ang="0">
                  <a:pos x="68262" y="198079"/>
                </a:cxn>
                <a:cxn ang="0">
                  <a:pos x="136525" y="211859"/>
                </a:cxn>
                <a:cxn ang="0">
                  <a:pos x="242021" y="211859"/>
                </a:cxn>
                <a:cxn ang="0">
                  <a:pos x="142730" y="430607"/>
                </a:cxn>
                <a:cxn ang="0">
                  <a:pos x="148936" y="346208"/>
                </a:cxn>
                <a:cxn ang="0">
                  <a:pos x="148936" y="442664"/>
                </a:cxn>
                <a:cxn ang="0">
                  <a:pos x="231161" y="430607"/>
                </a:cxn>
                <a:cxn ang="0">
                  <a:pos x="237367" y="346208"/>
                </a:cxn>
                <a:cxn ang="0">
                  <a:pos x="271498" y="430607"/>
                </a:cxn>
                <a:cxn ang="0">
                  <a:pos x="237367" y="277311"/>
                </a:cxn>
                <a:cxn ang="0">
                  <a:pos x="108599" y="315204"/>
                </a:cxn>
                <a:cxn ang="0">
                  <a:pos x="142730" y="430607"/>
                </a:cxn>
                <a:cxn ang="0">
                  <a:pos x="29477" y="356543"/>
                </a:cxn>
                <a:cxn ang="0">
                  <a:pos x="34131" y="427162"/>
                </a:cxn>
                <a:cxn ang="0">
                  <a:pos x="89982" y="434052"/>
                </a:cxn>
                <a:cxn ang="0">
                  <a:pos x="91534" y="301425"/>
                </a:cxn>
                <a:cxn ang="0">
                  <a:pos x="0" y="332429"/>
                </a:cxn>
                <a:cxn ang="0">
                  <a:pos x="29477" y="427162"/>
                </a:cxn>
              </a:cxnLst>
              <a:rect l="0" t="0" r="0" b="0"/>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alpha val="100000"/>
              </a:schemeClr>
            </a:solidFill>
            <a:ln w="9525">
              <a:noFill/>
            </a:ln>
          </p:spPr>
          <p:txBody>
            <a:bodyPr/>
            <a:lstStyle/>
            <a:p>
              <a:endParaRPr lang="zh-CN" alt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4"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400" fill="hold"/>
                                        <p:tgtEl>
                                          <p:spTgt spid="39"/>
                                        </p:tgtEl>
                                        <p:attrNameLst>
                                          <p:attrName>ppt_x</p:attrName>
                                        </p:attrNameLst>
                                      </p:cBhvr>
                                      <p:tavLst>
                                        <p:tav tm="0">
                                          <p:val>
                                            <p:strVal val="#ppt_x"/>
                                          </p:val>
                                        </p:tav>
                                        <p:tav tm="100000">
                                          <p:val>
                                            <p:strVal val="#ppt_x"/>
                                          </p:val>
                                        </p:tav>
                                      </p:tavLst>
                                    </p:anim>
                                    <p:anim calcmode="lin" valueType="num">
                                      <p:cBhvr additive="base">
                                        <p:cTn id="30" dur="400" fill="hold"/>
                                        <p:tgtEl>
                                          <p:spTgt spid="3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20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400" fill="hold"/>
                                        <p:tgtEl>
                                          <p:spTgt spid="49"/>
                                        </p:tgtEl>
                                        <p:attrNameLst>
                                          <p:attrName>ppt_x</p:attrName>
                                        </p:attrNameLst>
                                      </p:cBhvr>
                                      <p:tavLst>
                                        <p:tav tm="0">
                                          <p:val>
                                            <p:strVal val="#ppt_x"/>
                                          </p:val>
                                        </p:tav>
                                        <p:tav tm="100000">
                                          <p:val>
                                            <p:strVal val="#ppt_x"/>
                                          </p:val>
                                        </p:tav>
                                      </p:tavLst>
                                    </p:anim>
                                    <p:anim calcmode="lin" valueType="num">
                                      <p:cBhvr additive="base">
                                        <p:cTn id="34" dur="400" fill="hold"/>
                                        <p:tgtEl>
                                          <p:spTgt spid="4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400"/>
                                  </p:stCondLst>
                                  <p:childTnLst>
                                    <p:set>
                                      <p:cBhvr>
                                        <p:cTn id="36" dur="1" fill="hold">
                                          <p:stCondLst>
                                            <p:cond delay="0"/>
                                          </p:stCondLst>
                                        </p:cTn>
                                        <p:tgtEl>
                                          <p:spTgt spid="59"/>
                                        </p:tgtEl>
                                        <p:attrNameLst>
                                          <p:attrName>style.visibility</p:attrName>
                                        </p:attrNameLst>
                                      </p:cBhvr>
                                      <p:to>
                                        <p:strVal val="visible"/>
                                      </p:to>
                                    </p:set>
                                    <p:anim calcmode="lin" valueType="num">
                                      <p:cBhvr additive="base">
                                        <p:cTn id="37" dur="400" fill="hold"/>
                                        <p:tgtEl>
                                          <p:spTgt spid="59"/>
                                        </p:tgtEl>
                                        <p:attrNameLst>
                                          <p:attrName>ppt_x</p:attrName>
                                        </p:attrNameLst>
                                      </p:cBhvr>
                                      <p:tavLst>
                                        <p:tav tm="0">
                                          <p:val>
                                            <p:strVal val="#ppt_x"/>
                                          </p:val>
                                        </p:tav>
                                        <p:tav tm="100000">
                                          <p:val>
                                            <p:strVal val="#ppt_x"/>
                                          </p:val>
                                        </p:tav>
                                      </p:tavLst>
                                    </p:anim>
                                    <p:anim calcmode="lin" valueType="num">
                                      <p:cBhvr additive="base">
                                        <p:cTn id="38" dur="400" fill="hold"/>
                                        <p:tgtEl>
                                          <p:spTgt spid="5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600"/>
                                  </p:stCondLst>
                                  <p:childTnLst>
                                    <p:set>
                                      <p:cBhvr>
                                        <p:cTn id="40" dur="1" fill="hold">
                                          <p:stCondLst>
                                            <p:cond delay="0"/>
                                          </p:stCondLst>
                                        </p:cTn>
                                        <p:tgtEl>
                                          <p:spTgt spid="69"/>
                                        </p:tgtEl>
                                        <p:attrNameLst>
                                          <p:attrName>style.visibility</p:attrName>
                                        </p:attrNameLst>
                                      </p:cBhvr>
                                      <p:to>
                                        <p:strVal val="visible"/>
                                      </p:to>
                                    </p:set>
                                    <p:anim calcmode="lin" valueType="num">
                                      <p:cBhvr additive="base">
                                        <p:cTn id="41" dur="400" fill="hold"/>
                                        <p:tgtEl>
                                          <p:spTgt spid="69"/>
                                        </p:tgtEl>
                                        <p:attrNameLst>
                                          <p:attrName>ppt_x</p:attrName>
                                        </p:attrNameLst>
                                      </p:cBhvr>
                                      <p:tavLst>
                                        <p:tav tm="0">
                                          <p:val>
                                            <p:strVal val="#ppt_x"/>
                                          </p:val>
                                        </p:tav>
                                        <p:tav tm="100000">
                                          <p:val>
                                            <p:strVal val="#ppt_x"/>
                                          </p:val>
                                        </p:tav>
                                      </p:tavLst>
                                    </p:anim>
                                    <p:anim calcmode="lin" valueType="num">
                                      <p:cBhvr additive="base">
                                        <p:cTn id="42" dur="4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14388"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14389"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8" name="组合 7"/>
          <p:cNvGrpSpPr/>
          <p:nvPr/>
        </p:nvGrpSpPr>
        <p:grpSpPr>
          <a:xfrm>
            <a:off x="982663" y="3000375"/>
            <a:ext cx="1985962" cy="1570038"/>
            <a:chOff x="1116180" y="3095017"/>
            <a:chExt cx="1850436" cy="1461882"/>
          </a:xfrm>
        </p:grpSpPr>
        <p:grpSp>
          <p:nvGrpSpPr>
            <p:cNvPr id="14379" name="组合 8"/>
            <p:cNvGrpSpPr/>
            <p:nvPr/>
          </p:nvGrpSpPr>
          <p:grpSpPr>
            <a:xfrm>
              <a:off x="1116180" y="3095017"/>
              <a:ext cx="1850436" cy="1461882"/>
              <a:chOff x="644487" y="2907353"/>
              <a:chExt cx="2127312" cy="1680620"/>
            </a:xfrm>
          </p:grpSpPr>
          <p:grpSp>
            <p:nvGrpSpPr>
              <p:cNvPr id="14381" name="组合 11"/>
              <p:cNvGrpSpPr/>
              <p:nvPr/>
            </p:nvGrpSpPr>
            <p:grpSpPr>
              <a:xfrm>
                <a:off x="644487" y="2907353"/>
                <a:ext cx="2127312" cy="649238"/>
                <a:chOff x="644487" y="2907353"/>
                <a:chExt cx="2127312" cy="649238"/>
              </a:xfrm>
            </p:grpSpPr>
            <p:sp>
              <p:nvSpPr>
                <p:cNvPr id="15" name="矩形 72"/>
                <p:cNvSpPr/>
                <p:nvPr/>
              </p:nvSpPr>
              <p:spPr>
                <a:xfrm>
                  <a:off x="651243" y="2911955"/>
                  <a:ext cx="2120556" cy="138224"/>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0 w 2120556"/>
                    <a:gd name="connsiteY0-2" fmla="*/ 372140 h 510363"/>
                    <a:gd name="connsiteX1-3" fmla="*/ 2120556 w 2120556"/>
                    <a:gd name="connsiteY1-4" fmla="*/ 0 h 510363"/>
                    <a:gd name="connsiteX2-5" fmla="*/ 2120556 w 2120556"/>
                    <a:gd name="connsiteY2-6" fmla="*/ 510363 h 510363"/>
                    <a:gd name="connsiteX3-7" fmla="*/ 207335 w 2120556"/>
                    <a:gd name="connsiteY3-8" fmla="*/ 510363 h 510363"/>
                    <a:gd name="connsiteX4-9" fmla="*/ 0 w 2120556"/>
                    <a:gd name="connsiteY4-10" fmla="*/ 372140 h 510363"/>
                    <a:gd name="connsiteX0-11" fmla="*/ 0 w 2120556"/>
                    <a:gd name="connsiteY0-12" fmla="*/ 2659 h 140882"/>
                    <a:gd name="connsiteX1-13" fmla="*/ 1899930 w 2120556"/>
                    <a:gd name="connsiteY1-14" fmla="*/ 0 h 140882"/>
                    <a:gd name="connsiteX2-15" fmla="*/ 2120556 w 2120556"/>
                    <a:gd name="connsiteY2-16" fmla="*/ 140882 h 140882"/>
                    <a:gd name="connsiteX3-17" fmla="*/ 207335 w 2120556"/>
                    <a:gd name="connsiteY3-18" fmla="*/ 140882 h 140882"/>
                    <a:gd name="connsiteX4-19" fmla="*/ 0 w 2120556"/>
                    <a:gd name="connsiteY4-20" fmla="*/ 2659 h 140882"/>
                    <a:gd name="connsiteX0-21" fmla="*/ 0 w 2120556"/>
                    <a:gd name="connsiteY0-22" fmla="*/ 1 h 138224"/>
                    <a:gd name="connsiteX1-23" fmla="*/ 1899930 w 2120556"/>
                    <a:gd name="connsiteY1-24" fmla="*/ 0 h 138224"/>
                    <a:gd name="connsiteX2-25" fmla="*/ 2120556 w 2120556"/>
                    <a:gd name="connsiteY2-26" fmla="*/ 138224 h 138224"/>
                    <a:gd name="connsiteX3-27" fmla="*/ 207335 w 2120556"/>
                    <a:gd name="connsiteY3-28" fmla="*/ 138224 h 138224"/>
                    <a:gd name="connsiteX4-29" fmla="*/ 0 w 2120556"/>
                    <a:gd name="connsiteY4-30" fmla="*/ 1 h 1382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20556" h="138224">
                      <a:moveTo>
                        <a:pt x="0" y="1"/>
                      </a:moveTo>
                      <a:lnTo>
                        <a:pt x="1899930" y="0"/>
                      </a:lnTo>
                      <a:lnTo>
                        <a:pt x="2120556" y="138224"/>
                      </a:lnTo>
                      <a:lnTo>
                        <a:pt x="207335" y="138224"/>
                      </a:lnTo>
                      <a:lnTo>
                        <a:pt x="0" y="1"/>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矩形 73"/>
                <p:cNvSpPr/>
                <p:nvPr/>
              </p:nvSpPr>
              <p:spPr>
                <a:xfrm>
                  <a:off x="2555776" y="2907353"/>
                  <a:ext cx="214670" cy="648586"/>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1701209 w 1913221"/>
                    <a:gd name="connsiteY0-2" fmla="*/ 0 h 635295"/>
                    <a:gd name="connsiteX1-3" fmla="*/ 1913221 w 1913221"/>
                    <a:gd name="connsiteY1-4" fmla="*/ 124932 h 635295"/>
                    <a:gd name="connsiteX2-5" fmla="*/ 1913221 w 1913221"/>
                    <a:gd name="connsiteY2-6" fmla="*/ 635295 h 635295"/>
                    <a:gd name="connsiteX3-7" fmla="*/ 0 w 1913221"/>
                    <a:gd name="connsiteY3-8" fmla="*/ 635295 h 635295"/>
                    <a:gd name="connsiteX4-9" fmla="*/ 1701209 w 1913221"/>
                    <a:gd name="connsiteY4-10" fmla="*/ 0 h 635295"/>
                    <a:gd name="connsiteX0-11" fmla="*/ 0 w 212012"/>
                    <a:gd name="connsiteY0-12" fmla="*/ 0 h 635295"/>
                    <a:gd name="connsiteX1-13" fmla="*/ 212012 w 212012"/>
                    <a:gd name="connsiteY1-14" fmla="*/ 124932 h 635295"/>
                    <a:gd name="connsiteX2-15" fmla="*/ 212012 w 212012"/>
                    <a:gd name="connsiteY2-16" fmla="*/ 635295 h 635295"/>
                    <a:gd name="connsiteX3-17" fmla="*/ 5316 w 212012"/>
                    <a:gd name="connsiteY3-18" fmla="*/ 520995 h 635295"/>
                    <a:gd name="connsiteX4-19" fmla="*/ 0 w 212012"/>
                    <a:gd name="connsiteY4-20" fmla="*/ 0 h 635295"/>
                    <a:gd name="connsiteX0-21" fmla="*/ 0 w 212012"/>
                    <a:gd name="connsiteY0-22" fmla="*/ 0 h 635295"/>
                    <a:gd name="connsiteX1-23" fmla="*/ 212012 w 212012"/>
                    <a:gd name="connsiteY1-24" fmla="*/ 124932 h 635295"/>
                    <a:gd name="connsiteX2-25" fmla="*/ 212012 w 212012"/>
                    <a:gd name="connsiteY2-26" fmla="*/ 635295 h 635295"/>
                    <a:gd name="connsiteX3-27" fmla="*/ 2658 w 212012"/>
                    <a:gd name="connsiteY3-28" fmla="*/ 520995 h 635295"/>
                    <a:gd name="connsiteX4-29" fmla="*/ 0 w 212012"/>
                    <a:gd name="connsiteY4-30" fmla="*/ 0 h 635295"/>
                    <a:gd name="connsiteX0-31" fmla="*/ 0 w 212012"/>
                    <a:gd name="connsiteY0-32" fmla="*/ 0 h 635295"/>
                    <a:gd name="connsiteX1-33" fmla="*/ 212012 w 212012"/>
                    <a:gd name="connsiteY1-34" fmla="*/ 124932 h 635295"/>
                    <a:gd name="connsiteX2-35" fmla="*/ 212012 w 212012"/>
                    <a:gd name="connsiteY2-36" fmla="*/ 635295 h 635295"/>
                    <a:gd name="connsiteX3-37" fmla="*/ 0 w 212012"/>
                    <a:gd name="connsiteY3-38" fmla="*/ 520995 h 635295"/>
                    <a:gd name="connsiteX4-39" fmla="*/ 0 w 212012"/>
                    <a:gd name="connsiteY4-40" fmla="*/ 0 h 635295"/>
                    <a:gd name="connsiteX0-41" fmla="*/ 0 w 214670"/>
                    <a:gd name="connsiteY0-42" fmla="*/ 0 h 648586"/>
                    <a:gd name="connsiteX1-43" fmla="*/ 214670 w 214670"/>
                    <a:gd name="connsiteY1-44" fmla="*/ 138223 h 648586"/>
                    <a:gd name="connsiteX2-45" fmla="*/ 214670 w 214670"/>
                    <a:gd name="connsiteY2-46" fmla="*/ 648586 h 648586"/>
                    <a:gd name="connsiteX3-47" fmla="*/ 2658 w 214670"/>
                    <a:gd name="connsiteY3-48" fmla="*/ 534286 h 648586"/>
                    <a:gd name="connsiteX4-49" fmla="*/ 0 w 214670"/>
                    <a:gd name="connsiteY4-50" fmla="*/ 0 h 648586"/>
                    <a:gd name="connsiteX0-51" fmla="*/ 0 w 214670"/>
                    <a:gd name="connsiteY0-52" fmla="*/ 0 h 648586"/>
                    <a:gd name="connsiteX1-53" fmla="*/ 214670 w 214670"/>
                    <a:gd name="connsiteY1-54" fmla="*/ 138223 h 648586"/>
                    <a:gd name="connsiteX2-55" fmla="*/ 214670 w 214670"/>
                    <a:gd name="connsiteY2-56" fmla="*/ 648586 h 648586"/>
                    <a:gd name="connsiteX3-57" fmla="*/ 0 w 214670"/>
                    <a:gd name="connsiteY3-58" fmla="*/ 518337 h 648586"/>
                    <a:gd name="connsiteX4-59" fmla="*/ 0 w 214670"/>
                    <a:gd name="connsiteY4-60" fmla="*/ 0 h 648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4670" h="648586">
                      <a:moveTo>
                        <a:pt x="0" y="0"/>
                      </a:moveTo>
                      <a:lnTo>
                        <a:pt x="214670" y="138223"/>
                      </a:lnTo>
                      <a:lnTo>
                        <a:pt x="214670" y="648586"/>
                      </a:lnTo>
                      <a:lnTo>
                        <a:pt x="0" y="518337"/>
                      </a:lnTo>
                      <a:lnTo>
                        <a:pt x="0" y="0"/>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 name="矩形 16"/>
                <p:cNvSpPr/>
                <p:nvPr/>
              </p:nvSpPr>
              <p:spPr>
                <a:xfrm>
                  <a:off x="858578" y="3046228"/>
                  <a:ext cx="1913221" cy="510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 name="矩形 73"/>
                <p:cNvSpPr/>
                <p:nvPr/>
              </p:nvSpPr>
              <p:spPr>
                <a:xfrm>
                  <a:off x="644487" y="2907353"/>
                  <a:ext cx="214670" cy="648586"/>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1701209 w 1913221"/>
                    <a:gd name="connsiteY0-2" fmla="*/ 0 h 635295"/>
                    <a:gd name="connsiteX1-3" fmla="*/ 1913221 w 1913221"/>
                    <a:gd name="connsiteY1-4" fmla="*/ 124932 h 635295"/>
                    <a:gd name="connsiteX2-5" fmla="*/ 1913221 w 1913221"/>
                    <a:gd name="connsiteY2-6" fmla="*/ 635295 h 635295"/>
                    <a:gd name="connsiteX3-7" fmla="*/ 0 w 1913221"/>
                    <a:gd name="connsiteY3-8" fmla="*/ 635295 h 635295"/>
                    <a:gd name="connsiteX4-9" fmla="*/ 1701209 w 1913221"/>
                    <a:gd name="connsiteY4-10" fmla="*/ 0 h 635295"/>
                    <a:gd name="connsiteX0-11" fmla="*/ 0 w 212012"/>
                    <a:gd name="connsiteY0-12" fmla="*/ 0 h 635295"/>
                    <a:gd name="connsiteX1-13" fmla="*/ 212012 w 212012"/>
                    <a:gd name="connsiteY1-14" fmla="*/ 124932 h 635295"/>
                    <a:gd name="connsiteX2-15" fmla="*/ 212012 w 212012"/>
                    <a:gd name="connsiteY2-16" fmla="*/ 635295 h 635295"/>
                    <a:gd name="connsiteX3-17" fmla="*/ 5316 w 212012"/>
                    <a:gd name="connsiteY3-18" fmla="*/ 520995 h 635295"/>
                    <a:gd name="connsiteX4-19" fmla="*/ 0 w 212012"/>
                    <a:gd name="connsiteY4-20" fmla="*/ 0 h 635295"/>
                    <a:gd name="connsiteX0-21" fmla="*/ 0 w 212012"/>
                    <a:gd name="connsiteY0-22" fmla="*/ 0 h 635295"/>
                    <a:gd name="connsiteX1-23" fmla="*/ 212012 w 212012"/>
                    <a:gd name="connsiteY1-24" fmla="*/ 124932 h 635295"/>
                    <a:gd name="connsiteX2-25" fmla="*/ 212012 w 212012"/>
                    <a:gd name="connsiteY2-26" fmla="*/ 635295 h 635295"/>
                    <a:gd name="connsiteX3-27" fmla="*/ 2658 w 212012"/>
                    <a:gd name="connsiteY3-28" fmla="*/ 520995 h 635295"/>
                    <a:gd name="connsiteX4-29" fmla="*/ 0 w 212012"/>
                    <a:gd name="connsiteY4-30" fmla="*/ 0 h 635295"/>
                    <a:gd name="connsiteX0-31" fmla="*/ 0 w 212012"/>
                    <a:gd name="connsiteY0-32" fmla="*/ 0 h 635295"/>
                    <a:gd name="connsiteX1-33" fmla="*/ 212012 w 212012"/>
                    <a:gd name="connsiteY1-34" fmla="*/ 124932 h 635295"/>
                    <a:gd name="connsiteX2-35" fmla="*/ 212012 w 212012"/>
                    <a:gd name="connsiteY2-36" fmla="*/ 635295 h 635295"/>
                    <a:gd name="connsiteX3-37" fmla="*/ 0 w 212012"/>
                    <a:gd name="connsiteY3-38" fmla="*/ 520995 h 635295"/>
                    <a:gd name="connsiteX4-39" fmla="*/ 0 w 212012"/>
                    <a:gd name="connsiteY4-40" fmla="*/ 0 h 635295"/>
                    <a:gd name="connsiteX0-41" fmla="*/ 0 w 214670"/>
                    <a:gd name="connsiteY0-42" fmla="*/ 0 h 648586"/>
                    <a:gd name="connsiteX1-43" fmla="*/ 214670 w 214670"/>
                    <a:gd name="connsiteY1-44" fmla="*/ 138223 h 648586"/>
                    <a:gd name="connsiteX2-45" fmla="*/ 214670 w 214670"/>
                    <a:gd name="connsiteY2-46" fmla="*/ 648586 h 648586"/>
                    <a:gd name="connsiteX3-47" fmla="*/ 2658 w 214670"/>
                    <a:gd name="connsiteY3-48" fmla="*/ 534286 h 648586"/>
                    <a:gd name="connsiteX4-49" fmla="*/ 0 w 214670"/>
                    <a:gd name="connsiteY4-50" fmla="*/ 0 h 648586"/>
                    <a:gd name="connsiteX0-51" fmla="*/ 0 w 214670"/>
                    <a:gd name="connsiteY0-52" fmla="*/ 0 h 648586"/>
                    <a:gd name="connsiteX1-53" fmla="*/ 214670 w 214670"/>
                    <a:gd name="connsiteY1-54" fmla="*/ 138223 h 648586"/>
                    <a:gd name="connsiteX2-55" fmla="*/ 214670 w 214670"/>
                    <a:gd name="connsiteY2-56" fmla="*/ 648586 h 648586"/>
                    <a:gd name="connsiteX3-57" fmla="*/ 0 w 214670"/>
                    <a:gd name="connsiteY3-58" fmla="*/ 518337 h 648586"/>
                    <a:gd name="connsiteX4-59" fmla="*/ 0 w 214670"/>
                    <a:gd name="connsiteY4-60" fmla="*/ 0 h 648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4670" h="648586">
                      <a:moveTo>
                        <a:pt x="0" y="0"/>
                      </a:moveTo>
                      <a:lnTo>
                        <a:pt x="214670" y="138223"/>
                      </a:lnTo>
                      <a:lnTo>
                        <a:pt x="214670" y="648586"/>
                      </a:lnTo>
                      <a:lnTo>
                        <a:pt x="0" y="51833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13" name="直接连接符 12"/>
              <p:cNvCxnSpPr>
                <a:stCxn id="18" idx="3"/>
              </p:cNvCxnSpPr>
              <p:nvPr/>
            </p:nvCxnSpPr>
            <p:spPr>
              <a:xfrm>
                <a:off x="644487" y="3425690"/>
                <a:ext cx="0" cy="913965"/>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58578" y="3555939"/>
                <a:ext cx="0" cy="1032034"/>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grpSp>
        <p:sp>
          <p:nvSpPr>
            <p:cNvPr id="14380" name="Freeform 40"/>
            <p:cNvSpPr>
              <a:spLocks noChangeAspect="1" noEditPoints="1"/>
            </p:cNvSpPr>
            <p:nvPr/>
          </p:nvSpPr>
          <p:spPr>
            <a:xfrm>
              <a:off x="1873765" y="3318784"/>
              <a:ext cx="341142" cy="263166"/>
            </a:xfrm>
            <a:custGeom>
              <a:avLst/>
              <a:gdLst/>
              <a:ahLst/>
              <a:cxnLst>
                <a:cxn ang="0">
                  <a:pos x="129959" y="66470"/>
                </a:cxn>
                <a:cxn ang="0">
                  <a:pos x="263979" y="42052"/>
                </a:cxn>
                <a:cxn ang="0">
                  <a:pos x="327605" y="128870"/>
                </a:cxn>
                <a:cxn ang="0">
                  <a:pos x="288346" y="263166"/>
                </a:cxn>
                <a:cxn ang="0">
                  <a:pos x="216598" y="153287"/>
                </a:cxn>
                <a:cxn ang="0">
                  <a:pos x="109653" y="166853"/>
                </a:cxn>
                <a:cxn ang="0">
                  <a:pos x="1354" y="242818"/>
                </a:cxn>
                <a:cxn ang="0">
                  <a:pos x="10830" y="105809"/>
                </a:cxn>
                <a:cxn ang="0">
                  <a:pos x="140789" y="100383"/>
                </a:cxn>
                <a:cxn ang="0">
                  <a:pos x="165156" y="116661"/>
                </a:cxn>
                <a:cxn ang="0">
                  <a:pos x="140789" y="100383"/>
                </a:cxn>
                <a:cxn ang="0">
                  <a:pos x="261271" y="128870"/>
                </a:cxn>
                <a:cxn ang="0">
                  <a:pos x="286992" y="123444"/>
                </a:cxn>
                <a:cxn ang="0">
                  <a:pos x="239612" y="92244"/>
                </a:cxn>
                <a:cxn ang="0">
                  <a:pos x="245027" y="118018"/>
                </a:cxn>
                <a:cxn ang="0">
                  <a:pos x="239612" y="92244"/>
                </a:cxn>
                <a:cxn ang="0">
                  <a:pos x="249088" y="77322"/>
                </a:cxn>
                <a:cxn ang="0">
                  <a:pos x="274809" y="71896"/>
                </a:cxn>
                <a:cxn ang="0">
                  <a:pos x="289700" y="80035"/>
                </a:cxn>
                <a:cxn ang="0">
                  <a:pos x="295115" y="105809"/>
                </a:cxn>
                <a:cxn ang="0">
                  <a:pos x="289700" y="80035"/>
                </a:cxn>
                <a:cxn ang="0">
                  <a:pos x="86639" y="101739"/>
                </a:cxn>
                <a:cxn ang="0">
                  <a:pos x="108299" y="84105"/>
                </a:cxn>
                <a:cxn ang="0">
                  <a:pos x="71748" y="112592"/>
                </a:cxn>
                <a:cxn ang="0">
                  <a:pos x="87993" y="134296"/>
                </a:cxn>
                <a:cxn ang="0">
                  <a:pos x="59564" y="96313"/>
                </a:cxn>
                <a:cxn ang="0">
                  <a:pos x="39258" y="112592"/>
                </a:cxn>
                <a:cxn ang="0">
                  <a:pos x="74456" y="85461"/>
                </a:cxn>
                <a:cxn ang="0">
                  <a:pos x="59564" y="65113"/>
                </a:cxn>
                <a:cxn ang="0">
                  <a:pos x="173278" y="116661"/>
                </a:cxn>
                <a:cxn ang="0">
                  <a:pos x="197646" y="100383"/>
                </a:cxn>
                <a:cxn ang="0">
                  <a:pos x="310006" y="12209"/>
                </a:cxn>
                <a:cxn ang="0">
                  <a:pos x="239612" y="31200"/>
                </a:cxn>
                <a:cxn ang="0">
                  <a:pos x="310006" y="43409"/>
                </a:cxn>
                <a:cxn ang="0">
                  <a:pos x="27075" y="12209"/>
                </a:cxn>
                <a:cxn ang="0">
                  <a:pos x="73102" y="25774"/>
                </a:cxn>
                <a:cxn ang="0">
                  <a:pos x="97469" y="12209"/>
                </a:cxn>
              </a:cxnLst>
              <a:rect l="0" t="0" r="0" b="0"/>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alpha val="100000"/>
              </a:schemeClr>
            </a:solidFill>
            <a:ln w="9525">
              <a:noFill/>
            </a:ln>
          </p:spPr>
          <p:txBody>
            <a:bodyPr/>
            <a:lstStyle/>
            <a:p>
              <a:endParaRPr lang="zh-CN" altLang="en-US"/>
            </a:p>
          </p:txBody>
        </p:sp>
      </p:grpSp>
      <p:grpSp>
        <p:nvGrpSpPr>
          <p:cNvPr id="19" name="组合 18"/>
          <p:cNvGrpSpPr/>
          <p:nvPr/>
        </p:nvGrpSpPr>
        <p:grpSpPr>
          <a:xfrm>
            <a:off x="2767013" y="2530475"/>
            <a:ext cx="1984375" cy="2039938"/>
            <a:chOff x="2778709" y="2656565"/>
            <a:chExt cx="1850436" cy="1900335"/>
          </a:xfrm>
        </p:grpSpPr>
        <p:grpSp>
          <p:nvGrpSpPr>
            <p:cNvPr id="14371" name="组合 19"/>
            <p:cNvGrpSpPr/>
            <p:nvPr/>
          </p:nvGrpSpPr>
          <p:grpSpPr>
            <a:xfrm>
              <a:off x="2778709" y="2656565"/>
              <a:ext cx="1850436" cy="1900335"/>
              <a:chOff x="644487" y="2907353"/>
              <a:chExt cx="2127312" cy="2184677"/>
            </a:xfrm>
          </p:grpSpPr>
          <p:grpSp>
            <p:nvGrpSpPr>
              <p:cNvPr id="14373" name="组合 21"/>
              <p:cNvGrpSpPr/>
              <p:nvPr/>
            </p:nvGrpSpPr>
            <p:grpSpPr>
              <a:xfrm>
                <a:off x="644487" y="2907353"/>
                <a:ext cx="2127312" cy="649238"/>
                <a:chOff x="644487" y="2907353"/>
                <a:chExt cx="2127312" cy="649238"/>
              </a:xfrm>
            </p:grpSpPr>
            <p:sp>
              <p:nvSpPr>
                <p:cNvPr id="24" name="矩形 72"/>
                <p:cNvSpPr/>
                <p:nvPr/>
              </p:nvSpPr>
              <p:spPr>
                <a:xfrm>
                  <a:off x="651243" y="2911955"/>
                  <a:ext cx="2120556" cy="138224"/>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0 w 2120556"/>
                    <a:gd name="connsiteY0-2" fmla="*/ 372140 h 510363"/>
                    <a:gd name="connsiteX1-3" fmla="*/ 2120556 w 2120556"/>
                    <a:gd name="connsiteY1-4" fmla="*/ 0 h 510363"/>
                    <a:gd name="connsiteX2-5" fmla="*/ 2120556 w 2120556"/>
                    <a:gd name="connsiteY2-6" fmla="*/ 510363 h 510363"/>
                    <a:gd name="connsiteX3-7" fmla="*/ 207335 w 2120556"/>
                    <a:gd name="connsiteY3-8" fmla="*/ 510363 h 510363"/>
                    <a:gd name="connsiteX4-9" fmla="*/ 0 w 2120556"/>
                    <a:gd name="connsiteY4-10" fmla="*/ 372140 h 510363"/>
                    <a:gd name="connsiteX0-11" fmla="*/ 0 w 2120556"/>
                    <a:gd name="connsiteY0-12" fmla="*/ 2659 h 140882"/>
                    <a:gd name="connsiteX1-13" fmla="*/ 1899930 w 2120556"/>
                    <a:gd name="connsiteY1-14" fmla="*/ 0 h 140882"/>
                    <a:gd name="connsiteX2-15" fmla="*/ 2120556 w 2120556"/>
                    <a:gd name="connsiteY2-16" fmla="*/ 140882 h 140882"/>
                    <a:gd name="connsiteX3-17" fmla="*/ 207335 w 2120556"/>
                    <a:gd name="connsiteY3-18" fmla="*/ 140882 h 140882"/>
                    <a:gd name="connsiteX4-19" fmla="*/ 0 w 2120556"/>
                    <a:gd name="connsiteY4-20" fmla="*/ 2659 h 140882"/>
                    <a:gd name="connsiteX0-21" fmla="*/ 0 w 2120556"/>
                    <a:gd name="connsiteY0-22" fmla="*/ 1 h 138224"/>
                    <a:gd name="connsiteX1-23" fmla="*/ 1899930 w 2120556"/>
                    <a:gd name="connsiteY1-24" fmla="*/ 0 h 138224"/>
                    <a:gd name="connsiteX2-25" fmla="*/ 2120556 w 2120556"/>
                    <a:gd name="connsiteY2-26" fmla="*/ 138224 h 138224"/>
                    <a:gd name="connsiteX3-27" fmla="*/ 207335 w 2120556"/>
                    <a:gd name="connsiteY3-28" fmla="*/ 138224 h 138224"/>
                    <a:gd name="connsiteX4-29" fmla="*/ 0 w 2120556"/>
                    <a:gd name="connsiteY4-30" fmla="*/ 1 h 1382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20556" h="138224">
                      <a:moveTo>
                        <a:pt x="0" y="1"/>
                      </a:moveTo>
                      <a:lnTo>
                        <a:pt x="1899930" y="0"/>
                      </a:lnTo>
                      <a:lnTo>
                        <a:pt x="2120556" y="138224"/>
                      </a:lnTo>
                      <a:lnTo>
                        <a:pt x="207335" y="138224"/>
                      </a:lnTo>
                      <a:lnTo>
                        <a:pt x="0" y="1"/>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矩形 73"/>
                <p:cNvSpPr/>
                <p:nvPr/>
              </p:nvSpPr>
              <p:spPr>
                <a:xfrm>
                  <a:off x="2555776" y="2907353"/>
                  <a:ext cx="214670" cy="648586"/>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1701209 w 1913221"/>
                    <a:gd name="connsiteY0-2" fmla="*/ 0 h 635295"/>
                    <a:gd name="connsiteX1-3" fmla="*/ 1913221 w 1913221"/>
                    <a:gd name="connsiteY1-4" fmla="*/ 124932 h 635295"/>
                    <a:gd name="connsiteX2-5" fmla="*/ 1913221 w 1913221"/>
                    <a:gd name="connsiteY2-6" fmla="*/ 635295 h 635295"/>
                    <a:gd name="connsiteX3-7" fmla="*/ 0 w 1913221"/>
                    <a:gd name="connsiteY3-8" fmla="*/ 635295 h 635295"/>
                    <a:gd name="connsiteX4-9" fmla="*/ 1701209 w 1913221"/>
                    <a:gd name="connsiteY4-10" fmla="*/ 0 h 635295"/>
                    <a:gd name="connsiteX0-11" fmla="*/ 0 w 212012"/>
                    <a:gd name="connsiteY0-12" fmla="*/ 0 h 635295"/>
                    <a:gd name="connsiteX1-13" fmla="*/ 212012 w 212012"/>
                    <a:gd name="connsiteY1-14" fmla="*/ 124932 h 635295"/>
                    <a:gd name="connsiteX2-15" fmla="*/ 212012 w 212012"/>
                    <a:gd name="connsiteY2-16" fmla="*/ 635295 h 635295"/>
                    <a:gd name="connsiteX3-17" fmla="*/ 5316 w 212012"/>
                    <a:gd name="connsiteY3-18" fmla="*/ 520995 h 635295"/>
                    <a:gd name="connsiteX4-19" fmla="*/ 0 w 212012"/>
                    <a:gd name="connsiteY4-20" fmla="*/ 0 h 635295"/>
                    <a:gd name="connsiteX0-21" fmla="*/ 0 w 212012"/>
                    <a:gd name="connsiteY0-22" fmla="*/ 0 h 635295"/>
                    <a:gd name="connsiteX1-23" fmla="*/ 212012 w 212012"/>
                    <a:gd name="connsiteY1-24" fmla="*/ 124932 h 635295"/>
                    <a:gd name="connsiteX2-25" fmla="*/ 212012 w 212012"/>
                    <a:gd name="connsiteY2-26" fmla="*/ 635295 h 635295"/>
                    <a:gd name="connsiteX3-27" fmla="*/ 2658 w 212012"/>
                    <a:gd name="connsiteY3-28" fmla="*/ 520995 h 635295"/>
                    <a:gd name="connsiteX4-29" fmla="*/ 0 w 212012"/>
                    <a:gd name="connsiteY4-30" fmla="*/ 0 h 635295"/>
                    <a:gd name="connsiteX0-31" fmla="*/ 0 w 212012"/>
                    <a:gd name="connsiteY0-32" fmla="*/ 0 h 635295"/>
                    <a:gd name="connsiteX1-33" fmla="*/ 212012 w 212012"/>
                    <a:gd name="connsiteY1-34" fmla="*/ 124932 h 635295"/>
                    <a:gd name="connsiteX2-35" fmla="*/ 212012 w 212012"/>
                    <a:gd name="connsiteY2-36" fmla="*/ 635295 h 635295"/>
                    <a:gd name="connsiteX3-37" fmla="*/ 0 w 212012"/>
                    <a:gd name="connsiteY3-38" fmla="*/ 520995 h 635295"/>
                    <a:gd name="connsiteX4-39" fmla="*/ 0 w 212012"/>
                    <a:gd name="connsiteY4-40" fmla="*/ 0 h 635295"/>
                    <a:gd name="connsiteX0-41" fmla="*/ 0 w 214670"/>
                    <a:gd name="connsiteY0-42" fmla="*/ 0 h 648586"/>
                    <a:gd name="connsiteX1-43" fmla="*/ 214670 w 214670"/>
                    <a:gd name="connsiteY1-44" fmla="*/ 138223 h 648586"/>
                    <a:gd name="connsiteX2-45" fmla="*/ 214670 w 214670"/>
                    <a:gd name="connsiteY2-46" fmla="*/ 648586 h 648586"/>
                    <a:gd name="connsiteX3-47" fmla="*/ 2658 w 214670"/>
                    <a:gd name="connsiteY3-48" fmla="*/ 534286 h 648586"/>
                    <a:gd name="connsiteX4-49" fmla="*/ 0 w 214670"/>
                    <a:gd name="connsiteY4-50" fmla="*/ 0 h 648586"/>
                    <a:gd name="connsiteX0-51" fmla="*/ 0 w 214670"/>
                    <a:gd name="connsiteY0-52" fmla="*/ 0 h 648586"/>
                    <a:gd name="connsiteX1-53" fmla="*/ 214670 w 214670"/>
                    <a:gd name="connsiteY1-54" fmla="*/ 138223 h 648586"/>
                    <a:gd name="connsiteX2-55" fmla="*/ 214670 w 214670"/>
                    <a:gd name="connsiteY2-56" fmla="*/ 648586 h 648586"/>
                    <a:gd name="connsiteX3-57" fmla="*/ 0 w 214670"/>
                    <a:gd name="connsiteY3-58" fmla="*/ 518337 h 648586"/>
                    <a:gd name="connsiteX4-59" fmla="*/ 0 w 214670"/>
                    <a:gd name="connsiteY4-60" fmla="*/ 0 h 648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4670" h="648586">
                      <a:moveTo>
                        <a:pt x="0" y="0"/>
                      </a:moveTo>
                      <a:lnTo>
                        <a:pt x="214670" y="138223"/>
                      </a:lnTo>
                      <a:lnTo>
                        <a:pt x="214670" y="648586"/>
                      </a:lnTo>
                      <a:lnTo>
                        <a:pt x="0" y="518337"/>
                      </a:lnTo>
                      <a:lnTo>
                        <a:pt x="0" y="0"/>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6" name="矩形 25"/>
                <p:cNvSpPr/>
                <p:nvPr/>
              </p:nvSpPr>
              <p:spPr>
                <a:xfrm>
                  <a:off x="858578" y="3046228"/>
                  <a:ext cx="1913221" cy="510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7" name="矩形 73"/>
                <p:cNvSpPr/>
                <p:nvPr/>
              </p:nvSpPr>
              <p:spPr>
                <a:xfrm>
                  <a:off x="644487" y="2907353"/>
                  <a:ext cx="214670" cy="648586"/>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1701209 w 1913221"/>
                    <a:gd name="connsiteY0-2" fmla="*/ 0 h 635295"/>
                    <a:gd name="connsiteX1-3" fmla="*/ 1913221 w 1913221"/>
                    <a:gd name="connsiteY1-4" fmla="*/ 124932 h 635295"/>
                    <a:gd name="connsiteX2-5" fmla="*/ 1913221 w 1913221"/>
                    <a:gd name="connsiteY2-6" fmla="*/ 635295 h 635295"/>
                    <a:gd name="connsiteX3-7" fmla="*/ 0 w 1913221"/>
                    <a:gd name="connsiteY3-8" fmla="*/ 635295 h 635295"/>
                    <a:gd name="connsiteX4-9" fmla="*/ 1701209 w 1913221"/>
                    <a:gd name="connsiteY4-10" fmla="*/ 0 h 635295"/>
                    <a:gd name="connsiteX0-11" fmla="*/ 0 w 212012"/>
                    <a:gd name="connsiteY0-12" fmla="*/ 0 h 635295"/>
                    <a:gd name="connsiteX1-13" fmla="*/ 212012 w 212012"/>
                    <a:gd name="connsiteY1-14" fmla="*/ 124932 h 635295"/>
                    <a:gd name="connsiteX2-15" fmla="*/ 212012 w 212012"/>
                    <a:gd name="connsiteY2-16" fmla="*/ 635295 h 635295"/>
                    <a:gd name="connsiteX3-17" fmla="*/ 5316 w 212012"/>
                    <a:gd name="connsiteY3-18" fmla="*/ 520995 h 635295"/>
                    <a:gd name="connsiteX4-19" fmla="*/ 0 w 212012"/>
                    <a:gd name="connsiteY4-20" fmla="*/ 0 h 635295"/>
                    <a:gd name="connsiteX0-21" fmla="*/ 0 w 212012"/>
                    <a:gd name="connsiteY0-22" fmla="*/ 0 h 635295"/>
                    <a:gd name="connsiteX1-23" fmla="*/ 212012 w 212012"/>
                    <a:gd name="connsiteY1-24" fmla="*/ 124932 h 635295"/>
                    <a:gd name="connsiteX2-25" fmla="*/ 212012 w 212012"/>
                    <a:gd name="connsiteY2-26" fmla="*/ 635295 h 635295"/>
                    <a:gd name="connsiteX3-27" fmla="*/ 2658 w 212012"/>
                    <a:gd name="connsiteY3-28" fmla="*/ 520995 h 635295"/>
                    <a:gd name="connsiteX4-29" fmla="*/ 0 w 212012"/>
                    <a:gd name="connsiteY4-30" fmla="*/ 0 h 635295"/>
                    <a:gd name="connsiteX0-31" fmla="*/ 0 w 212012"/>
                    <a:gd name="connsiteY0-32" fmla="*/ 0 h 635295"/>
                    <a:gd name="connsiteX1-33" fmla="*/ 212012 w 212012"/>
                    <a:gd name="connsiteY1-34" fmla="*/ 124932 h 635295"/>
                    <a:gd name="connsiteX2-35" fmla="*/ 212012 w 212012"/>
                    <a:gd name="connsiteY2-36" fmla="*/ 635295 h 635295"/>
                    <a:gd name="connsiteX3-37" fmla="*/ 0 w 212012"/>
                    <a:gd name="connsiteY3-38" fmla="*/ 520995 h 635295"/>
                    <a:gd name="connsiteX4-39" fmla="*/ 0 w 212012"/>
                    <a:gd name="connsiteY4-40" fmla="*/ 0 h 635295"/>
                    <a:gd name="connsiteX0-41" fmla="*/ 0 w 214670"/>
                    <a:gd name="connsiteY0-42" fmla="*/ 0 h 648586"/>
                    <a:gd name="connsiteX1-43" fmla="*/ 214670 w 214670"/>
                    <a:gd name="connsiteY1-44" fmla="*/ 138223 h 648586"/>
                    <a:gd name="connsiteX2-45" fmla="*/ 214670 w 214670"/>
                    <a:gd name="connsiteY2-46" fmla="*/ 648586 h 648586"/>
                    <a:gd name="connsiteX3-47" fmla="*/ 2658 w 214670"/>
                    <a:gd name="connsiteY3-48" fmla="*/ 534286 h 648586"/>
                    <a:gd name="connsiteX4-49" fmla="*/ 0 w 214670"/>
                    <a:gd name="connsiteY4-50" fmla="*/ 0 h 648586"/>
                    <a:gd name="connsiteX0-51" fmla="*/ 0 w 214670"/>
                    <a:gd name="connsiteY0-52" fmla="*/ 0 h 648586"/>
                    <a:gd name="connsiteX1-53" fmla="*/ 214670 w 214670"/>
                    <a:gd name="connsiteY1-54" fmla="*/ 138223 h 648586"/>
                    <a:gd name="connsiteX2-55" fmla="*/ 214670 w 214670"/>
                    <a:gd name="connsiteY2-56" fmla="*/ 648586 h 648586"/>
                    <a:gd name="connsiteX3-57" fmla="*/ 0 w 214670"/>
                    <a:gd name="connsiteY3-58" fmla="*/ 518337 h 648586"/>
                    <a:gd name="connsiteX4-59" fmla="*/ 0 w 214670"/>
                    <a:gd name="connsiteY4-60" fmla="*/ 0 h 648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4670" h="648586">
                      <a:moveTo>
                        <a:pt x="0" y="0"/>
                      </a:moveTo>
                      <a:lnTo>
                        <a:pt x="214670" y="138223"/>
                      </a:lnTo>
                      <a:lnTo>
                        <a:pt x="214670" y="648586"/>
                      </a:lnTo>
                      <a:lnTo>
                        <a:pt x="0" y="51833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23" name="直接连接符 22"/>
              <p:cNvCxnSpPr/>
              <p:nvPr/>
            </p:nvCxnSpPr>
            <p:spPr>
              <a:xfrm>
                <a:off x="858578" y="3555939"/>
                <a:ext cx="0" cy="1536091"/>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grpSp>
        <p:sp>
          <p:nvSpPr>
            <p:cNvPr id="14372" name="Freeform 21"/>
            <p:cNvSpPr>
              <a:spLocks noChangeAspect="1" noEditPoints="1"/>
            </p:cNvSpPr>
            <p:nvPr/>
          </p:nvSpPr>
          <p:spPr>
            <a:xfrm>
              <a:off x="3679819" y="2885287"/>
              <a:ext cx="234441" cy="228093"/>
            </a:xfrm>
            <a:custGeom>
              <a:avLst/>
              <a:gdLst/>
              <a:ahLst/>
              <a:cxnLst>
                <a:cxn ang="0">
                  <a:pos x="38538" y="0"/>
                </a:cxn>
                <a:cxn ang="0">
                  <a:pos x="195903" y="0"/>
                </a:cxn>
                <a:cxn ang="0">
                  <a:pos x="234441" y="38551"/>
                </a:cxn>
                <a:cxn ang="0">
                  <a:pos x="234441" y="134928"/>
                </a:cxn>
                <a:cxn ang="0">
                  <a:pos x="175563" y="134928"/>
                </a:cxn>
                <a:cxn ang="0">
                  <a:pos x="175563" y="111369"/>
                </a:cxn>
                <a:cxn ang="0">
                  <a:pos x="112403" y="162771"/>
                </a:cxn>
                <a:cxn ang="0">
                  <a:pos x="175563" y="214172"/>
                </a:cxn>
                <a:cxn ang="0">
                  <a:pos x="175563" y="191684"/>
                </a:cxn>
                <a:cxn ang="0">
                  <a:pos x="234441" y="191684"/>
                </a:cxn>
                <a:cxn ang="0">
                  <a:pos x="195903" y="228093"/>
                </a:cxn>
                <a:cxn ang="0">
                  <a:pos x="38538" y="228093"/>
                </a:cxn>
                <a:cxn ang="0">
                  <a:pos x="0" y="188471"/>
                </a:cxn>
                <a:cxn ang="0">
                  <a:pos x="0" y="38551"/>
                </a:cxn>
                <a:cxn ang="0">
                  <a:pos x="38538" y="0"/>
                </a:cxn>
                <a:cxn ang="0">
                  <a:pos x="184127" y="20346"/>
                </a:cxn>
                <a:cxn ang="0">
                  <a:pos x="49243" y="20346"/>
                </a:cxn>
                <a:cxn ang="0">
                  <a:pos x="49243" y="92094"/>
                </a:cxn>
                <a:cxn ang="0">
                  <a:pos x="184127" y="92094"/>
                </a:cxn>
                <a:cxn ang="0">
                  <a:pos x="184127" y="20346"/>
                </a:cxn>
                <a:cxn ang="0">
                  <a:pos x="99557" y="32126"/>
                </a:cxn>
                <a:cxn ang="0">
                  <a:pos x="69583" y="32126"/>
                </a:cxn>
                <a:cxn ang="0">
                  <a:pos x="69583" y="77102"/>
                </a:cxn>
                <a:cxn ang="0">
                  <a:pos x="99557" y="77102"/>
                </a:cxn>
                <a:cxn ang="0">
                  <a:pos x="99557" y="32126"/>
                </a:cxn>
                <a:cxn ang="0">
                  <a:pos x="23551" y="179904"/>
                </a:cxn>
                <a:cxn ang="0">
                  <a:pos x="23551" y="204534"/>
                </a:cxn>
                <a:cxn ang="0">
                  <a:pos x="46032" y="204534"/>
                </a:cxn>
                <a:cxn ang="0">
                  <a:pos x="46032" y="179904"/>
                </a:cxn>
                <a:cxn ang="0">
                  <a:pos x="23551" y="179904"/>
                </a:cxn>
              </a:cxnLst>
              <a:rect l="0" t="0" r="0" b="0"/>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alpha val="100000"/>
              </a:schemeClr>
            </a:solidFill>
            <a:ln w="9525">
              <a:noFill/>
            </a:ln>
          </p:spPr>
          <p:txBody>
            <a:bodyPr/>
            <a:lstStyle/>
            <a:p>
              <a:endParaRPr lang="zh-CN" altLang="en-US"/>
            </a:p>
          </p:txBody>
        </p:sp>
      </p:grpSp>
      <p:grpSp>
        <p:nvGrpSpPr>
          <p:cNvPr id="28" name="组合 27"/>
          <p:cNvGrpSpPr/>
          <p:nvPr/>
        </p:nvGrpSpPr>
        <p:grpSpPr>
          <a:xfrm>
            <a:off x="4545013" y="2060575"/>
            <a:ext cx="1985962" cy="2038350"/>
            <a:chOff x="4436275" y="2218114"/>
            <a:chExt cx="1850436" cy="1900335"/>
          </a:xfrm>
        </p:grpSpPr>
        <p:grpSp>
          <p:nvGrpSpPr>
            <p:cNvPr id="14363" name="组合 28"/>
            <p:cNvGrpSpPr/>
            <p:nvPr/>
          </p:nvGrpSpPr>
          <p:grpSpPr>
            <a:xfrm>
              <a:off x="4436275" y="2218114"/>
              <a:ext cx="1850436" cy="1900335"/>
              <a:chOff x="644487" y="2907353"/>
              <a:chExt cx="2127312" cy="2184677"/>
            </a:xfrm>
          </p:grpSpPr>
          <p:grpSp>
            <p:nvGrpSpPr>
              <p:cNvPr id="14365" name="组合 30"/>
              <p:cNvGrpSpPr/>
              <p:nvPr/>
            </p:nvGrpSpPr>
            <p:grpSpPr>
              <a:xfrm>
                <a:off x="644487" y="2907353"/>
                <a:ext cx="2127312" cy="649238"/>
                <a:chOff x="644487" y="2907353"/>
                <a:chExt cx="2127312" cy="649238"/>
              </a:xfrm>
            </p:grpSpPr>
            <p:sp>
              <p:nvSpPr>
                <p:cNvPr id="33" name="矩形 72"/>
                <p:cNvSpPr/>
                <p:nvPr/>
              </p:nvSpPr>
              <p:spPr>
                <a:xfrm>
                  <a:off x="651243" y="2911955"/>
                  <a:ext cx="2120556" cy="138224"/>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0 w 2120556"/>
                    <a:gd name="connsiteY0-2" fmla="*/ 372140 h 510363"/>
                    <a:gd name="connsiteX1-3" fmla="*/ 2120556 w 2120556"/>
                    <a:gd name="connsiteY1-4" fmla="*/ 0 h 510363"/>
                    <a:gd name="connsiteX2-5" fmla="*/ 2120556 w 2120556"/>
                    <a:gd name="connsiteY2-6" fmla="*/ 510363 h 510363"/>
                    <a:gd name="connsiteX3-7" fmla="*/ 207335 w 2120556"/>
                    <a:gd name="connsiteY3-8" fmla="*/ 510363 h 510363"/>
                    <a:gd name="connsiteX4-9" fmla="*/ 0 w 2120556"/>
                    <a:gd name="connsiteY4-10" fmla="*/ 372140 h 510363"/>
                    <a:gd name="connsiteX0-11" fmla="*/ 0 w 2120556"/>
                    <a:gd name="connsiteY0-12" fmla="*/ 2659 h 140882"/>
                    <a:gd name="connsiteX1-13" fmla="*/ 1899930 w 2120556"/>
                    <a:gd name="connsiteY1-14" fmla="*/ 0 h 140882"/>
                    <a:gd name="connsiteX2-15" fmla="*/ 2120556 w 2120556"/>
                    <a:gd name="connsiteY2-16" fmla="*/ 140882 h 140882"/>
                    <a:gd name="connsiteX3-17" fmla="*/ 207335 w 2120556"/>
                    <a:gd name="connsiteY3-18" fmla="*/ 140882 h 140882"/>
                    <a:gd name="connsiteX4-19" fmla="*/ 0 w 2120556"/>
                    <a:gd name="connsiteY4-20" fmla="*/ 2659 h 140882"/>
                    <a:gd name="connsiteX0-21" fmla="*/ 0 w 2120556"/>
                    <a:gd name="connsiteY0-22" fmla="*/ 1 h 138224"/>
                    <a:gd name="connsiteX1-23" fmla="*/ 1899930 w 2120556"/>
                    <a:gd name="connsiteY1-24" fmla="*/ 0 h 138224"/>
                    <a:gd name="connsiteX2-25" fmla="*/ 2120556 w 2120556"/>
                    <a:gd name="connsiteY2-26" fmla="*/ 138224 h 138224"/>
                    <a:gd name="connsiteX3-27" fmla="*/ 207335 w 2120556"/>
                    <a:gd name="connsiteY3-28" fmla="*/ 138224 h 138224"/>
                    <a:gd name="connsiteX4-29" fmla="*/ 0 w 2120556"/>
                    <a:gd name="connsiteY4-30" fmla="*/ 1 h 1382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20556" h="138224">
                      <a:moveTo>
                        <a:pt x="0" y="1"/>
                      </a:moveTo>
                      <a:lnTo>
                        <a:pt x="1899930" y="0"/>
                      </a:lnTo>
                      <a:lnTo>
                        <a:pt x="2120556" y="138224"/>
                      </a:lnTo>
                      <a:lnTo>
                        <a:pt x="207335" y="138224"/>
                      </a:lnTo>
                      <a:lnTo>
                        <a:pt x="0" y="1"/>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4" name="矩形 73"/>
                <p:cNvSpPr/>
                <p:nvPr/>
              </p:nvSpPr>
              <p:spPr>
                <a:xfrm>
                  <a:off x="2555776" y="2907353"/>
                  <a:ext cx="214670" cy="648586"/>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1701209 w 1913221"/>
                    <a:gd name="connsiteY0-2" fmla="*/ 0 h 635295"/>
                    <a:gd name="connsiteX1-3" fmla="*/ 1913221 w 1913221"/>
                    <a:gd name="connsiteY1-4" fmla="*/ 124932 h 635295"/>
                    <a:gd name="connsiteX2-5" fmla="*/ 1913221 w 1913221"/>
                    <a:gd name="connsiteY2-6" fmla="*/ 635295 h 635295"/>
                    <a:gd name="connsiteX3-7" fmla="*/ 0 w 1913221"/>
                    <a:gd name="connsiteY3-8" fmla="*/ 635295 h 635295"/>
                    <a:gd name="connsiteX4-9" fmla="*/ 1701209 w 1913221"/>
                    <a:gd name="connsiteY4-10" fmla="*/ 0 h 635295"/>
                    <a:gd name="connsiteX0-11" fmla="*/ 0 w 212012"/>
                    <a:gd name="connsiteY0-12" fmla="*/ 0 h 635295"/>
                    <a:gd name="connsiteX1-13" fmla="*/ 212012 w 212012"/>
                    <a:gd name="connsiteY1-14" fmla="*/ 124932 h 635295"/>
                    <a:gd name="connsiteX2-15" fmla="*/ 212012 w 212012"/>
                    <a:gd name="connsiteY2-16" fmla="*/ 635295 h 635295"/>
                    <a:gd name="connsiteX3-17" fmla="*/ 5316 w 212012"/>
                    <a:gd name="connsiteY3-18" fmla="*/ 520995 h 635295"/>
                    <a:gd name="connsiteX4-19" fmla="*/ 0 w 212012"/>
                    <a:gd name="connsiteY4-20" fmla="*/ 0 h 635295"/>
                    <a:gd name="connsiteX0-21" fmla="*/ 0 w 212012"/>
                    <a:gd name="connsiteY0-22" fmla="*/ 0 h 635295"/>
                    <a:gd name="connsiteX1-23" fmla="*/ 212012 w 212012"/>
                    <a:gd name="connsiteY1-24" fmla="*/ 124932 h 635295"/>
                    <a:gd name="connsiteX2-25" fmla="*/ 212012 w 212012"/>
                    <a:gd name="connsiteY2-26" fmla="*/ 635295 h 635295"/>
                    <a:gd name="connsiteX3-27" fmla="*/ 2658 w 212012"/>
                    <a:gd name="connsiteY3-28" fmla="*/ 520995 h 635295"/>
                    <a:gd name="connsiteX4-29" fmla="*/ 0 w 212012"/>
                    <a:gd name="connsiteY4-30" fmla="*/ 0 h 635295"/>
                    <a:gd name="connsiteX0-31" fmla="*/ 0 w 212012"/>
                    <a:gd name="connsiteY0-32" fmla="*/ 0 h 635295"/>
                    <a:gd name="connsiteX1-33" fmla="*/ 212012 w 212012"/>
                    <a:gd name="connsiteY1-34" fmla="*/ 124932 h 635295"/>
                    <a:gd name="connsiteX2-35" fmla="*/ 212012 w 212012"/>
                    <a:gd name="connsiteY2-36" fmla="*/ 635295 h 635295"/>
                    <a:gd name="connsiteX3-37" fmla="*/ 0 w 212012"/>
                    <a:gd name="connsiteY3-38" fmla="*/ 520995 h 635295"/>
                    <a:gd name="connsiteX4-39" fmla="*/ 0 w 212012"/>
                    <a:gd name="connsiteY4-40" fmla="*/ 0 h 635295"/>
                    <a:gd name="connsiteX0-41" fmla="*/ 0 w 214670"/>
                    <a:gd name="connsiteY0-42" fmla="*/ 0 h 648586"/>
                    <a:gd name="connsiteX1-43" fmla="*/ 214670 w 214670"/>
                    <a:gd name="connsiteY1-44" fmla="*/ 138223 h 648586"/>
                    <a:gd name="connsiteX2-45" fmla="*/ 214670 w 214670"/>
                    <a:gd name="connsiteY2-46" fmla="*/ 648586 h 648586"/>
                    <a:gd name="connsiteX3-47" fmla="*/ 2658 w 214670"/>
                    <a:gd name="connsiteY3-48" fmla="*/ 534286 h 648586"/>
                    <a:gd name="connsiteX4-49" fmla="*/ 0 w 214670"/>
                    <a:gd name="connsiteY4-50" fmla="*/ 0 h 648586"/>
                    <a:gd name="connsiteX0-51" fmla="*/ 0 w 214670"/>
                    <a:gd name="connsiteY0-52" fmla="*/ 0 h 648586"/>
                    <a:gd name="connsiteX1-53" fmla="*/ 214670 w 214670"/>
                    <a:gd name="connsiteY1-54" fmla="*/ 138223 h 648586"/>
                    <a:gd name="connsiteX2-55" fmla="*/ 214670 w 214670"/>
                    <a:gd name="connsiteY2-56" fmla="*/ 648586 h 648586"/>
                    <a:gd name="connsiteX3-57" fmla="*/ 0 w 214670"/>
                    <a:gd name="connsiteY3-58" fmla="*/ 518337 h 648586"/>
                    <a:gd name="connsiteX4-59" fmla="*/ 0 w 214670"/>
                    <a:gd name="connsiteY4-60" fmla="*/ 0 h 648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4670" h="648586">
                      <a:moveTo>
                        <a:pt x="0" y="0"/>
                      </a:moveTo>
                      <a:lnTo>
                        <a:pt x="214670" y="138223"/>
                      </a:lnTo>
                      <a:lnTo>
                        <a:pt x="214670" y="648586"/>
                      </a:lnTo>
                      <a:lnTo>
                        <a:pt x="0" y="518337"/>
                      </a:lnTo>
                      <a:lnTo>
                        <a:pt x="0" y="0"/>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5" name="矩形 34"/>
                <p:cNvSpPr/>
                <p:nvPr/>
              </p:nvSpPr>
              <p:spPr>
                <a:xfrm>
                  <a:off x="858578" y="3046228"/>
                  <a:ext cx="1913221" cy="510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6" name="矩形 73"/>
                <p:cNvSpPr/>
                <p:nvPr/>
              </p:nvSpPr>
              <p:spPr>
                <a:xfrm>
                  <a:off x="644487" y="2907353"/>
                  <a:ext cx="214670" cy="648586"/>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1701209 w 1913221"/>
                    <a:gd name="connsiteY0-2" fmla="*/ 0 h 635295"/>
                    <a:gd name="connsiteX1-3" fmla="*/ 1913221 w 1913221"/>
                    <a:gd name="connsiteY1-4" fmla="*/ 124932 h 635295"/>
                    <a:gd name="connsiteX2-5" fmla="*/ 1913221 w 1913221"/>
                    <a:gd name="connsiteY2-6" fmla="*/ 635295 h 635295"/>
                    <a:gd name="connsiteX3-7" fmla="*/ 0 w 1913221"/>
                    <a:gd name="connsiteY3-8" fmla="*/ 635295 h 635295"/>
                    <a:gd name="connsiteX4-9" fmla="*/ 1701209 w 1913221"/>
                    <a:gd name="connsiteY4-10" fmla="*/ 0 h 635295"/>
                    <a:gd name="connsiteX0-11" fmla="*/ 0 w 212012"/>
                    <a:gd name="connsiteY0-12" fmla="*/ 0 h 635295"/>
                    <a:gd name="connsiteX1-13" fmla="*/ 212012 w 212012"/>
                    <a:gd name="connsiteY1-14" fmla="*/ 124932 h 635295"/>
                    <a:gd name="connsiteX2-15" fmla="*/ 212012 w 212012"/>
                    <a:gd name="connsiteY2-16" fmla="*/ 635295 h 635295"/>
                    <a:gd name="connsiteX3-17" fmla="*/ 5316 w 212012"/>
                    <a:gd name="connsiteY3-18" fmla="*/ 520995 h 635295"/>
                    <a:gd name="connsiteX4-19" fmla="*/ 0 w 212012"/>
                    <a:gd name="connsiteY4-20" fmla="*/ 0 h 635295"/>
                    <a:gd name="connsiteX0-21" fmla="*/ 0 w 212012"/>
                    <a:gd name="connsiteY0-22" fmla="*/ 0 h 635295"/>
                    <a:gd name="connsiteX1-23" fmla="*/ 212012 w 212012"/>
                    <a:gd name="connsiteY1-24" fmla="*/ 124932 h 635295"/>
                    <a:gd name="connsiteX2-25" fmla="*/ 212012 w 212012"/>
                    <a:gd name="connsiteY2-26" fmla="*/ 635295 h 635295"/>
                    <a:gd name="connsiteX3-27" fmla="*/ 2658 w 212012"/>
                    <a:gd name="connsiteY3-28" fmla="*/ 520995 h 635295"/>
                    <a:gd name="connsiteX4-29" fmla="*/ 0 w 212012"/>
                    <a:gd name="connsiteY4-30" fmla="*/ 0 h 635295"/>
                    <a:gd name="connsiteX0-31" fmla="*/ 0 w 212012"/>
                    <a:gd name="connsiteY0-32" fmla="*/ 0 h 635295"/>
                    <a:gd name="connsiteX1-33" fmla="*/ 212012 w 212012"/>
                    <a:gd name="connsiteY1-34" fmla="*/ 124932 h 635295"/>
                    <a:gd name="connsiteX2-35" fmla="*/ 212012 w 212012"/>
                    <a:gd name="connsiteY2-36" fmla="*/ 635295 h 635295"/>
                    <a:gd name="connsiteX3-37" fmla="*/ 0 w 212012"/>
                    <a:gd name="connsiteY3-38" fmla="*/ 520995 h 635295"/>
                    <a:gd name="connsiteX4-39" fmla="*/ 0 w 212012"/>
                    <a:gd name="connsiteY4-40" fmla="*/ 0 h 635295"/>
                    <a:gd name="connsiteX0-41" fmla="*/ 0 w 214670"/>
                    <a:gd name="connsiteY0-42" fmla="*/ 0 h 648586"/>
                    <a:gd name="connsiteX1-43" fmla="*/ 214670 w 214670"/>
                    <a:gd name="connsiteY1-44" fmla="*/ 138223 h 648586"/>
                    <a:gd name="connsiteX2-45" fmla="*/ 214670 w 214670"/>
                    <a:gd name="connsiteY2-46" fmla="*/ 648586 h 648586"/>
                    <a:gd name="connsiteX3-47" fmla="*/ 2658 w 214670"/>
                    <a:gd name="connsiteY3-48" fmla="*/ 534286 h 648586"/>
                    <a:gd name="connsiteX4-49" fmla="*/ 0 w 214670"/>
                    <a:gd name="connsiteY4-50" fmla="*/ 0 h 648586"/>
                    <a:gd name="connsiteX0-51" fmla="*/ 0 w 214670"/>
                    <a:gd name="connsiteY0-52" fmla="*/ 0 h 648586"/>
                    <a:gd name="connsiteX1-53" fmla="*/ 214670 w 214670"/>
                    <a:gd name="connsiteY1-54" fmla="*/ 138223 h 648586"/>
                    <a:gd name="connsiteX2-55" fmla="*/ 214670 w 214670"/>
                    <a:gd name="connsiteY2-56" fmla="*/ 648586 h 648586"/>
                    <a:gd name="connsiteX3-57" fmla="*/ 0 w 214670"/>
                    <a:gd name="connsiteY3-58" fmla="*/ 518337 h 648586"/>
                    <a:gd name="connsiteX4-59" fmla="*/ 0 w 214670"/>
                    <a:gd name="connsiteY4-60" fmla="*/ 0 h 648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4670" h="648586">
                      <a:moveTo>
                        <a:pt x="0" y="0"/>
                      </a:moveTo>
                      <a:lnTo>
                        <a:pt x="214670" y="138223"/>
                      </a:lnTo>
                      <a:lnTo>
                        <a:pt x="214670" y="648586"/>
                      </a:lnTo>
                      <a:lnTo>
                        <a:pt x="0" y="51833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32" name="直接连接符 31"/>
              <p:cNvCxnSpPr/>
              <p:nvPr/>
            </p:nvCxnSpPr>
            <p:spPr>
              <a:xfrm>
                <a:off x="858578" y="3555939"/>
                <a:ext cx="0" cy="1536091"/>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grpSp>
        <p:sp>
          <p:nvSpPr>
            <p:cNvPr id="14364" name="Freeform 11"/>
            <p:cNvSpPr>
              <a:spLocks noChangeAspect="1" noEditPoints="1"/>
            </p:cNvSpPr>
            <p:nvPr/>
          </p:nvSpPr>
          <p:spPr>
            <a:xfrm>
              <a:off x="5289027" y="2437788"/>
              <a:ext cx="331157" cy="246189"/>
            </a:xfrm>
            <a:custGeom>
              <a:avLst/>
              <a:gdLst/>
              <a:ahLst/>
              <a:cxnLst>
                <a:cxn ang="0">
                  <a:pos x="70870" y="157252"/>
                </a:cxn>
                <a:cxn ang="0">
                  <a:pos x="38656" y="137917"/>
                </a:cxn>
                <a:cxn ang="0">
                  <a:pos x="43811" y="6445"/>
                </a:cxn>
                <a:cxn ang="0">
                  <a:pos x="283481" y="6445"/>
                </a:cxn>
                <a:cxn ang="0">
                  <a:pos x="288635" y="137917"/>
                </a:cxn>
                <a:cxn ang="0">
                  <a:pos x="255133" y="157252"/>
                </a:cxn>
                <a:cxn ang="0">
                  <a:pos x="331157" y="222988"/>
                </a:cxn>
                <a:cxn ang="0">
                  <a:pos x="11597" y="246189"/>
                </a:cxn>
                <a:cxn ang="0">
                  <a:pos x="99218" y="161118"/>
                </a:cxn>
                <a:cxn ang="0">
                  <a:pos x="99218" y="157252"/>
                </a:cxn>
                <a:cxn ang="0">
                  <a:pos x="57985" y="19334"/>
                </a:cxn>
                <a:cxn ang="0">
                  <a:pos x="57985" y="19334"/>
                </a:cxn>
                <a:cxn ang="0">
                  <a:pos x="57985" y="137917"/>
                </a:cxn>
                <a:cxn ang="0">
                  <a:pos x="270595" y="137917"/>
                </a:cxn>
                <a:cxn ang="0">
                  <a:pos x="269307" y="19334"/>
                </a:cxn>
                <a:cxn ang="0">
                  <a:pos x="43811" y="210098"/>
                </a:cxn>
                <a:cxn ang="0">
                  <a:pos x="50253" y="199787"/>
                </a:cxn>
                <a:cxn ang="0">
                  <a:pos x="96641" y="181742"/>
                </a:cxn>
                <a:cxn ang="0">
                  <a:pos x="247401" y="174008"/>
                </a:cxn>
                <a:cxn ang="0">
                  <a:pos x="269307" y="174008"/>
                </a:cxn>
                <a:cxn ang="0">
                  <a:pos x="222919" y="181742"/>
                </a:cxn>
                <a:cxn ang="0">
                  <a:pos x="220342" y="174008"/>
                </a:cxn>
                <a:cxn ang="0">
                  <a:pos x="215188" y="181742"/>
                </a:cxn>
                <a:cxn ang="0">
                  <a:pos x="163646" y="174008"/>
                </a:cxn>
                <a:cxn ang="0">
                  <a:pos x="185551" y="174008"/>
                </a:cxn>
                <a:cxn ang="0">
                  <a:pos x="134009" y="181742"/>
                </a:cxn>
                <a:cxn ang="0">
                  <a:pos x="135298" y="174008"/>
                </a:cxn>
                <a:cxn ang="0">
                  <a:pos x="127566" y="181742"/>
                </a:cxn>
                <a:cxn ang="0">
                  <a:pos x="240959" y="185608"/>
                </a:cxn>
                <a:cxn ang="0">
                  <a:pos x="277038" y="185608"/>
                </a:cxn>
                <a:cxn ang="0">
                  <a:pos x="212611" y="194631"/>
                </a:cxn>
                <a:cxn ang="0">
                  <a:pos x="210033" y="185608"/>
                </a:cxn>
                <a:cxn ang="0">
                  <a:pos x="204879" y="194631"/>
                </a:cxn>
                <a:cxn ang="0">
                  <a:pos x="149472" y="185608"/>
                </a:cxn>
                <a:cxn ang="0">
                  <a:pos x="172666" y="185608"/>
                </a:cxn>
                <a:cxn ang="0">
                  <a:pos x="117258" y="194631"/>
                </a:cxn>
                <a:cxn ang="0">
                  <a:pos x="118546" y="185608"/>
                </a:cxn>
                <a:cxn ang="0">
                  <a:pos x="108238" y="194631"/>
                </a:cxn>
                <a:cxn ang="0">
                  <a:pos x="57985" y="185608"/>
                </a:cxn>
                <a:cxn ang="0">
                  <a:pos x="81179" y="185608"/>
                </a:cxn>
                <a:cxn ang="0">
                  <a:pos x="258998" y="210098"/>
                </a:cxn>
                <a:cxn ang="0">
                  <a:pos x="253844" y="199787"/>
                </a:cxn>
                <a:cxn ang="0">
                  <a:pos x="249978" y="210098"/>
                </a:cxn>
                <a:cxn ang="0">
                  <a:pos x="188128" y="199787"/>
                </a:cxn>
                <a:cxn ang="0">
                  <a:pos x="212611" y="199787"/>
                </a:cxn>
                <a:cxn ang="0">
                  <a:pos x="154626" y="210098"/>
                </a:cxn>
                <a:cxn ang="0">
                  <a:pos x="155914" y="199787"/>
                </a:cxn>
                <a:cxn ang="0">
                  <a:pos x="146895" y="210098"/>
                </a:cxn>
                <a:cxn ang="0">
                  <a:pos x="90198" y="199787"/>
                </a:cxn>
                <a:cxn ang="0">
                  <a:pos x="115969" y="199787"/>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alpha val="100000"/>
              </a:schemeClr>
            </a:solidFill>
            <a:ln w="9525">
              <a:noFill/>
            </a:ln>
          </p:spPr>
          <p:txBody>
            <a:bodyPr/>
            <a:lstStyle/>
            <a:p>
              <a:endParaRPr lang="zh-CN" altLang="en-US"/>
            </a:p>
          </p:txBody>
        </p:sp>
      </p:grpSp>
      <p:grpSp>
        <p:nvGrpSpPr>
          <p:cNvPr id="38" name="组合 37"/>
          <p:cNvGrpSpPr/>
          <p:nvPr/>
        </p:nvGrpSpPr>
        <p:grpSpPr>
          <a:xfrm>
            <a:off x="6330950" y="1589088"/>
            <a:ext cx="1985963" cy="2039937"/>
            <a:chOff x="6100119" y="1779662"/>
            <a:chExt cx="1850436" cy="1900335"/>
          </a:xfrm>
        </p:grpSpPr>
        <p:grpSp>
          <p:nvGrpSpPr>
            <p:cNvPr id="14354" name="组合 38"/>
            <p:cNvGrpSpPr/>
            <p:nvPr/>
          </p:nvGrpSpPr>
          <p:grpSpPr>
            <a:xfrm>
              <a:off x="6100119" y="1779662"/>
              <a:ext cx="1850436" cy="1900335"/>
              <a:chOff x="644487" y="2907353"/>
              <a:chExt cx="2127312" cy="2184677"/>
            </a:xfrm>
          </p:grpSpPr>
          <p:grpSp>
            <p:nvGrpSpPr>
              <p:cNvPr id="14356" name="组合 40"/>
              <p:cNvGrpSpPr/>
              <p:nvPr/>
            </p:nvGrpSpPr>
            <p:grpSpPr>
              <a:xfrm>
                <a:off x="644487" y="2907353"/>
                <a:ext cx="2127312" cy="649238"/>
                <a:chOff x="644487" y="2907353"/>
                <a:chExt cx="2127312" cy="649238"/>
              </a:xfrm>
            </p:grpSpPr>
            <p:sp>
              <p:nvSpPr>
                <p:cNvPr id="44" name="矩形 72"/>
                <p:cNvSpPr/>
                <p:nvPr/>
              </p:nvSpPr>
              <p:spPr>
                <a:xfrm>
                  <a:off x="651243" y="2911955"/>
                  <a:ext cx="2120556" cy="138224"/>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0 w 2120556"/>
                    <a:gd name="connsiteY0-2" fmla="*/ 372140 h 510363"/>
                    <a:gd name="connsiteX1-3" fmla="*/ 2120556 w 2120556"/>
                    <a:gd name="connsiteY1-4" fmla="*/ 0 h 510363"/>
                    <a:gd name="connsiteX2-5" fmla="*/ 2120556 w 2120556"/>
                    <a:gd name="connsiteY2-6" fmla="*/ 510363 h 510363"/>
                    <a:gd name="connsiteX3-7" fmla="*/ 207335 w 2120556"/>
                    <a:gd name="connsiteY3-8" fmla="*/ 510363 h 510363"/>
                    <a:gd name="connsiteX4-9" fmla="*/ 0 w 2120556"/>
                    <a:gd name="connsiteY4-10" fmla="*/ 372140 h 510363"/>
                    <a:gd name="connsiteX0-11" fmla="*/ 0 w 2120556"/>
                    <a:gd name="connsiteY0-12" fmla="*/ 2659 h 140882"/>
                    <a:gd name="connsiteX1-13" fmla="*/ 1899930 w 2120556"/>
                    <a:gd name="connsiteY1-14" fmla="*/ 0 h 140882"/>
                    <a:gd name="connsiteX2-15" fmla="*/ 2120556 w 2120556"/>
                    <a:gd name="connsiteY2-16" fmla="*/ 140882 h 140882"/>
                    <a:gd name="connsiteX3-17" fmla="*/ 207335 w 2120556"/>
                    <a:gd name="connsiteY3-18" fmla="*/ 140882 h 140882"/>
                    <a:gd name="connsiteX4-19" fmla="*/ 0 w 2120556"/>
                    <a:gd name="connsiteY4-20" fmla="*/ 2659 h 140882"/>
                    <a:gd name="connsiteX0-21" fmla="*/ 0 w 2120556"/>
                    <a:gd name="connsiteY0-22" fmla="*/ 1 h 138224"/>
                    <a:gd name="connsiteX1-23" fmla="*/ 1899930 w 2120556"/>
                    <a:gd name="connsiteY1-24" fmla="*/ 0 h 138224"/>
                    <a:gd name="connsiteX2-25" fmla="*/ 2120556 w 2120556"/>
                    <a:gd name="connsiteY2-26" fmla="*/ 138224 h 138224"/>
                    <a:gd name="connsiteX3-27" fmla="*/ 207335 w 2120556"/>
                    <a:gd name="connsiteY3-28" fmla="*/ 138224 h 138224"/>
                    <a:gd name="connsiteX4-29" fmla="*/ 0 w 2120556"/>
                    <a:gd name="connsiteY4-30" fmla="*/ 1 h 1382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20556" h="138224">
                      <a:moveTo>
                        <a:pt x="0" y="1"/>
                      </a:moveTo>
                      <a:lnTo>
                        <a:pt x="1899930" y="0"/>
                      </a:lnTo>
                      <a:lnTo>
                        <a:pt x="2120556" y="138224"/>
                      </a:lnTo>
                      <a:lnTo>
                        <a:pt x="207335" y="138224"/>
                      </a:lnTo>
                      <a:lnTo>
                        <a:pt x="0" y="1"/>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6" name="矩形 73"/>
                <p:cNvSpPr/>
                <p:nvPr/>
              </p:nvSpPr>
              <p:spPr>
                <a:xfrm>
                  <a:off x="2555776" y="2907353"/>
                  <a:ext cx="214670" cy="648586"/>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1701209 w 1913221"/>
                    <a:gd name="connsiteY0-2" fmla="*/ 0 h 635295"/>
                    <a:gd name="connsiteX1-3" fmla="*/ 1913221 w 1913221"/>
                    <a:gd name="connsiteY1-4" fmla="*/ 124932 h 635295"/>
                    <a:gd name="connsiteX2-5" fmla="*/ 1913221 w 1913221"/>
                    <a:gd name="connsiteY2-6" fmla="*/ 635295 h 635295"/>
                    <a:gd name="connsiteX3-7" fmla="*/ 0 w 1913221"/>
                    <a:gd name="connsiteY3-8" fmla="*/ 635295 h 635295"/>
                    <a:gd name="connsiteX4-9" fmla="*/ 1701209 w 1913221"/>
                    <a:gd name="connsiteY4-10" fmla="*/ 0 h 635295"/>
                    <a:gd name="connsiteX0-11" fmla="*/ 0 w 212012"/>
                    <a:gd name="connsiteY0-12" fmla="*/ 0 h 635295"/>
                    <a:gd name="connsiteX1-13" fmla="*/ 212012 w 212012"/>
                    <a:gd name="connsiteY1-14" fmla="*/ 124932 h 635295"/>
                    <a:gd name="connsiteX2-15" fmla="*/ 212012 w 212012"/>
                    <a:gd name="connsiteY2-16" fmla="*/ 635295 h 635295"/>
                    <a:gd name="connsiteX3-17" fmla="*/ 5316 w 212012"/>
                    <a:gd name="connsiteY3-18" fmla="*/ 520995 h 635295"/>
                    <a:gd name="connsiteX4-19" fmla="*/ 0 w 212012"/>
                    <a:gd name="connsiteY4-20" fmla="*/ 0 h 635295"/>
                    <a:gd name="connsiteX0-21" fmla="*/ 0 w 212012"/>
                    <a:gd name="connsiteY0-22" fmla="*/ 0 h 635295"/>
                    <a:gd name="connsiteX1-23" fmla="*/ 212012 w 212012"/>
                    <a:gd name="connsiteY1-24" fmla="*/ 124932 h 635295"/>
                    <a:gd name="connsiteX2-25" fmla="*/ 212012 w 212012"/>
                    <a:gd name="connsiteY2-26" fmla="*/ 635295 h 635295"/>
                    <a:gd name="connsiteX3-27" fmla="*/ 2658 w 212012"/>
                    <a:gd name="connsiteY3-28" fmla="*/ 520995 h 635295"/>
                    <a:gd name="connsiteX4-29" fmla="*/ 0 w 212012"/>
                    <a:gd name="connsiteY4-30" fmla="*/ 0 h 635295"/>
                    <a:gd name="connsiteX0-31" fmla="*/ 0 w 212012"/>
                    <a:gd name="connsiteY0-32" fmla="*/ 0 h 635295"/>
                    <a:gd name="connsiteX1-33" fmla="*/ 212012 w 212012"/>
                    <a:gd name="connsiteY1-34" fmla="*/ 124932 h 635295"/>
                    <a:gd name="connsiteX2-35" fmla="*/ 212012 w 212012"/>
                    <a:gd name="connsiteY2-36" fmla="*/ 635295 h 635295"/>
                    <a:gd name="connsiteX3-37" fmla="*/ 0 w 212012"/>
                    <a:gd name="connsiteY3-38" fmla="*/ 520995 h 635295"/>
                    <a:gd name="connsiteX4-39" fmla="*/ 0 w 212012"/>
                    <a:gd name="connsiteY4-40" fmla="*/ 0 h 635295"/>
                    <a:gd name="connsiteX0-41" fmla="*/ 0 w 214670"/>
                    <a:gd name="connsiteY0-42" fmla="*/ 0 h 648586"/>
                    <a:gd name="connsiteX1-43" fmla="*/ 214670 w 214670"/>
                    <a:gd name="connsiteY1-44" fmla="*/ 138223 h 648586"/>
                    <a:gd name="connsiteX2-45" fmla="*/ 214670 w 214670"/>
                    <a:gd name="connsiteY2-46" fmla="*/ 648586 h 648586"/>
                    <a:gd name="connsiteX3-47" fmla="*/ 2658 w 214670"/>
                    <a:gd name="connsiteY3-48" fmla="*/ 534286 h 648586"/>
                    <a:gd name="connsiteX4-49" fmla="*/ 0 w 214670"/>
                    <a:gd name="connsiteY4-50" fmla="*/ 0 h 648586"/>
                    <a:gd name="connsiteX0-51" fmla="*/ 0 w 214670"/>
                    <a:gd name="connsiteY0-52" fmla="*/ 0 h 648586"/>
                    <a:gd name="connsiteX1-53" fmla="*/ 214670 w 214670"/>
                    <a:gd name="connsiteY1-54" fmla="*/ 138223 h 648586"/>
                    <a:gd name="connsiteX2-55" fmla="*/ 214670 w 214670"/>
                    <a:gd name="connsiteY2-56" fmla="*/ 648586 h 648586"/>
                    <a:gd name="connsiteX3-57" fmla="*/ 0 w 214670"/>
                    <a:gd name="connsiteY3-58" fmla="*/ 518337 h 648586"/>
                    <a:gd name="connsiteX4-59" fmla="*/ 0 w 214670"/>
                    <a:gd name="connsiteY4-60" fmla="*/ 0 h 648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4670" h="648586">
                      <a:moveTo>
                        <a:pt x="0" y="0"/>
                      </a:moveTo>
                      <a:lnTo>
                        <a:pt x="214670" y="138223"/>
                      </a:lnTo>
                      <a:lnTo>
                        <a:pt x="214670" y="648586"/>
                      </a:lnTo>
                      <a:lnTo>
                        <a:pt x="0" y="518337"/>
                      </a:lnTo>
                      <a:lnTo>
                        <a:pt x="0" y="0"/>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7" name="矩形 46"/>
                <p:cNvSpPr/>
                <p:nvPr/>
              </p:nvSpPr>
              <p:spPr>
                <a:xfrm>
                  <a:off x="858578" y="3046228"/>
                  <a:ext cx="1913221" cy="5103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8" name="矩形 73"/>
                <p:cNvSpPr/>
                <p:nvPr/>
              </p:nvSpPr>
              <p:spPr>
                <a:xfrm>
                  <a:off x="644487" y="2907353"/>
                  <a:ext cx="214670" cy="648586"/>
                </a:xfrm>
                <a:custGeom>
                  <a:avLst/>
                  <a:gdLst>
                    <a:gd name="connsiteX0" fmla="*/ 0 w 1913221"/>
                    <a:gd name="connsiteY0" fmla="*/ 0 h 510363"/>
                    <a:gd name="connsiteX1" fmla="*/ 1913221 w 1913221"/>
                    <a:gd name="connsiteY1" fmla="*/ 0 h 510363"/>
                    <a:gd name="connsiteX2" fmla="*/ 1913221 w 1913221"/>
                    <a:gd name="connsiteY2" fmla="*/ 510363 h 510363"/>
                    <a:gd name="connsiteX3" fmla="*/ 0 w 1913221"/>
                    <a:gd name="connsiteY3" fmla="*/ 510363 h 510363"/>
                    <a:gd name="connsiteX4" fmla="*/ 0 w 1913221"/>
                    <a:gd name="connsiteY4" fmla="*/ 0 h 510363"/>
                    <a:gd name="connsiteX0-1" fmla="*/ 1701209 w 1913221"/>
                    <a:gd name="connsiteY0-2" fmla="*/ 0 h 635295"/>
                    <a:gd name="connsiteX1-3" fmla="*/ 1913221 w 1913221"/>
                    <a:gd name="connsiteY1-4" fmla="*/ 124932 h 635295"/>
                    <a:gd name="connsiteX2-5" fmla="*/ 1913221 w 1913221"/>
                    <a:gd name="connsiteY2-6" fmla="*/ 635295 h 635295"/>
                    <a:gd name="connsiteX3-7" fmla="*/ 0 w 1913221"/>
                    <a:gd name="connsiteY3-8" fmla="*/ 635295 h 635295"/>
                    <a:gd name="connsiteX4-9" fmla="*/ 1701209 w 1913221"/>
                    <a:gd name="connsiteY4-10" fmla="*/ 0 h 635295"/>
                    <a:gd name="connsiteX0-11" fmla="*/ 0 w 212012"/>
                    <a:gd name="connsiteY0-12" fmla="*/ 0 h 635295"/>
                    <a:gd name="connsiteX1-13" fmla="*/ 212012 w 212012"/>
                    <a:gd name="connsiteY1-14" fmla="*/ 124932 h 635295"/>
                    <a:gd name="connsiteX2-15" fmla="*/ 212012 w 212012"/>
                    <a:gd name="connsiteY2-16" fmla="*/ 635295 h 635295"/>
                    <a:gd name="connsiteX3-17" fmla="*/ 5316 w 212012"/>
                    <a:gd name="connsiteY3-18" fmla="*/ 520995 h 635295"/>
                    <a:gd name="connsiteX4-19" fmla="*/ 0 w 212012"/>
                    <a:gd name="connsiteY4-20" fmla="*/ 0 h 635295"/>
                    <a:gd name="connsiteX0-21" fmla="*/ 0 w 212012"/>
                    <a:gd name="connsiteY0-22" fmla="*/ 0 h 635295"/>
                    <a:gd name="connsiteX1-23" fmla="*/ 212012 w 212012"/>
                    <a:gd name="connsiteY1-24" fmla="*/ 124932 h 635295"/>
                    <a:gd name="connsiteX2-25" fmla="*/ 212012 w 212012"/>
                    <a:gd name="connsiteY2-26" fmla="*/ 635295 h 635295"/>
                    <a:gd name="connsiteX3-27" fmla="*/ 2658 w 212012"/>
                    <a:gd name="connsiteY3-28" fmla="*/ 520995 h 635295"/>
                    <a:gd name="connsiteX4-29" fmla="*/ 0 w 212012"/>
                    <a:gd name="connsiteY4-30" fmla="*/ 0 h 635295"/>
                    <a:gd name="connsiteX0-31" fmla="*/ 0 w 212012"/>
                    <a:gd name="connsiteY0-32" fmla="*/ 0 h 635295"/>
                    <a:gd name="connsiteX1-33" fmla="*/ 212012 w 212012"/>
                    <a:gd name="connsiteY1-34" fmla="*/ 124932 h 635295"/>
                    <a:gd name="connsiteX2-35" fmla="*/ 212012 w 212012"/>
                    <a:gd name="connsiteY2-36" fmla="*/ 635295 h 635295"/>
                    <a:gd name="connsiteX3-37" fmla="*/ 0 w 212012"/>
                    <a:gd name="connsiteY3-38" fmla="*/ 520995 h 635295"/>
                    <a:gd name="connsiteX4-39" fmla="*/ 0 w 212012"/>
                    <a:gd name="connsiteY4-40" fmla="*/ 0 h 635295"/>
                    <a:gd name="connsiteX0-41" fmla="*/ 0 w 214670"/>
                    <a:gd name="connsiteY0-42" fmla="*/ 0 h 648586"/>
                    <a:gd name="connsiteX1-43" fmla="*/ 214670 w 214670"/>
                    <a:gd name="connsiteY1-44" fmla="*/ 138223 h 648586"/>
                    <a:gd name="connsiteX2-45" fmla="*/ 214670 w 214670"/>
                    <a:gd name="connsiteY2-46" fmla="*/ 648586 h 648586"/>
                    <a:gd name="connsiteX3-47" fmla="*/ 2658 w 214670"/>
                    <a:gd name="connsiteY3-48" fmla="*/ 534286 h 648586"/>
                    <a:gd name="connsiteX4-49" fmla="*/ 0 w 214670"/>
                    <a:gd name="connsiteY4-50" fmla="*/ 0 h 648586"/>
                    <a:gd name="connsiteX0-51" fmla="*/ 0 w 214670"/>
                    <a:gd name="connsiteY0-52" fmla="*/ 0 h 648586"/>
                    <a:gd name="connsiteX1-53" fmla="*/ 214670 w 214670"/>
                    <a:gd name="connsiteY1-54" fmla="*/ 138223 h 648586"/>
                    <a:gd name="connsiteX2-55" fmla="*/ 214670 w 214670"/>
                    <a:gd name="connsiteY2-56" fmla="*/ 648586 h 648586"/>
                    <a:gd name="connsiteX3-57" fmla="*/ 0 w 214670"/>
                    <a:gd name="connsiteY3-58" fmla="*/ 518337 h 648586"/>
                    <a:gd name="connsiteX4-59" fmla="*/ 0 w 214670"/>
                    <a:gd name="connsiteY4-60" fmla="*/ 0 h 64858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4670" h="648586">
                      <a:moveTo>
                        <a:pt x="0" y="0"/>
                      </a:moveTo>
                      <a:lnTo>
                        <a:pt x="214670" y="138223"/>
                      </a:lnTo>
                      <a:lnTo>
                        <a:pt x="214670" y="648586"/>
                      </a:lnTo>
                      <a:lnTo>
                        <a:pt x="0" y="51833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cxnSp>
            <p:nvCxnSpPr>
              <p:cNvPr id="42" name="直接连接符 41"/>
              <p:cNvCxnSpPr/>
              <p:nvPr/>
            </p:nvCxnSpPr>
            <p:spPr>
              <a:xfrm>
                <a:off x="858578" y="3555939"/>
                <a:ext cx="0" cy="1536091"/>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767399" y="3555939"/>
                <a:ext cx="0" cy="1068305"/>
              </a:xfrm>
              <a:prstGeom prst="line">
                <a:avLst/>
              </a:prstGeom>
              <a:ln w="12700">
                <a:solidFill>
                  <a:schemeClr val="tx2"/>
                </a:solidFill>
                <a:prstDash val="sysDash"/>
              </a:ln>
            </p:spPr>
            <p:style>
              <a:lnRef idx="1">
                <a:schemeClr val="accent1"/>
              </a:lnRef>
              <a:fillRef idx="0">
                <a:schemeClr val="accent1"/>
              </a:fillRef>
              <a:effectRef idx="0">
                <a:schemeClr val="accent1"/>
              </a:effectRef>
              <a:fontRef idx="minor">
                <a:schemeClr val="tx1"/>
              </a:fontRef>
            </p:style>
          </p:cxnSp>
        </p:grpSp>
        <p:sp>
          <p:nvSpPr>
            <p:cNvPr id="14355" name="Freeform 16"/>
            <p:cNvSpPr>
              <a:spLocks noChangeAspect="1" noEditPoints="1"/>
            </p:cNvSpPr>
            <p:nvPr/>
          </p:nvSpPr>
          <p:spPr>
            <a:xfrm>
              <a:off x="6996651" y="1982214"/>
              <a:ext cx="243598" cy="280433"/>
            </a:xfrm>
            <a:custGeom>
              <a:avLst/>
              <a:gdLst/>
              <a:ahLst/>
              <a:cxnLst>
                <a:cxn ang="0">
                  <a:pos x="45240" y="89229"/>
                </a:cxn>
                <a:cxn ang="0">
                  <a:pos x="60320" y="265368"/>
                </a:cxn>
                <a:cxn ang="0">
                  <a:pos x="15080" y="280433"/>
                </a:cxn>
                <a:cxn ang="0">
                  <a:pos x="0" y="104293"/>
                </a:cxn>
                <a:cxn ang="0">
                  <a:pos x="69599" y="103134"/>
                </a:cxn>
                <a:cxn ang="0">
                  <a:pos x="88159" y="6953"/>
                </a:cxn>
                <a:cxn ang="0">
                  <a:pos x="95119" y="0"/>
                </a:cxn>
                <a:cxn ang="0">
                  <a:pos x="192558" y="0"/>
                </a:cxn>
                <a:cxn ang="0">
                  <a:pos x="227358" y="44035"/>
                </a:cxn>
                <a:cxn ang="0">
                  <a:pos x="229678" y="47511"/>
                </a:cxn>
                <a:cxn ang="0">
                  <a:pos x="243598" y="103134"/>
                </a:cxn>
                <a:cxn ang="0">
                  <a:pos x="69599" y="266527"/>
                </a:cxn>
                <a:cxn ang="0">
                  <a:pos x="97439" y="122834"/>
                </a:cxn>
                <a:cxn ang="0">
                  <a:pos x="183278" y="162234"/>
                </a:cxn>
                <a:cxn ang="0">
                  <a:pos x="97439" y="122834"/>
                </a:cxn>
                <a:cxn ang="0">
                  <a:pos x="161239" y="250304"/>
                </a:cxn>
                <a:cxn ang="0">
                  <a:pos x="183278" y="236398"/>
                </a:cxn>
                <a:cxn ang="0">
                  <a:pos x="128759" y="236398"/>
                </a:cxn>
                <a:cxn ang="0">
                  <a:pos x="150799" y="250304"/>
                </a:cxn>
                <a:cxn ang="0">
                  <a:pos x="128759" y="236398"/>
                </a:cxn>
                <a:cxn ang="0">
                  <a:pos x="97439" y="250304"/>
                </a:cxn>
                <a:cxn ang="0">
                  <a:pos x="119479" y="236398"/>
                </a:cxn>
                <a:cxn ang="0">
                  <a:pos x="161239" y="216698"/>
                </a:cxn>
                <a:cxn ang="0">
                  <a:pos x="183278" y="229445"/>
                </a:cxn>
                <a:cxn ang="0">
                  <a:pos x="161239" y="216698"/>
                </a:cxn>
                <a:cxn ang="0">
                  <a:pos x="128759" y="229445"/>
                </a:cxn>
                <a:cxn ang="0">
                  <a:pos x="150799" y="216698"/>
                </a:cxn>
                <a:cxn ang="0">
                  <a:pos x="97439" y="216698"/>
                </a:cxn>
                <a:cxn ang="0">
                  <a:pos x="119479" y="229445"/>
                </a:cxn>
                <a:cxn ang="0">
                  <a:pos x="97439" y="216698"/>
                </a:cxn>
                <a:cxn ang="0">
                  <a:pos x="161239" y="208587"/>
                </a:cxn>
                <a:cxn ang="0">
                  <a:pos x="183278" y="195840"/>
                </a:cxn>
                <a:cxn ang="0">
                  <a:pos x="128759" y="195840"/>
                </a:cxn>
                <a:cxn ang="0">
                  <a:pos x="150799" y="208587"/>
                </a:cxn>
                <a:cxn ang="0">
                  <a:pos x="128759" y="195840"/>
                </a:cxn>
                <a:cxn ang="0">
                  <a:pos x="97439" y="208587"/>
                </a:cxn>
                <a:cxn ang="0">
                  <a:pos x="119479" y="195840"/>
                </a:cxn>
                <a:cxn ang="0">
                  <a:pos x="161239" y="176140"/>
                </a:cxn>
                <a:cxn ang="0">
                  <a:pos x="183278" y="188887"/>
                </a:cxn>
                <a:cxn ang="0">
                  <a:pos x="161239" y="176140"/>
                </a:cxn>
                <a:cxn ang="0">
                  <a:pos x="128759" y="188887"/>
                </a:cxn>
                <a:cxn ang="0">
                  <a:pos x="150799" y="176140"/>
                </a:cxn>
                <a:cxn ang="0">
                  <a:pos x="97439" y="176140"/>
                </a:cxn>
                <a:cxn ang="0">
                  <a:pos x="119479" y="188887"/>
                </a:cxn>
                <a:cxn ang="0">
                  <a:pos x="97439" y="176140"/>
                </a:cxn>
                <a:cxn ang="0">
                  <a:pos x="114839" y="95023"/>
                </a:cxn>
                <a:cxn ang="0">
                  <a:pos x="200678" y="85752"/>
                </a:cxn>
                <a:cxn ang="0">
                  <a:pos x="114839" y="67211"/>
                </a:cxn>
                <a:cxn ang="0">
                  <a:pos x="200678" y="75323"/>
                </a:cxn>
                <a:cxn ang="0">
                  <a:pos x="114839" y="67211"/>
                </a:cxn>
                <a:cxn ang="0">
                  <a:pos x="114839" y="56782"/>
                </a:cxn>
                <a:cxn ang="0">
                  <a:pos x="164719" y="48670"/>
                </a:cxn>
                <a:cxn ang="0">
                  <a:pos x="114839" y="28970"/>
                </a:cxn>
                <a:cxn ang="0">
                  <a:pos x="164719" y="37082"/>
                </a:cxn>
                <a:cxn ang="0">
                  <a:pos x="114839" y="28970"/>
                </a:cxn>
                <a:cxn ang="0">
                  <a:pos x="191398" y="30129"/>
                </a:cxn>
                <a:cxn ang="0">
                  <a:pos x="192558" y="20859"/>
                </a:cxn>
                <a:cxn ang="0">
                  <a:pos x="180959" y="40558"/>
                </a:cxn>
                <a:cxn ang="0">
                  <a:pos x="177479" y="33606"/>
                </a:cxn>
                <a:cxn ang="0">
                  <a:pos x="102079" y="13906"/>
                </a:cxn>
                <a:cxn ang="0">
                  <a:pos x="215758" y="103134"/>
                </a:cxn>
              </a:cxnLst>
              <a:rect l="0" t="0" r="0" b="0"/>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alpha val="100000"/>
              </a:schemeClr>
            </a:solidFill>
            <a:ln w="9525">
              <a:noFill/>
            </a:ln>
          </p:spPr>
          <p:txBody>
            <a:bodyPr/>
            <a:lstStyle/>
            <a:p>
              <a:endParaRPr lang="zh-CN" altLang="en-US"/>
            </a:p>
          </p:txBody>
        </p:sp>
      </p:grpSp>
      <p:sp>
        <p:nvSpPr>
          <p:cNvPr id="49" name="TextBox 48"/>
          <p:cNvSpPr txBox="1"/>
          <p:nvPr/>
        </p:nvSpPr>
        <p:spPr>
          <a:xfrm>
            <a:off x="1619250" y="3779838"/>
            <a:ext cx="911225" cy="307975"/>
          </a:xfrm>
          <a:prstGeom prst="rect">
            <a:avLst/>
          </a:prstGeom>
          <a:noFill/>
          <a:ln w="9525">
            <a:noFill/>
          </a:ln>
        </p:spPr>
        <p:txBody>
          <a:bodyPr wrap="none">
            <a:spAutoFit/>
          </a:bodyPr>
          <a:lstStyle/>
          <a:p>
            <a:pPr lvl="0"/>
            <a:r>
              <a:rPr lang="en-US" altLang="zh-CN" sz="1400" dirty="0">
                <a:solidFill>
                  <a:srgbClr val="000000"/>
                </a:solidFill>
                <a:latin typeface="Impact" panose="020B0806030902050204" pitchFamily="34" charset="0"/>
                <a:ea typeface="宋体" panose="02010600030101010101" pitchFamily="2" charset="-122"/>
              </a:rPr>
              <a:t>KEY WORD</a:t>
            </a:r>
            <a:endParaRPr lang="zh-CN" altLang="en-US" sz="1400" dirty="0">
              <a:solidFill>
                <a:srgbClr val="000000"/>
              </a:solidFill>
              <a:latin typeface="Impact" panose="020B0806030902050204" pitchFamily="34" charset="0"/>
              <a:ea typeface="宋体" panose="02010600030101010101" pitchFamily="2" charset="-122"/>
            </a:endParaRPr>
          </a:p>
        </p:txBody>
      </p:sp>
      <p:sp>
        <p:nvSpPr>
          <p:cNvPr id="50" name="矩形 1"/>
          <p:cNvSpPr>
            <a:spLocks noChangeArrowheads="1"/>
          </p:cNvSpPr>
          <p:nvPr/>
        </p:nvSpPr>
        <p:spPr bwMode="auto">
          <a:xfrm>
            <a:off x="1358900" y="4057650"/>
            <a:ext cx="1431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进步平面设计</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在视觉感</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观中。</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
        <p:nvSpPr>
          <p:cNvPr id="51" name="TextBox 50"/>
          <p:cNvSpPr txBox="1"/>
          <p:nvPr/>
        </p:nvSpPr>
        <p:spPr>
          <a:xfrm>
            <a:off x="3416300" y="3313113"/>
            <a:ext cx="911225" cy="307975"/>
          </a:xfrm>
          <a:prstGeom prst="rect">
            <a:avLst/>
          </a:prstGeom>
          <a:noFill/>
          <a:ln w="9525">
            <a:noFill/>
          </a:ln>
        </p:spPr>
        <p:txBody>
          <a:bodyPr wrap="none">
            <a:spAutoFit/>
          </a:bodyPr>
          <a:lstStyle/>
          <a:p>
            <a:pPr lvl="0"/>
            <a:r>
              <a:rPr lang="en-US" altLang="zh-CN" sz="1400" dirty="0">
                <a:solidFill>
                  <a:srgbClr val="000000"/>
                </a:solidFill>
                <a:latin typeface="Impact" panose="020B0806030902050204" pitchFamily="34" charset="0"/>
                <a:ea typeface="宋体" panose="02010600030101010101" pitchFamily="2" charset="-122"/>
              </a:rPr>
              <a:t>KEY WORD</a:t>
            </a:r>
            <a:endParaRPr lang="zh-CN" altLang="en-US" sz="1400" dirty="0">
              <a:solidFill>
                <a:srgbClr val="000000"/>
              </a:solidFill>
              <a:latin typeface="Impact" panose="020B0806030902050204" pitchFamily="34" charset="0"/>
              <a:ea typeface="宋体" panose="02010600030101010101" pitchFamily="2" charset="-122"/>
            </a:endParaRPr>
          </a:p>
        </p:txBody>
      </p:sp>
      <p:sp>
        <p:nvSpPr>
          <p:cNvPr id="52" name="矩形 1"/>
          <p:cNvSpPr>
            <a:spLocks noChangeArrowheads="1"/>
          </p:cNvSpPr>
          <p:nvPr/>
        </p:nvSpPr>
        <p:spPr bwMode="auto">
          <a:xfrm>
            <a:off x="3155950" y="3602038"/>
            <a:ext cx="1431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进步平面设计</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在视觉感</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观中。</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
        <p:nvSpPr>
          <p:cNvPr id="53" name="TextBox 52"/>
          <p:cNvSpPr txBox="1"/>
          <p:nvPr/>
        </p:nvSpPr>
        <p:spPr>
          <a:xfrm>
            <a:off x="5183188" y="2832100"/>
            <a:ext cx="912812" cy="307975"/>
          </a:xfrm>
          <a:prstGeom prst="rect">
            <a:avLst/>
          </a:prstGeom>
          <a:noFill/>
          <a:ln w="9525">
            <a:noFill/>
          </a:ln>
        </p:spPr>
        <p:txBody>
          <a:bodyPr wrap="none">
            <a:spAutoFit/>
          </a:bodyPr>
          <a:lstStyle/>
          <a:p>
            <a:pPr lvl="0"/>
            <a:r>
              <a:rPr lang="en-US" altLang="zh-CN" sz="1400" dirty="0">
                <a:solidFill>
                  <a:srgbClr val="000000"/>
                </a:solidFill>
                <a:latin typeface="Impact" panose="020B0806030902050204" pitchFamily="34" charset="0"/>
                <a:ea typeface="宋体" panose="02010600030101010101" pitchFamily="2" charset="-122"/>
              </a:rPr>
              <a:t>KEY WORD</a:t>
            </a:r>
            <a:endParaRPr lang="zh-CN" altLang="en-US" sz="1400" dirty="0">
              <a:solidFill>
                <a:srgbClr val="000000"/>
              </a:solidFill>
              <a:latin typeface="Impact" panose="020B0806030902050204" pitchFamily="34" charset="0"/>
              <a:ea typeface="宋体" panose="02010600030101010101" pitchFamily="2" charset="-122"/>
            </a:endParaRPr>
          </a:p>
        </p:txBody>
      </p:sp>
      <p:sp>
        <p:nvSpPr>
          <p:cNvPr id="54" name="矩形 1"/>
          <p:cNvSpPr>
            <a:spLocks noChangeArrowheads="1"/>
          </p:cNvSpPr>
          <p:nvPr/>
        </p:nvSpPr>
        <p:spPr bwMode="auto">
          <a:xfrm>
            <a:off x="4924425" y="3119438"/>
            <a:ext cx="1430338"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进步平面设计</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在视觉感</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观中。</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
        <p:nvSpPr>
          <p:cNvPr id="55" name="TextBox 54"/>
          <p:cNvSpPr txBox="1"/>
          <p:nvPr/>
        </p:nvSpPr>
        <p:spPr>
          <a:xfrm>
            <a:off x="6975475" y="2378075"/>
            <a:ext cx="912813" cy="307975"/>
          </a:xfrm>
          <a:prstGeom prst="rect">
            <a:avLst/>
          </a:prstGeom>
          <a:noFill/>
          <a:ln w="9525">
            <a:noFill/>
          </a:ln>
        </p:spPr>
        <p:txBody>
          <a:bodyPr wrap="none">
            <a:spAutoFit/>
          </a:bodyPr>
          <a:lstStyle/>
          <a:p>
            <a:pPr lvl="0"/>
            <a:r>
              <a:rPr lang="en-US" altLang="zh-CN" sz="1400" dirty="0">
                <a:solidFill>
                  <a:srgbClr val="000000"/>
                </a:solidFill>
                <a:latin typeface="Impact" panose="020B0806030902050204" pitchFamily="34" charset="0"/>
                <a:ea typeface="宋体" panose="02010600030101010101" pitchFamily="2" charset="-122"/>
              </a:rPr>
              <a:t>KEY WORD</a:t>
            </a:r>
            <a:endParaRPr lang="zh-CN" altLang="en-US" sz="1400" dirty="0">
              <a:solidFill>
                <a:srgbClr val="000000"/>
              </a:solidFill>
              <a:latin typeface="Impact" panose="020B0806030902050204" pitchFamily="34" charset="0"/>
              <a:ea typeface="宋体" panose="02010600030101010101" pitchFamily="2" charset="-122"/>
            </a:endParaRPr>
          </a:p>
        </p:txBody>
      </p:sp>
      <p:sp>
        <p:nvSpPr>
          <p:cNvPr id="56" name="矩形 1"/>
          <p:cNvSpPr>
            <a:spLocks noChangeArrowheads="1"/>
          </p:cNvSpPr>
          <p:nvPr/>
        </p:nvSpPr>
        <p:spPr bwMode="auto">
          <a:xfrm>
            <a:off x="6715125" y="2684463"/>
            <a:ext cx="1431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进步平面设计</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在视觉感</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观中。</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4"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400" fill="hold"/>
                                        <p:tgtEl>
                                          <p:spTgt spid="8"/>
                                        </p:tgtEl>
                                        <p:attrNameLst>
                                          <p:attrName>ppt_x</p:attrName>
                                        </p:attrNameLst>
                                      </p:cBhvr>
                                      <p:tavLst>
                                        <p:tav tm="0">
                                          <p:val>
                                            <p:strVal val="#ppt_x"/>
                                          </p:val>
                                        </p:tav>
                                        <p:tav tm="100000">
                                          <p:val>
                                            <p:strVal val="#ppt_x"/>
                                          </p:val>
                                        </p:tav>
                                      </p:tavLst>
                                    </p:anim>
                                    <p:anim calcmode="lin" valueType="num">
                                      <p:cBhvr additive="base">
                                        <p:cTn id="30" dur="4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10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400" fill="hold"/>
                                        <p:tgtEl>
                                          <p:spTgt spid="19"/>
                                        </p:tgtEl>
                                        <p:attrNameLst>
                                          <p:attrName>ppt_x</p:attrName>
                                        </p:attrNameLst>
                                      </p:cBhvr>
                                      <p:tavLst>
                                        <p:tav tm="0">
                                          <p:val>
                                            <p:strVal val="#ppt_x"/>
                                          </p:val>
                                        </p:tav>
                                        <p:tav tm="100000">
                                          <p:val>
                                            <p:strVal val="#ppt_x"/>
                                          </p:val>
                                        </p:tav>
                                      </p:tavLst>
                                    </p:anim>
                                    <p:anim calcmode="lin" valueType="num">
                                      <p:cBhvr additive="base">
                                        <p:cTn id="34" dur="400" fill="hold"/>
                                        <p:tgtEl>
                                          <p:spTgt spid="1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2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400" fill="hold"/>
                                        <p:tgtEl>
                                          <p:spTgt spid="28"/>
                                        </p:tgtEl>
                                        <p:attrNameLst>
                                          <p:attrName>ppt_x</p:attrName>
                                        </p:attrNameLst>
                                      </p:cBhvr>
                                      <p:tavLst>
                                        <p:tav tm="0">
                                          <p:val>
                                            <p:strVal val="#ppt_x"/>
                                          </p:val>
                                        </p:tav>
                                        <p:tav tm="100000">
                                          <p:val>
                                            <p:strVal val="#ppt_x"/>
                                          </p:val>
                                        </p:tav>
                                      </p:tavLst>
                                    </p:anim>
                                    <p:anim calcmode="lin" valueType="num">
                                      <p:cBhvr additive="base">
                                        <p:cTn id="38" dur="400" fill="hold"/>
                                        <p:tgtEl>
                                          <p:spTgt spid="2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30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400" fill="hold"/>
                                        <p:tgtEl>
                                          <p:spTgt spid="38"/>
                                        </p:tgtEl>
                                        <p:attrNameLst>
                                          <p:attrName>ppt_x</p:attrName>
                                        </p:attrNameLst>
                                      </p:cBhvr>
                                      <p:tavLst>
                                        <p:tav tm="0">
                                          <p:val>
                                            <p:strVal val="#ppt_x"/>
                                          </p:val>
                                        </p:tav>
                                        <p:tav tm="100000">
                                          <p:val>
                                            <p:strVal val="#ppt_x"/>
                                          </p:val>
                                        </p:tav>
                                      </p:tavLst>
                                    </p:anim>
                                    <p:anim calcmode="lin" valueType="num">
                                      <p:cBhvr additive="base">
                                        <p:cTn id="42" dur="400" fill="hold"/>
                                        <p:tgtEl>
                                          <p:spTgt spid="38"/>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400" fill="hold"/>
                                        <p:tgtEl>
                                          <p:spTgt spid="49"/>
                                        </p:tgtEl>
                                        <p:attrNameLst>
                                          <p:attrName>ppt_x</p:attrName>
                                        </p:attrNameLst>
                                      </p:cBhvr>
                                      <p:tavLst>
                                        <p:tav tm="0">
                                          <p:val>
                                            <p:strVal val="#ppt_x"/>
                                          </p:val>
                                        </p:tav>
                                        <p:tav tm="100000">
                                          <p:val>
                                            <p:strVal val="#ppt_x"/>
                                          </p:val>
                                        </p:tav>
                                      </p:tavLst>
                                    </p:anim>
                                    <p:anim calcmode="lin" valueType="num">
                                      <p:cBhvr additive="base">
                                        <p:cTn id="47" dur="400" fill="hold"/>
                                        <p:tgtEl>
                                          <p:spTgt spid="49"/>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 presetClass="entr" presetSubtype="4"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additive="base">
                                        <p:cTn id="51" dur="300" fill="hold"/>
                                        <p:tgtEl>
                                          <p:spTgt spid="50"/>
                                        </p:tgtEl>
                                        <p:attrNameLst>
                                          <p:attrName>ppt_x</p:attrName>
                                        </p:attrNameLst>
                                      </p:cBhvr>
                                      <p:tavLst>
                                        <p:tav tm="0">
                                          <p:val>
                                            <p:strVal val="#ppt_x"/>
                                          </p:val>
                                        </p:tav>
                                        <p:tav tm="100000">
                                          <p:val>
                                            <p:strVal val="#ppt_x"/>
                                          </p:val>
                                        </p:tav>
                                      </p:tavLst>
                                    </p:anim>
                                    <p:anim calcmode="lin" valueType="num">
                                      <p:cBhvr additive="base">
                                        <p:cTn id="52" dur="300" fill="hold"/>
                                        <p:tgtEl>
                                          <p:spTgt spid="50"/>
                                        </p:tgtEl>
                                        <p:attrNameLst>
                                          <p:attrName>ppt_y</p:attrName>
                                        </p:attrNameLst>
                                      </p:cBhvr>
                                      <p:tavLst>
                                        <p:tav tm="0">
                                          <p:val>
                                            <p:strVal val="1+#ppt_h/2"/>
                                          </p:val>
                                        </p:tav>
                                        <p:tav tm="100000">
                                          <p:val>
                                            <p:strVal val="#ppt_y"/>
                                          </p:val>
                                        </p:tav>
                                      </p:tavLst>
                                    </p:anim>
                                  </p:childTnLst>
                                </p:cTn>
                              </p:par>
                            </p:childTnLst>
                          </p:cTn>
                        </p:par>
                        <p:par>
                          <p:cTn id="53" fill="hold">
                            <p:stCondLst>
                              <p:cond delay="3500"/>
                            </p:stCondLst>
                            <p:childTnLst>
                              <p:par>
                                <p:cTn id="54" presetID="2" presetClass="entr" presetSubtype="4"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400" fill="hold"/>
                                        <p:tgtEl>
                                          <p:spTgt spid="51"/>
                                        </p:tgtEl>
                                        <p:attrNameLst>
                                          <p:attrName>ppt_x</p:attrName>
                                        </p:attrNameLst>
                                      </p:cBhvr>
                                      <p:tavLst>
                                        <p:tav tm="0">
                                          <p:val>
                                            <p:strVal val="#ppt_x"/>
                                          </p:val>
                                        </p:tav>
                                        <p:tav tm="100000">
                                          <p:val>
                                            <p:strVal val="#ppt_x"/>
                                          </p:val>
                                        </p:tav>
                                      </p:tavLst>
                                    </p:anim>
                                    <p:anim calcmode="lin" valueType="num">
                                      <p:cBhvr additive="base">
                                        <p:cTn id="57" dur="400" fill="hold"/>
                                        <p:tgtEl>
                                          <p:spTgt spid="51"/>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2" presetClass="entr" presetSubtype="4"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300" fill="hold"/>
                                        <p:tgtEl>
                                          <p:spTgt spid="52"/>
                                        </p:tgtEl>
                                        <p:attrNameLst>
                                          <p:attrName>ppt_x</p:attrName>
                                        </p:attrNameLst>
                                      </p:cBhvr>
                                      <p:tavLst>
                                        <p:tav tm="0">
                                          <p:val>
                                            <p:strVal val="#ppt_x"/>
                                          </p:val>
                                        </p:tav>
                                        <p:tav tm="100000">
                                          <p:val>
                                            <p:strVal val="#ppt_x"/>
                                          </p:val>
                                        </p:tav>
                                      </p:tavLst>
                                    </p:anim>
                                    <p:anim calcmode="lin" valueType="num">
                                      <p:cBhvr additive="base">
                                        <p:cTn id="62" dur="300" fill="hold"/>
                                        <p:tgtEl>
                                          <p:spTgt spid="52"/>
                                        </p:tgtEl>
                                        <p:attrNameLst>
                                          <p:attrName>ppt_y</p:attrName>
                                        </p:attrNameLst>
                                      </p:cBhvr>
                                      <p:tavLst>
                                        <p:tav tm="0">
                                          <p:val>
                                            <p:strVal val="1+#ppt_h/2"/>
                                          </p:val>
                                        </p:tav>
                                        <p:tav tm="100000">
                                          <p:val>
                                            <p:strVal val="#ppt_y"/>
                                          </p:val>
                                        </p:tav>
                                      </p:tavLst>
                                    </p:anim>
                                  </p:childTnLst>
                                </p:cTn>
                              </p:par>
                            </p:childTnLst>
                          </p:cTn>
                        </p:par>
                        <p:par>
                          <p:cTn id="63" fill="hold">
                            <p:stCondLst>
                              <p:cond delay="4500"/>
                            </p:stCondLst>
                            <p:childTnLst>
                              <p:par>
                                <p:cTn id="64" presetID="2" presetClass="entr" presetSubtype="4" fill="hold" grpId="0" nodeType="afterEffect">
                                  <p:stCondLst>
                                    <p:cond delay="0"/>
                                  </p:stCondLst>
                                  <p:childTnLst>
                                    <p:set>
                                      <p:cBhvr>
                                        <p:cTn id="65" dur="1" fill="hold">
                                          <p:stCondLst>
                                            <p:cond delay="0"/>
                                          </p:stCondLst>
                                        </p:cTn>
                                        <p:tgtEl>
                                          <p:spTgt spid="53"/>
                                        </p:tgtEl>
                                        <p:attrNameLst>
                                          <p:attrName>style.visibility</p:attrName>
                                        </p:attrNameLst>
                                      </p:cBhvr>
                                      <p:to>
                                        <p:strVal val="visible"/>
                                      </p:to>
                                    </p:set>
                                    <p:anim calcmode="lin" valueType="num">
                                      <p:cBhvr additive="base">
                                        <p:cTn id="66" dur="400" fill="hold"/>
                                        <p:tgtEl>
                                          <p:spTgt spid="53"/>
                                        </p:tgtEl>
                                        <p:attrNameLst>
                                          <p:attrName>ppt_x</p:attrName>
                                        </p:attrNameLst>
                                      </p:cBhvr>
                                      <p:tavLst>
                                        <p:tav tm="0">
                                          <p:val>
                                            <p:strVal val="#ppt_x"/>
                                          </p:val>
                                        </p:tav>
                                        <p:tav tm="100000">
                                          <p:val>
                                            <p:strVal val="#ppt_x"/>
                                          </p:val>
                                        </p:tav>
                                      </p:tavLst>
                                    </p:anim>
                                    <p:anim calcmode="lin" valueType="num">
                                      <p:cBhvr additive="base">
                                        <p:cTn id="67" dur="400" fill="hold"/>
                                        <p:tgtEl>
                                          <p:spTgt spid="53"/>
                                        </p:tgtEl>
                                        <p:attrNameLst>
                                          <p:attrName>ppt_y</p:attrName>
                                        </p:attrNameLst>
                                      </p:cBhvr>
                                      <p:tavLst>
                                        <p:tav tm="0">
                                          <p:val>
                                            <p:strVal val="1+#ppt_h/2"/>
                                          </p:val>
                                        </p:tav>
                                        <p:tav tm="100000">
                                          <p:val>
                                            <p:strVal val="#ppt_y"/>
                                          </p:val>
                                        </p:tav>
                                      </p:tavLst>
                                    </p:anim>
                                  </p:childTnLst>
                                </p:cTn>
                              </p:par>
                            </p:childTnLst>
                          </p:cTn>
                        </p:par>
                        <p:par>
                          <p:cTn id="68" fill="hold">
                            <p:stCondLst>
                              <p:cond delay="5000"/>
                            </p:stCondLst>
                            <p:childTnLst>
                              <p:par>
                                <p:cTn id="69" presetID="2" presetClass="entr" presetSubtype="4"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 calcmode="lin" valueType="num">
                                      <p:cBhvr additive="base">
                                        <p:cTn id="71" dur="300" fill="hold"/>
                                        <p:tgtEl>
                                          <p:spTgt spid="54"/>
                                        </p:tgtEl>
                                        <p:attrNameLst>
                                          <p:attrName>ppt_x</p:attrName>
                                        </p:attrNameLst>
                                      </p:cBhvr>
                                      <p:tavLst>
                                        <p:tav tm="0">
                                          <p:val>
                                            <p:strVal val="#ppt_x"/>
                                          </p:val>
                                        </p:tav>
                                        <p:tav tm="100000">
                                          <p:val>
                                            <p:strVal val="#ppt_x"/>
                                          </p:val>
                                        </p:tav>
                                      </p:tavLst>
                                    </p:anim>
                                    <p:anim calcmode="lin" valueType="num">
                                      <p:cBhvr additive="base">
                                        <p:cTn id="72" dur="300" fill="hold"/>
                                        <p:tgtEl>
                                          <p:spTgt spid="54"/>
                                        </p:tgtEl>
                                        <p:attrNameLst>
                                          <p:attrName>ppt_y</p:attrName>
                                        </p:attrNameLst>
                                      </p:cBhvr>
                                      <p:tavLst>
                                        <p:tav tm="0">
                                          <p:val>
                                            <p:strVal val="1+#ppt_h/2"/>
                                          </p:val>
                                        </p:tav>
                                        <p:tav tm="100000">
                                          <p:val>
                                            <p:strVal val="#ppt_y"/>
                                          </p:val>
                                        </p:tav>
                                      </p:tavLst>
                                    </p:anim>
                                  </p:childTnLst>
                                </p:cTn>
                              </p:par>
                            </p:childTnLst>
                          </p:cTn>
                        </p:par>
                        <p:par>
                          <p:cTn id="73" fill="hold">
                            <p:stCondLst>
                              <p:cond delay="5500"/>
                            </p:stCondLst>
                            <p:childTnLst>
                              <p:par>
                                <p:cTn id="74" presetID="2" presetClass="entr" presetSubtype="4"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 calcmode="lin" valueType="num">
                                      <p:cBhvr additive="base">
                                        <p:cTn id="76" dur="400" fill="hold"/>
                                        <p:tgtEl>
                                          <p:spTgt spid="55"/>
                                        </p:tgtEl>
                                        <p:attrNameLst>
                                          <p:attrName>ppt_x</p:attrName>
                                        </p:attrNameLst>
                                      </p:cBhvr>
                                      <p:tavLst>
                                        <p:tav tm="0">
                                          <p:val>
                                            <p:strVal val="#ppt_x"/>
                                          </p:val>
                                        </p:tav>
                                        <p:tav tm="100000">
                                          <p:val>
                                            <p:strVal val="#ppt_x"/>
                                          </p:val>
                                        </p:tav>
                                      </p:tavLst>
                                    </p:anim>
                                    <p:anim calcmode="lin" valueType="num">
                                      <p:cBhvr additive="base">
                                        <p:cTn id="77" dur="400" fill="hold"/>
                                        <p:tgtEl>
                                          <p:spTgt spid="55"/>
                                        </p:tgtEl>
                                        <p:attrNameLst>
                                          <p:attrName>ppt_y</p:attrName>
                                        </p:attrNameLst>
                                      </p:cBhvr>
                                      <p:tavLst>
                                        <p:tav tm="0">
                                          <p:val>
                                            <p:strVal val="1+#ppt_h/2"/>
                                          </p:val>
                                        </p:tav>
                                        <p:tav tm="100000">
                                          <p:val>
                                            <p:strVal val="#ppt_y"/>
                                          </p:val>
                                        </p:tav>
                                      </p:tavLst>
                                    </p:anim>
                                  </p:childTnLst>
                                </p:cTn>
                              </p:par>
                            </p:childTnLst>
                          </p:cTn>
                        </p:par>
                        <p:par>
                          <p:cTn id="78" fill="hold">
                            <p:stCondLst>
                              <p:cond delay="6000"/>
                            </p:stCondLst>
                            <p:childTnLst>
                              <p:par>
                                <p:cTn id="79" presetID="2" presetClass="entr" presetSubtype="4"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 calcmode="lin" valueType="num">
                                      <p:cBhvr additive="base">
                                        <p:cTn id="81" dur="300" fill="hold"/>
                                        <p:tgtEl>
                                          <p:spTgt spid="56"/>
                                        </p:tgtEl>
                                        <p:attrNameLst>
                                          <p:attrName>ppt_x</p:attrName>
                                        </p:attrNameLst>
                                      </p:cBhvr>
                                      <p:tavLst>
                                        <p:tav tm="0">
                                          <p:val>
                                            <p:strVal val="#ppt_x"/>
                                          </p:val>
                                        </p:tav>
                                        <p:tav tm="100000">
                                          <p:val>
                                            <p:strVal val="#ppt_x"/>
                                          </p:val>
                                        </p:tav>
                                      </p:tavLst>
                                    </p:anim>
                                    <p:anim calcmode="lin" valueType="num">
                                      <p:cBhvr additive="base">
                                        <p:cTn id="82" dur="3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49" grpId="0"/>
      <p:bldP spid="50" grpId="0"/>
      <p:bldP spid="51" grpId="0"/>
      <p:bldP spid="52" grpId="0"/>
      <p:bldP spid="53" grpId="0"/>
      <p:bldP spid="54" grpId="0"/>
      <p:bldP spid="55" grpId="0"/>
      <p:bldP spid="5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15406"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15407"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8" name="组合 7"/>
          <p:cNvGrpSpPr/>
          <p:nvPr/>
        </p:nvGrpSpPr>
        <p:grpSpPr>
          <a:xfrm>
            <a:off x="2974975" y="1976438"/>
            <a:ext cx="1503363" cy="1550987"/>
            <a:chOff x="2974752" y="1977194"/>
            <a:chExt cx="1503029" cy="1550088"/>
          </a:xfrm>
        </p:grpSpPr>
        <p:grpSp>
          <p:nvGrpSpPr>
            <p:cNvPr id="15401" name="组合 8"/>
            <p:cNvGrpSpPr/>
            <p:nvPr/>
          </p:nvGrpSpPr>
          <p:grpSpPr>
            <a:xfrm>
              <a:off x="2974752" y="1977194"/>
              <a:ext cx="1503029" cy="1550088"/>
              <a:chOff x="4192983" y="1691477"/>
              <a:chExt cx="1148533" cy="1184493"/>
            </a:xfrm>
          </p:grpSpPr>
          <p:sp>
            <p:nvSpPr>
              <p:cNvPr id="12" name="等腰三角形 3"/>
              <p:cNvSpPr/>
              <p:nvPr/>
            </p:nvSpPr>
            <p:spPr>
              <a:xfrm>
                <a:off x="4817170" y="1725265"/>
                <a:ext cx="524346" cy="694954"/>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24780 w 521965"/>
                  <a:gd name="connsiteY2-30" fmla="*/ 585788 h 687810"/>
                  <a:gd name="connsiteX3-31" fmla="*/ 0 w 521965"/>
                  <a:gd name="connsiteY3-32" fmla="*/ 0 h 687810"/>
                  <a:gd name="connsiteX0-33" fmla="*/ 0 w 514821"/>
                  <a:gd name="connsiteY0-34" fmla="*/ 0 h 687810"/>
                  <a:gd name="connsiteX1-35" fmla="*/ 514821 w 514821"/>
                  <a:gd name="connsiteY1-36" fmla="*/ 687810 h 687810"/>
                  <a:gd name="connsiteX2-37" fmla="*/ 224780 w 514821"/>
                  <a:gd name="connsiteY2-38" fmla="*/ 585788 h 687810"/>
                  <a:gd name="connsiteX3-39" fmla="*/ 0 w 514821"/>
                  <a:gd name="connsiteY3-40" fmla="*/ 0 h 687810"/>
                  <a:gd name="connsiteX0-41" fmla="*/ 0 w 521965"/>
                  <a:gd name="connsiteY0-42" fmla="*/ 0 h 692573"/>
                  <a:gd name="connsiteX1-43" fmla="*/ 521965 w 521965"/>
                  <a:gd name="connsiteY1-44" fmla="*/ 692573 h 692573"/>
                  <a:gd name="connsiteX2-45" fmla="*/ 224780 w 521965"/>
                  <a:gd name="connsiteY2-46" fmla="*/ 585788 h 692573"/>
                  <a:gd name="connsiteX3-47" fmla="*/ 0 w 521965"/>
                  <a:gd name="connsiteY3-48" fmla="*/ 0 h 692573"/>
                  <a:gd name="connsiteX0-49" fmla="*/ 0 w 517202"/>
                  <a:gd name="connsiteY0-50" fmla="*/ 0 h 685429"/>
                  <a:gd name="connsiteX1-51" fmla="*/ 517202 w 517202"/>
                  <a:gd name="connsiteY1-52" fmla="*/ 685429 h 685429"/>
                  <a:gd name="connsiteX2-53" fmla="*/ 220017 w 517202"/>
                  <a:gd name="connsiteY2-54" fmla="*/ 578644 h 685429"/>
                  <a:gd name="connsiteX3-55" fmla="*/ 0 w 517202"/>
                  <a:gd name="connsiteY3-56" fmla="*/ 0 h 685429"/>
                  <a:gd name="connsiteX0-57" fmla="*/ 0 w 524346"/>
                  <a:gd name="connsiteY0-58" fmla="*/ 0 h 694954"/>
                  <a:gd name="connsiteX1-59" fmla="*/ 524346 w 524346"/>
                  <a:gd name="connsiteY1-60" fmla="*/ 694954 h 694954"/>
                  <a:gd name="connsiteX2-61" fmla="*/ 227161 w 524346"/>
                  <a:gd name="connsiteY2-62" fmla="*/ 588169 h 694954"/>
                  <a:gd name="connsiteX3-63" fmla="*/ 0 w 524346"/>
                  <a:gd name="connsiteY3-64" fmla="*/ 0 h 694954"/>
                </a:gdLst>
                <a:ahLst/>
                <a:cxnLst>
                  <a:cxn ang="0">
                    <a:pos x="connsiteX0-1" y="connsiteY0-2"/>
                  </a:cxn>
                  <a:cxn ang="0">
                    <a:pos x="connsiteX1-3" y="connsiteY1-4"/>
                  </a:cxn>
                  <a:cxn ang="0">
                    <a:pos x="connsiteX2-5" y="connsiteY2-6"/>
                  </a:cxn>
                  <a:cxn ang="0">
                    <a:pos x="connsiteX3-7" y="connsiteY3-8"/>
                  </a:cxn>
                </a:cxnLst>
                <a:rect l="l" t="t" r="r" b="b"/>
                <a:pathLst>
                  <a:path w="524346" h="694954">
                    <a:moveTo>
                      <a:pt x="0" y="0"/>
                    </a:moveTo>
                    <a:lnTo>
                      <a:pt x="524346" y="694954"/>
                    </a:lnTo>
                    <a:lnTo>
                      <a:pt x="227161" y="58816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3" name="等腰三角形 3"/>
              <p:cNvSpPr/>
              <p:nvPr/>
            </p:nvSpPr>
            <p:spPr>
              <a:xfrm rot="1959262" flipV="1">
                <a:off x="4655281" y="2216540"/>
                <a:ext cx="557122" cy="659430"/>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13903 w 521965"/>
                  <a:gd name="connsiteY2-30" fmla="*/ 619716 h 687810"/>
                  <a:gd name="connsiteX3-31" fmla="*/ 0 w 521965"/>
                  <a:gd name="connsiteY3-32" fmla="*/ 0 h 687810"/>
                  <a:gd name="connsiteX0-33" fmla="*/ 0 w 555527"/>
                  <a:gd name="connsiteY0-34" fmla="*/ 0 h 644267"/>
                  <a:gd name="connsiteX1-35" fmla="*/ 555527 w 555527"/>
                  <a:gd name="connsiteY1-36" fmla="*/ 644267 h 644267"/>
                  <a:gd name="connsiteX2-37" fmla="*/ 247465 w 555527"/>
                  <a:gd name="connsiteY2-38" fmla="*/ 576173 h 644267"/>
                  <a:gd name="connsiteX3-39" fmla="*/ 0 w 555527"/>
                  <a:gd name="connsiteY3-40" fmla="*/ 0 h 644267"/>
                  <a:gd name="connsiteX0-41" fmla="*/ 0 w 558252"/>
                  <a:gd name="connsiteY0-42" fmla="*/ 0 h 648841"/>
                  <a:gd name="connsiteX1-43" fmla="*/ 558252 w 558252"/>
                  <a:gd name="connsiteY1-44" fmla="*/ 648841 h 648841"/>
                  <a:gd name="connsiteX2-45" fmla="*/ 247465 w 558252"/>
                  <a:gd name="connsiteY2-46" fmla="*/ 576173 h 648841"/>
                  <a:gd name="connsiteX3-47" fmla="*/ 0 w 558252"/>
                  <a:gd name="connsiteY3-48" fmla="*/ 0 h 648841"/>
                  <a:gd name="connsiteX0-49" fmla="*/ 0 w 557122"/>
                  <a:gd name="connsiteY0-50" fmla="*/ 0 h 659430"/>
                  <a:gd name="connsiteX1-51" fmla="*/ 557122 w 557122"/>
                  <a:gd name="connsiteY1-52" fmla="*/ 659430 h 659430"/>
                  <a:gd name="connsiteX2-53" fmla="*/ 246335 w 557122"/>
                  <a:gd name="connsiteY2-54" fmla="*/ 586762 h 659430"/>
                  <a:gd name="connsiteX3-55" fmla="*/ 0 w 557122"/>
                  <a:gd name="connsiteY3-56" fmla="*/ 0 h 659430"/>
                </a:gdLst>
                <a:ahLst/>
                <a:cxnLst>
                  <a:cxn ang="0">
                    <a:pos x="connsiteX0-1" y="connsiteY0-2"/>
                  </a:cxn>
                  <a:cxn ang="0">
                    <a:pos x="connsiteX1-3" y="connsiteY1-4"/>
                  </a:cxn>
                  <a:cxn ang="0">
                    <a:pos x="connsiteX2-5" y="connsiteY2-6"/>
                  </a:cxn>
                  <a:cxn ang="0">
                    <a:pos x="connsiteX3-7" y="connsiteY3-8"/>
                  </a:cxn>
                </a:cxnLst>
                <a:rect l="l" t="t" r="r" b="b"/>
                <a:pathLst>
                  <a:path w="557122" h="659430">
                    <a:moveTo>
                      <a:pt x="0" y="0"/>
                    </a:moveTo>
                    <a:lnTo>
                      <a:pt x="557122" y="659430"/>
                    </a:lnTo>
                    <a:lnTo>
                      <a:pt x="246335" y="58676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4" name="正五边形 2"/>
              <p:cNvSpPr/>
              <p:nvPr/>
            </p:nvSpPr>
            <p:spPr>
              <a:xfrm rot="2015357">
                <a:off x="4192983" y="1691477"/>
                <a:ext cx="865118" cy="955382"/>
              </a:xfrm>
              <a:custGeom>
                <a:avLst/>
                <a:gdLst>
                  <a:gd name="connsiteX0" fmla="*/ 1 w 976856"/>
                  <a:gd name="connsiteY0" fmla="*/ 355357 h 930339"/>
                  <a:gd name="connsiteX1" fmla="*/ 488428 w 976856"/>
                  <a:gd name="connsiteY1" fmla="*/ 0 h 930339"/>
                  <a:gd name="connsiteX2" fmla="*/ 976855 w 976856"/>
                  <a:gd name="connsiteY2" fmla="*/ 355357 h 930339"/>
                  <a:gd name="connsiteX3" fmla="*/ 790292 w 976856"/>
                  <a:gd name="connsiteY3" fmla="*/ 930337 h 930339"/>
                  <a:gd name="connsiteX4" fmla="*/ 186564 w 976856"/>
                  <a:gd name="connsiteY4" fmla="*/ 930337 h 930339"/>
                  <a:gd name="connsiteX5" fmla="*/ 1 w 976856"/>
                  <a:gd name="connsiteY5" fmla="*/ 355357 h 930339"/>
                  <a:gd name="connsiteX0-1" fmla="*/ 0 w 976854"/>
                  <a:gd name="connsiteY0-2" fmla="*/ 368591 h 943571"/>
                  <a:gd name="connsiteX1-3" fmla="*/ 473920 w 976854"/>
                  <a:gd name="connsiteY1-4" fmla="*/ 0 h 943571"/>
                  <a:gd name="connsiteX2-5" fmla="*/ 976854 w 976854"/>
                  <a:gd name="connsiteY2-6" fmla="*/ 368591 h 943571"/>
                  <a:gd name="connsiteX3-7" fmla="*/ 790291 w 976854"/>
                  <a:gd name="connsiteY3-8" fmla="*/ 943571 h 943571"/>
                  <a:gd name="connsiteX4-9" fmla="*/ 186563 w 976854"/>
                  <a:gd name="connsiteY4-10" fmla="*/ 943571 h 943571"/>
                  <a:gd name="connsiteX5-11" fmla="*/ 0 w 976854"/>
                  <a:gd name="connsiteY5-12" fmla="*/ 368591 h 943571"/>
                  <a:gd name="connsiteX0-13" fmla="*/ 0 w 982138"/>
                  <a:gd name="connsiteY0-14" fmla="*/ 368591 h 943571"/>
                  <a:gd name="connsiteX1-15" fmla="*/ 473920 w 982138"/>
                  <a:gd name="connsiteY1-16" fmla="*/ 0 h 943571"/>
                  <a:gd name="connsiteX2-17" fmla="*/ 982138 w 982138"/>
                  <a:gd name="connsiteY2-18" fmla="*/ 367940 h 943571"/>
                  <a:gd name="connsiteX3-19" fmla="*/ 790291 w 982138"/>
                  <a:gd name="connsiteY3-20" fmla="*/ 943571 h 943571"/>
                  <a:gd name="connsiteX4-21" fmla="*/ 186563 w 982138"/>
                  <a:gd name="connsiteY4-22" fmla="*/ 943571 h 943571"/>
                  <a:gd name="connsiteX5-23" fmla="*/ 0 w 982138"/>
                  <a:gd name="connsiteY5-24" fmla="*/ 368591 h 943571"/>
                  <a:gd name="connsiteX0-25" fmla="*/ 0 w 982138"/>
                  <a:gd name="connsiteY0-26" fmla="*/ 368591 h 955382"/>
                  <a:gd name="connsiteX1-27" fmla="*/ 473920 w 982138"/>
                  <a:gd name="connsiteY1-28" fmla="*/ 0 h 955382"/>
                  <a:gd name="connsiteX2-29" fmla="*/ 982138 w 982138"/>
                  <a:gd name="connsiteY2-30" fmla="*/ 367940 h 955382"/>
                  <a:gd name="connsiteX3-31" fmla="*/ 746681 w 982138"/>
                  <a:gd name="connsiteY3-32" fmla="*/ 955382 h 955382"/>
                  <a:gd name="connsiteX4-33" fmla="*/ 186563 w 982138"/>
                  <a:gd name="connsiteY4-34" fmla="*/ 943571 h 955382"/>
                  <a:gd name="connsiteX5-35" fmla="*/ 0 w 982138"/>
                  <a:gd name="connsiteY5-36" fmla="*/ 368591 h 955382"/>
                  <a:gd name="connsiteX0-37" fmla="*/ 0 w 982138"/>
                  <a:gd name="connsiteY0-38" fmla="*/ 368591 h 955382"/>
                  <a:gd name="connsiteX1-39" fmla="*/ 473920 w 982138"/>
                  <a:gd name="connsiteY1-40" fmla="*/ 0 h 955382"/>
                  <a:gd name="connsiteX2-41" fmla="*/ 982138 w 982138"/>
                  <a:gd name="connsiteY2-42" fmla="*/ 367940 h 955382"/>
                  <a:gd name="connsiteX3-43" fmla="*/ 746681 w 982138"/>
                  <a:gd name="connsiteY3-44" fmla="*/ 955382 h 955382"/>
                  <a:gd name="connsiteX4-45" fmla="*/ 295649 w 982138"/>
                  <a:gd name="connsiteY4-46" fmla="*/ 879700 h 955382"/>
                  <a:gd name="connsiteX5-47" fmla="*/ 0 w 982138"/>
                  <a:gd name="connsiteY5-48" fmla="*/ 368591 h 955382"/>
                  <a:gd name="connsiteX0-49" fmla="*/ 0 w 862468"/>
                  <a:gd name="connsiteY0-50" fmla="*/ 294833 h 955382"/>
                  <a:gd name="connsiteX1-51" fmla="*/ 354250 w 862468"/>
                  <a:gd name="connsiteY1-52" fmla="*/ 0 h 955382"/>
                  <a:gd name="connsiteX2-53" fmla="*/ 862468 w 862468"/>
                  <a:gd name="connsiteY2-54" fmla="*/ 367940 h 955382"/>
                  <a:gd name="connsiteX3-55" fmla="*/ 627011 w 862468"/>
                  <a:gd name="connsiteY3-56" fmla="*/ 955382 h 955382"/>
                  <a:gd name="connsiteX4-57" fmla="*/ 175979 w 862468"/>
                  <a:gd name="connsiteY4-58" fmla="*/ 879700 h 955382"/>
                  <a:gd name="connsiteX5-59" fmla="*/ 0 w 862468"/>
                  <a:gd name="connsiteY5-60" fmla="*/ 294833 h 955382"/>
                  <a:gd name="connsiteX0-61" fmla="*/ 0 w 862468"/>
                  <a:gd name="connsiteY0-62" fmla="*/ 294833 h 955382"/>
                  <a:gd name="connsiteX1-63" fmla="*/ 354250 w 862468"/>
                  <a:gd name="connsiteY1-64" fmla="*/ 0 h 955382"/>
                  <a:gd name="connsiteX2-65" fmla="*/ 862468 w 862468"/>
                  <a:gd name="connsiteY2-66" fmla="*/ 367940 h 955382"/>
                  <a:gd name="connsiteX3-67" fmla="*/ 627011 w 862468"/>
                  <a:gd name="connsiteY3-68" fmla="*/ 955382 h 955382"/>
                  <a:gd name="connsiteX4-69" fmla="*/ 173328 w 862468"/>
                  <a:gd name="connsiteY4-70" fmla="*/ 884319 h 955382"/>
                  <a:gd name="connsiteX5-71" fmla="*/ 0 w 862468"/>
                  <a:gd name="connsiteY5-72" fmla="*/ 294833 h 955382"/>
                  <a:gd name="connsiteX0-73" fmla="*/ 0 w 868404"/>
                  <a:gd name="connsiteY0-74" fmla="*/ 294833 h 955382"/>
                  <a:gd name="connsiteX1-75" fmla="*/ 354250 w 868404"/>
                  <a:gd name="connsiteY1-76" fmla="*/ 0 h 955382"/>
                  <a:gd name="connsiteX2-77" fmla="*/ 868404 w 868404"/>
                  <a:gd name="connsiteY2-78" fmla="*/ 372574 h 955382"/>
                  <a:gd name="connsiteX3-79" fmla="*/ 627011 w 868404"/>
                  <a:gd name="connsiteY3-80" fmla="*/ 955382 h 955382"/>
                  <a:gd name="connsiteX4-81" fmla="*/ 173328 w 868404"/>
                  <a:gd name="connsiteY4-82" fmla="*/ 884319 h 955382"/>
                  <a:gd name="connsiteX5-83" fmla="*/ 0 w 868404"/>
                  <a:gd name="connsiteY5-84" fmla="*/ 294833 h 955382"/>
                  <a:gd name="connsiteX0-85" fmla="*/ 0 w 869737"/>
                  <a:gd name="connsiteY0-86" fmla="*/ 294833 h 955382"/>
                  <a:gd name="connsiteX1-87" fmla="*/ 354250 w 869737"/>
                  <a:gd name="connsiteY1-88" fmla="*/ 0 h 955382"/>
                  <a:gd name="connsiteX2-89" fmla="*/ 869737 w 869737"/>
                  <a:gd name="connsiteY2-90" fmla="*/ 365972 h 955382"/>
                  <a:gd name="connsiteX3-91" fmla="*/ 627011 w 869737"/>
                  <a:gd name="connsiteY3-92" fmla="*/ 955382 h 955382"/>
                  <a:gd name="connsiteX4-93" fmla="*/ 173328 w 869737"/>
                  <a:gd name="connsiteY4-94" fmla="*/ 884319 h 955382"/>
                  <a:gd name="connsiteX5-95" fmla="*/ 0 w 869737"/>
                  <a:gd name="connsiteY5-96" fmla="*/ 294833 h 955382"/>
                  <a:gd name="connsiteX0-97" fmla="*/ 0 w 867752"/>
                  <a:gd name="connsiteY0-98" fmla="*/ 294833 h 955382"/>
                  <a:gd name="connsiteX1-99" fmla="*/ 354250 w 867752"/>
                  <a:gd name="connsiteY1-100" fmla="*/ 0 h 955382"/>
                  <a:gd name="connsiteX2-101" fmla="*/ 867752 w 867752"/>
                  <a:gd name="connsiteY2-102" fmla="*/ 367290 h 955382"/>
                  <a:gd name="connsiteX3-103" fmla="*/ 627011 w 867752"/>
                  <a:gd name="connsiteY3-104" fmla="*/ 955382 h 955382"/>
                  <a:gd name="connsiteX4-105" fmla="*/ 173328 w 867752"/>
                  <a:gd name="connsiteY4-106" fmla="*/ 884319 h 955382"/>
                  <a:gd name="connsiteX5-107" fmla="*/ 0 w 867752"/>
                  <a:gd name="connsiteY5-108" fmla="*/ 294833 h 955382"/>
                  <a:gd name="connsiteX0-109" fmla="*/ 0 w 865118"/>
                  <a:gd name="connsiteY0-110" fmla="*/ 294833 h 955382"/>
                  <a:gd name="connsiteX1-111" fmla="*/ 354250 w 865118"/>
                  <a:gd name="connsiteY1-112" fmla="*/ 0 h 955382"/>
                  <a:gd name="connsiteX2-113" fmla="*/ 865118 w 865118"/>
                  <a:gd name="connsiteY2-114" fmla="*/ 363323 h 955382"/>
                  <a:gd name="connsiteX3-115" fmla="*/ 627011 w 865118"/>
                  <a:gd name="connsiteY3-116" fmla="*/ 955382 h 955382"/>
                  <a:gd name="connsiteX4-117" fmla="*/ 173328 w 865118"/>
                  <a:gd name="connsiteY4-118" fmla="*/ 884319 h 955382"/>
                  <a:gd name="connsiteX5-119" fmla="*/ 0 w 865118"/>
                  <a:gd name="connsiteY5-120" fmla="*/ 294833 h 955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65118" h="955382">
                    <a:moveTo>
                      <a:pt x="0" y="294833"/>
                    </a:moveTo>
                    <a:lnTo>
                      <a:pt x="354250" y="0"/>
                    </a:lnTo>
                    <a:lnTo>
                      <a:pt x="865118" y="363323"/>
                    </a:lnTo>
                    <a:lnTo>
                      <a:pt x="627011" y="955382"/>
                    </a:lnTo>
                    <a:lnTo>
                      <a:pt x="173328" y="884319"/>
                    </a:lnTo>
                    <a:lnTo>
                      <a:pt x="0" y="2948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5402" name="Freeform 42"/>
            <p:cNvSpPr>
              <a:spLocks noChangeAspect="1" noEditPoints="1"/>
            </p:cNvSpPr>
            <p:nvPr/>
          </p:nvSpPr>
          <p:spPr>
            <a:xfrm>
              <a:off x="3311620" y="2330198"/>
              <a:ext cx="401198" cy="513231"/>
            </a:xfrm>
            <a:custGeom>
              <a:avLst/>
              <a:gdLst/>
              <a:ahLst/>
              <a:cxnLst>
                <a:cxn ang="0">
                  <a:pos x="87762" y="166308"/>
                </a:cxn>
                <a:cxn ang="0">
                  <a:pos x="96717" y="502501"/>
                </a:cxn>
                <a:cxn ang="0">
                  <a:pos x="37612" y="498925"/>
                </a:cxn>
                <a:cxn ang="0">
                  <a:pos x="0" y="454218"/>
                </a:cxn>
                <a:cxn ang="0">
                  <a:pos x="21493" y="125178"/>
                </a:cxn>
                <a:cxn ang="0">
                  <a:pos x="306272" y="388053"/>
                </a:cxn>
                <a:cxn ang="0">
                  <a:pos x="340302" y="296851"/>
                </a:cxn>
                <a:cxn ang="0">
                  <a:pos x="331347" y="327252"/>
                </a:cxn>
                <a:cxn ang="0">
                  <a:pos x="324182" y="336193"/>
                </a:cxn>
                <a:cxn ang="0">
                  <a:pos x="288361" y="336193"/>
                </a:cxn>
                <a:cxn ang="0">
                  <a:pos x="279406" y="327252"/>
                </a:cxn>
                <a:cxn ang="0">
                  <a:pos x="343884" y="244992"/>
                </a:cxn>
                <a:cxn ang="0">
                  <a:pos x="345675" y="246780"/>
                </a:cxn>
                <a:cxn ang="0">
                  <a:pos x="351048" y="248568"/>
                </a:cxn>
                <a:cxn ang="0">
                  <a:pos x="352839" y="248568"/>
                </a:cxn>
                <a:cxn ang="0">
                  <a:pos x="354630" y="250357"/>
                </a:cxn>
                <a:cxn ang="0">
                  <a:pos x="356421" y="252145"/>
                </a:cxn>
                <a:cxn ang="0">
                  <a:pos x="358213" y="253933"/>
                </a:cxn>
                <a:cxn ang="0">
                  <a:pos x="361795" y="255721"/>
                </a:cxn>
                <a:cxn ang="0">
                  <a:pos x="363586" y="257510"/>
                </a:cxn>
                <a:cxn ang="0">
                  <a:pos x="365377" y="259298"/>
                </a:cxn>
                <a:cxn ang="0">
                  <a:pos x="367168" y="261086"/>
                </a:cxn>
                <a:cxn ang="0">
                  <a:pos x="392243" y="330828"/>
                </a:cxn>
                <a:cxn ang="0">
                  <a:pos x="392243" y="447065"/>
                </a:cxn>
                <a:cxn ang="0">
                  <a:pos x="222092" y="318311"/>
                </a:cxn>
                <a:cxn ang="0">
                  <a:pos x="222092" y="318311"/>
                </a:cxn>
                <a:cxn ang="0">
                  <a:pos x="211345" y="506078"/>
                </a:cxn>
                <a:cxn ang="0">
                  <a:pos x="211345" y="506078"/>
                </a:cxn>
                <a:cxn ang="0">
                  <a:pos x="342093" y="418453"/>
                </a:cxn>
                <a:cxn ang="0">
                  <a:pos x="308063" y="66166"/>
                </a:cxn>
                <a:cxn ang="0">
                  <a:pos x="93135" y="148426"/>
                </a:cxn>
                <a:cxn ang="0">
                  <a:pos x="71643" y="146637"/>
                </a:cxn>
                <a:cxn ang="0">
                  <a:pos x="277615" y="46495"/>
                </a:cxn>
                <a:cxn ang="0">
                  <a:pos x="71643" y="146637"/>
                </a:cxn>
                <a:cxn ang="0">
                  <a:pos x="265077" y="33977"/>
                </a:cxn>
                <a:cxn ang="0">
                  <a:pos x="44777" y="128755"/>
                </a:cxn>
                <a:cxn ang="0">
                  <a:pos x="111046" y="178826"/>
                </a:cxn>
                <a:cxn ang="0">
                  <a:pos x="347466" y="71530"/>
                </a:cxn>
                <a:cxn ang="0">
                  <a:pos x="363586" y="232474"/>
                </a:cxn>
                <a:cxn ang="0">
                  <a:pos x="361795" y="230686"/>
                </a:cxn>
                <a:cxn ang="0">
                  <a:pos x="356421" y="227109"/>
                </a:cxn>
                <a:cxn ang="0">
                  <a:pos x="354630" y="227109"/>
                </a:cxn>
                <a:cxn ang="0">
                  <a:pos x="308063" y="216380"/>
                </a:cxn>
                <a:cxn ang="0">
                  <a:pos x="200599" y="318311"/>
                </a:cxn>
                <a:cxn ang="0">
                  <a:pos x="128957" y="511443"/>
                </a:cxn>
                <a:cxn ang="0">
                  <a:pos x="37612" y="116237"/>
                </a:cxn>
                <a:cxn ang="0">
                  <a:pos x="259704" y="1788"/>
                </a:cxn>
                <a:cxn ang="0">
                  <a:pos x="37612" y="116237"/>
                </a:cxn>
              </a:cxnLst>
              <a:rect l="0" t="0" r="0" b="0"/>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alpha val="100000"/>
              </a:schemeClr>
            </a:solidFill>
            <a:ln w="9525">
              <a:noFill/>
            </a:ln>
          </p:spPr>
          <p:txBody>
            <a:bodyPr/>
            <a:lstStyle/>
            <a:p>
              <a:endParaRPr lang="zh-CN" altLang="en-US"/>
            </a:p>
          </p:txBody>
        </p:sp>
      </p:grpSp>
      <p:grpSp>
        <p:nvGrpSpPr>
          <p:cNvPr id="15" name="组合 14"/>
          <p:cNvGrpSpPr/>
          <p:nvPr/>
        </p:nvGrpSpPr>
        <p:grpSpPr>
          <a:xfrm>
            <a:off x="3800475" y="1300163"/>
            <a:ext cx="1549400" cy="1503362"/>
            <a:chOff x="3799858" y="1300301"/>
            <a:chExt cx="1550088" cy="1503029"/>
          </a:xfrm>
        </p:grpSpPr>
        <p:grpSp>
          <p:nvGrpSpPr>
            <p:cNvPr id="15396" name="组合 15"/>
            <p:cNvGrpSpPr/>
            <p:nvPr/>
          </p:nvGrpSpPr>
          <p:grpSpPr>
            <a:xfrm rot="4500000">
              <a:off x="3823387" y="1276771"/>
              <a:ext cx="1503029" cy="1550088"/>
              <a:chOff x="4192983" y="1691477"/>
              <a:chExt cx="1148533" cy="1184493"/>
            </a:xfrm>
          </p:grpSpPr>
          <p:sp>
            <p:nvSpPr>
              <p:cNvPr id="18" name="等腰三角形 3"/>
              <p:cNvSpPr/>
              <p:nvPr/>
            </p:nvSpPr>
            <p:spPr>
              <a:xfrm>
                <a:off x="4817170" y="1725265"/>
                <a:ext cx="524346" cy="694954"/>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24780 w 521965"/>
                  <a:gd name="connsiteY2-30" fmla="*/ 585788 h 687810"/>
                  <a:gd name="connsiteX3-31" fmla="*/ 0 w 521965"/>
                  <a:gd name="connsiteY3-32" fmla="*/ 0 h 687810"/>
                  <a:gd name="connsiteX0-33" fmla="*/ 0 w 514821"/>
                  <a:gd name="connsiteY0-34" fmla="*/ 0 h 687810"/>
                  <a:gd name="connsiteX1-35" fmla="*/ 514821 w 514821"/>
                  <a:gd name="connsiteY1-36" fmla="*/ 687810 h 687810"/>
                  <a:gd name="connsiteX2-37" fmla="*/ 224780 w 514821"/>
                  <a:gd name="connsiteY2-38" fmla="*/ 585788 h 687810"/>
                  <a:gd name="connsiteX3-39" fmla="*/ 0 w 514821"/>
                  <a:gd name="connsiteY3-40" fmla="*/ 0 h 687810"/>
                  <a:gd name="connsiteX0-41" fmla="*/ 0 w 521965"/>
                  <a:gd name="connsiteY0-42" fmla="*/ 0 h 692573"/>
                  <a:gd name="connsiteX1-43" fmla="*/ 521965 w 521965"/>
                  <a:gd name="connsiteY1-44" fmla="*/ 692573 h 692573"/>
                  <a:gd name="connsiteX2-45" fmla="*/ 224780 w 521965"/>
                  <a:gd name="connsiteY2-46" fmla="*/ 585788 h 692573"/>
                  <a:gd name="connsiteX3-47" fmla="*/ 0 w 521965"/>
                  <a:gd name="connsiteY3-48" fmla="*/ 0 h 692573"/>
                  <a:gd name="connsiteX0-49" fmla="*/ 0 w 517202"/>
                  <a:gd name="connsiteY0-50" fmla="*/ 0 h 685429"/>
                  <a:gd name="connsiteX1-51" fmla="*/ 517202 w 517202"/>
                  <a:gd name="connsiteY1-52" fmla="*/ 685429 h 685429"/>
                  <a:gd name="connsiteX2-53" fmla="*/ 220017 w 517202"/>
                  <a:gd name="connsiteY2-54" fmla="*/ 578644 h 685429"/>
                  <a:gd name="connsiteX3-55" fmla="*/ 0 w 517202"/>
                  <a:gd name="connsiteY3-56" fmla="*/ 0 h 685429"/>
                  <a:gd name="connsiteX0-57" fmla="*/ 0 w 524346"/>
                  <a:gd name="connsiteY0-58" fmla="*/ 0 h 694954"/>
                  <a:gd name="connsiteX1-59" fmla="*/ 524346 w 524346"/>
                  <a:gd name="connsiteY1-60" fmla="*/ 694954 h 694954"/>
                  <a:gd name="connsiteX2-61" fmla="*/ 227161 w 524346"/>
                  <a:gd name="connsiteY2-62" fmla="*/ 588169 h 694954"/>
                  <a:gd name="connsiteX3-63" fmla="*/ 0 w 524346"/>
                  <a:gd name="connsiteY3-64" fmla="*/ 0 h 694954"/>
                </a:gdLst>
                <a:ahLst/>
                <a:cxnLst>
                  <a:cxn ang="0">
                    <a:pos x="connsiteX0-1" y="connsiteY0-2"/>
                  </a:cxn>
                  <a:cxn ang="0">
                    <a:pos x="connsiteX1-3" y="connsiteY1-4"/>
                  </a:cxn>
                  <a:cxn ang="0">
                    <a:pos x="connsiteX2-5" y="connsiteY2-6"/>
                  </a:cxn>
                  <a:cxn ang="0">
                    <a:pos x="connsiteX3-7" y="connsiteY3-8"/>
                  </a:cxn>
                </a:cxnLst>
                <a:rect l="l" t="t" r="r" b="b"/>
                <a:pathLst>
                  <a:path w="524346" h="694954">
                    <a:moveTo>
                      <a:pt x="0" y="0"/>
                    </a:moveTo>
                    <a:lnTo>
                      <a:pt x="524346" y="694954"/>
                    </a:lnTo>
                    <a:lnTo>
                      <a:pt x="227161" y="58816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等腰三角形 3"/>
              <p:cNvSpPr/>
              <p:nvPr/>
            </p:nvSpPr>
            <p:spPr>
              <a:xfrm rot="1959262" flipV="1">
                <a:off x="4655281" y="2216540"/>
                <a:ext cx="557122" cy="659430"/>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13903 w 521965"/>
                  <a:gd name="connsiteY2-30" fmla="*/ 619716 h 687810"/>
                  <a:gd name="connsiteX3-31" fmla="*/ 0 w 521965"/>
                  <a:gd name="connsiteY3-32" fmla="*/ 0 h 687810"/>
                  <a:gd name="connsiteX0-33" fmla="*/ 0 w 555527"/>
                  <a:gd name="connsiteY0-34" fmla="*/ 0 h 644267"/>
                  <a:gd name="connsiteX1-35" fmla="*/ 555527 w 555527"/>
                  <a:gd name="connsiteY1-36" fmla="*/ 644267 h 644267"/>
                  <a:gd name="connsiteX2-37" fmla="*/ 247465 w 555527"/>
                  <a:gd name="connsiteY2-38" fmla="*/ 576173 h 644267"/>
                  <a:gd name="connsiteX3-39" fmla="*/ 0 w 555527"/>
                  <a:gd name="connsiteY3-40" fmla="*/ 0 h 644267"/>
                  <a:gd name="connsiteX0-41" fmla="*/ 0 w 558252"/>
                  <a:gd name="connsiteY0-42" fmla="*/ 0 h 648841"/>
                  <a:gd name="connsiteX1-43" fmla="*/ 558252 w 558252"/>
                  <a:gd name="connsiteY1-44" fmla="*/ 648841 h 648841"/>
                  <a:gd name="connsiteX2-45" fmla="*/ 247465 w 558252"/>
                  <a:gd name="connsiteY2-46" fmla="*/ 576173 h 648841"/>
                  <a:gd name="connsiteX3-47" fmla="*/ 0 w 558252"/>
                  <a:gd name="connsiteY3-48" fmla="*/ 0 h 648841"/>
                  <a:gd name="connsiteX0-49" fmla="*/ 0 w 557122"/>
                  <a:gd name="connsiteY0-50" fmla="*/ 0 h 659430"/>
                  <a:gd name="connsiteX1-51" fmla="*/ 557122 w 557122"/>
                  <a:gd name="connsiteY1-52" fmla="*/ 659430 h 659430"/>
                  <a:gd name="connsiteX2-53" fmla="*/ 246335 w 557122"/>
                  <a:gd name="connsiteY2-54" fmla="*/ 586762 h 659430"/>
                  <a:gd name="connsiteX3-55" fmla="*/ 0 w 557122"/>
                  <a:gd name="connsiteY3-56" fmla="*/ 0 h 659430"/>
                </a:gdLst>
                <a:ahLst/>
                <a:cxnLst>
                  <a:cxn ang="0">
                    <a:pos x="connsiteX0-1" y="connsiteY0-2"/>
                  </a:cxn>
                  <a:cxn ang="0">
                    <a:pos x="connsiteX1-3" y="connsiteY1-4"/>
                  </a:cxn>
                  <a:cxn ang="0">
                    <a:pos x="connsiteX2-5" y="connsiteY2-6"/>
                  </a:cxn>
                  <a:cxn ang="0">
                    <a:pos x="connsiteX3-7" y="connsiteY3-8"/>
                  </a:cxn>
                </a:cxnLst>
                <a:rect l="l" t="t" r="r" b="b"/>
                <a:pathLst>
                  <a:path w="557122" h="659430">
                    <a:moveTo>
                      <a:pt x="0" y="0"/>
                    </a:moveTo>
                    <a:lnTo>
                      <a:pt x="557122" y="659430"/>
                    </a:lnTo>
                    <a:lnTo>
                      <a:pt x="246335" y="58676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正五边形 2"/>
              <p:cNvSpPr/>
              <p:nvPr/>
            </p:nvSpPr>
            <p:spPr>
              <a:xfrm rot="2015357">
                <a:off x="4192983" y="1691477"/>
                <a:ext cx="865118" cy="955382"/>
              </a:xfrm>
              <a:custGeom>
                <a:avLst/>
                <a:gdLst>
                  <a:gd name="connsiteX0" fmla="*/ 1 w 976856"/>
                  <a:gd name="connsiteY0" fmla="*/ 355357 h 930339"/>
                  <a:gd name="connsiteX1" fmla="*/ 488428 w 976856"/>
                  <a:gd name="connsiteY1" fmla="*/ 0 h 930339"/>
                  <a:gd name="connsiteX2" fmla="*/ 976855 w 976856"/>
                  <a:gd name="connsiteY2" fmla="*/ 355357 h 930339"/>
                  <a:gd name="connsiteX3" fmla="*/ 790292 w 976856"/>
                  <a:gd name="connsiteY3" fmla="*/ 930337 h 930339"/>
                  <a:gd name="connsiteX4" fmla="*/ 186564 w 976856"/>
                  <a:gd name="connsiteY4" fmla="*/ 930337 h 930339"/>
                  <a:gd name="connsiteX5" fmla="*/ 1 w 976856"/>
                  <a:gd name="connsiteY5" fmla="*/ 355357 h 930339"/>
                  <a:gd name="connsiteX0-1" fmla="*/ 0 w 976854"/>
                  <a:gd name="connsiteY0-2" fmla="*/ 368591 h 943571"/>
                  <a:gd name="connsiteX1-3" fmla="*/ 473920 w 976854"/>
                  <a:gd name="connsiteY1-4" fmla="*/ 0 h 943571"/>
                  <a:gd name="connsiteX2-5" fmla="*/ 976854 w 976854"/>
                  <a:gd name="connsiteY2-6" fmla="*/ 368591 h 943571"/>
                  <a:gd name="connsiteX3-7" fmla="*/ 790291 w 976854"/>
                  <a:gd name="connsiteY3-8" fmla="*/ 943571 h 943571"/>
                  <a:gd name="connsiteX4-9" fmla="*/ 186563 w 976854"/>
                  <a:gd name="connsiteY4-10" fmla="*/ 943571 h 943571"/>
                  <a:gd name="connsiteX5-11" fmla="*/ 0 w 976854"/>
                  <a:gd name="connsiteY5-12" fmla="*/ 368591 h 943571"/>
                  <a:gd name="connsiteX0-13" fmla="*/ 0 w 982138"/>
                  <a:gd name="connsiteY0-14" fmla="*/ 368591 h 943571"/>
                  <a:gd name="connsiteX1-15" fmla="*/ 473920 w 982138"/>
                  <a:gd name="connsiteY1-16" fmla="*/ 0 h 943571"/>
                  <a:gd name="connsiteX2-17" fmla="*/ 982138 w 982138"/>
                  <a:gd name="connsiteY2-18" fmla="*/ 367940 h 943571"/>
                  <a:gd name="connsiteX3-19" fmla="*/ 790291 w 982138"/>
                  <a:gd name="connsiteY3-20" fmla="*/ 943571 h 943571"/>
                  <a:gd name="connsiteX4-21" fmla="*/ 186563 w 982138"/>
                  <a:gd name="connsiteY4-22" fmla="*/ 943571 h 943571"/>
                  <a:gd name="connsiteX5-23" fmla="*/ 0 w 982138"/>
                  <a:gd name="connsiteY5-24" fmla="*/ 368591 h 943571"/>
                  <a:gd name="connsiteX0-25" fmla="*/ 0 w 982138"/>
                  <a:gd name="connsiteY0-26" fmla="*/ 368591 h 955382"/>
                  <a:gd name="connsiteX1-27" fmla="*/ 473920 w 982138"/>
                  <a:gd name="connsiteY1-28" fmla="*/ 0 h 955382"/>
                  <a:gd name="connsiteX2-29" fmla="*/ 982138 w 982138"/>
                  <a:gd name="connsiteY2-30" fmla="*/ 367940 h 955382"/>
                  <a:gd name="connsiteX3-31" fmla="*/ 746681 w 982138"/>
                  <a:gd name="connsiteY3-32" fmla="*/ 955382 h 955382"/>
                  <a:gd name="connsiteX4-33" fmla="*/ 186563 w 982138"/>
                  <a:gd name="connsiteY4-34" fmla="*/ 943571 h 955382"/>
                  <a:gd name="connsiteX5-35" fmla="*/ 0 w 982138"/>
                  <a:gd name="connsiteY5-36" fmla="*/ 368591 h 955382"/>
                  <a:gd name="connsiteX0-37" fmla="*/ 0 w 982138"/>
                  <a:gd name="connsiteY0-38" fmla="*/ 368591 h 955382"/>
                  <a:gd name="connsiteX1-39" fmla="*/ 473920 w 982138"/>
                  <a:gd name="connsiteY1-40" fmla="*/ 0 h 955382"/>
                  <a:gd name="connsiteX2-41" fmla="*/ 982138 w 982138"/>
                  <a:gd name="connsiteY2-42" fmla="*/ 367940 h 955382"/>
                  <a:gd name="connsiteX3-43" fmla="*/ 746681 w 982138"/>
                  <a:gd name="connsiteY3-44" fmla="*/ 955382 h 955382"/>
                  <a:gd name="connsiteX4-45" fmla="*/ 295649 w 982138"/>
                  <a:gd name="connsiteY4-46" fmla="*/ 879700 h 955382"/>
                  <a:gd name="connsiteX5-47" fmla="*/ 0 w 982138"/>
                  <a:gd name="connsiteY5-48" fmla="*/ 368591 h 955382"/>
                  <a:gd name="connsiteX0-49" fmla="*/ 0 w 862468"/>
                  <a:gd name="connsiteY0-50" fmla="*/ 294833 h 955382"/>
                  <a:gd name="connsiteX1-51" fmla="*/ 354250 w 862468"/>
                  <a:gd name="connsiteY1-52" fmla="*/ 0 h 955382"/>
                  <a:gd name="connsiteX2-53" fmla="*/ 862468 w 862468"/>
                  <a:gd name="connsiteY2-54" fmla="*/ 367940 h 955382"/>
                  <a:gd name="connsiteX3-55" fmla="*/ 627011 w 862468"/>
                  <a:gd name="connsiteY3-56" fmla="*/ 955382 h 955382"/>
                  <a:gd name="connsiteX4-57" fmla="*/ 175979 w 862468"/>
                  <a:gd name="connsiteY4-58" fmla="*/ 879700 h 955382"/>
                  <a:gd name="connsiteX5-59" fmla="*/ 0 w 862468"/>
                  <a:gd name="connsiteY5-60" fmla="*/ 294833 h 955382"/>
                  <a:gd name="connsiteX0-61" fmla="*/ 0 w 862468"/>
                  <a:gd name="connsiteY0-62" fmla="*/ 294833 h 955382"/>
                  <a:gd name="connsiteX1-63" fmla="*/ 354250 w 862468"/>
                  <a:gd name="connsiteY1-64" fmla="*/ 0 h 955382"/>
                  <a:gd name="connsiteX2-65" fmla="*/ 862468 w 862468"/>
                  <a:gd name="connsiteY2-66" fmla="*/ 367940 h 955382"/>
                  <a:gd name="connsiteX3-67" fmla="*/ 627011 w 862468"/>
                  <a:gd name="connsiteY3-68" fmla="*/ 955382 h 955382"/>
                  <a:gd name="connsiteX4-69" fmla="*/ 173328 w 862468"/>
                  <a:gd name="connsiteY4-70" fmla="*/ 884319 h 955382"/>
                  <a:gd name="connsiteX5-71" fmla="*/ 0 w 862468"/>
                  <a:gd name="connsiteY5-72" fmla="*/ 294833 h 955382"/>
                  <a:gd name="connsiteX0-73" fmla="*/ 0 w 868404"/>
                  <a:gd name="connsiteY0-74" fmla="*/ 294833 h 955382"/>
                  <a:gd name="connsiteX1-75" fmla="*/ 354250 w 868404"/>
                  <a:gd name="connsiteY1-76" fmla="*/ 0 h 955382"/>
                  <a:gd name="connsiteX2-77" fmla="*/ 868404 w 868404"/>
                  <a:gd name="connsiteY2-78" fmla="*/ 372574 h 955382"/>
                  <a:gd name="connsiteX3-79" fmla="*/ 627011 w 868404"/>
                  <a:gd name="connsiteY3-80" fmla="*/ 955382 h 955382"/>
                  <a:gd name="connsiteX4-81" fmla="*/ 173328 w 868404"/>
                  <a:gd name="connsiteY4-82" fmla="*/ 884319 h 955382"/>
                  <a:gd name="connsiteX5-83" fmla="*/ 0 w 868404"/>
                  <a:gd name="connsiteY5-84" fmla="*/ 294833 h 955382"/>
                  <a:gd name="connsiteX0-85" fmla="*/ 0 w 869737"/>
                  <a:gd name="connsiteY0-86" fmla="*/ 294833 h 955382"/>
                  <a:gd name="connsiteX1-87" fmla="*/ 354250 w 869737"/>
                  <a:gd name="connsiteY1-88" fmla="*/ 0 h 955382"/>
                  <a:gd name="connsiteX2-89" fmla="*/ 869737 w 869737"/>
                  <a:gd name="connsiteY2-90" fmla="*/ 365972 h 955382"/>
                  <a:gd name="connsiteX3-91" fmla="*/ 627011 w 869737"/>
                  <a:gd name="connsiteY3-92" fmla="*/ 955382 h 955382"/>
                  <a:gd name="connsiteX4-93" fmla="*/ 173328 w 869737"/>
                  <a:gd name="connsiteY4-94" fmla="*/ 884319 h 955382"/>
                  <a:gd name="connsiteX5-95" fmla="*/ 0 w 869737"/>
                  <a:gd name="connsiteY5-96" fmla="*/ 294833 h 955382"/>
                  <a:gd name="connsiteX0-97" fmla="*/ 0 w 867752"/>
                  <a:gd name="connsiteY0-98" fmla="*/ 294833 h 955382"/>
                  <a:gd name="connsiteX1-99" fmla="*/ 354250 w 867752"/>
                  <a:gd name="connsiteY1-100" fmla="*/ 0 h 955382"/>
                  <a:gd name="connsiteX2-101" fmla="*/ 867752 w 867752"/>
                  <a:gd name="connsiteY2-102" fmla="*/ 367290 h 955382"/>
                  <a:gd name="connsiteX3-103" fmla="*/ 627011 w 867752"/>
                  <a:gd name="connsiteY3-104" fmla="*/ 955382 h 955382"/>
                  <a:gd name="connsiteX4-105" fmla="*/ 173328 w 867752"/>
                  <a:gd name="connsiteY4-106" fmla="*/ 884319 h 955382"/>
                  <a:gd name="connsiteX5-107" fmla="*/ 0 w 867752"/>
                  <a:gd name="connsiteY5-108" fmla="*/ 294833 h 955382"/>
                  <a:gd name="connsiteX0-109" fmla="*/ 0 w 865118"/>
                  <a:gd name="connsiteY0-110" fmla="*/ 294833 h 955382"/>
                  <a:gd name="connsiteX1-111" fmla="*/ 354250 w 865118"/>
                  <a:gd name="connsiteY1-112" fmla="*/ 0 h 955382"/>
                  <a:gd name="connsiteX2-113" fmla="*/ 865118 w 865118"/>
                  <a:gd name="connsiteY2-114" fmla="*/ 363323 h 955382"/>
                  <a:gd name="connsiteX3-115" fmla="*/ 627011 w 865118"/>
                  <a:gd name="connsiteY3-116" fmla="*/ 955382 h 955382"/>
                  <a:gd name="connsiteX4-117" fmla="*/ 173328 w 865118"/>
                  <a:gd name="connsiteY4-118" fmla="*/ 884319 h 955382"/>
                  <a:gd name="connsiteX5-119" fmla="*/ 0 w 865118"/>
                  <a:gd name="connsiteY5-120" fmla="*/ 294833 h 955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65118" h="955382">
                    <a:moveTo>
                      <a:pt x="0" y="294833"/>
                    </a:moveTo>
                    <a:lnTo>
                      <a:pt x="354250" y="0"/>
                    </a:lnTo>
                    <a:lnTo>
                      <a:pt x="865118" y="363323"/>
                    </a:lnTo>
                    <a:lnTo>
                      <a:pt x="627011" y="955382"/>
                    </a:lnTo>
                    <a:lnTo>
                      <a:pt x="173328" y="884319"/>
                    </a:lnTo>
                    <a:lnTo>
                      <a:pt x="0" y="2948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5397" name="Freeform 21"/>
            <p:cNvSpPr>
              <a:spLocks noChangeAspect="1" noEditPoints="1"/>
            </p:cNvSpPr>
            <p:nvPr/>
          </p:nvSpPr>
          <p:spPr>
            <a:xfrm>
              <a:off x="4442781" y="1561834"/>
              <a:ext cx="462027" cy="433852"/>
            </a:xfrm>
            <a:custGeom>
              <a:avLst/>
              <a:gdLst/>
              <a:ahLst/>
              <a:cxnLst>
                <a:cxn ang="0">
                  <a:pos x="359354" y="0"/>
                </a:cxn>
                <a:cxn ang="0">
                  <a:pos x="372664" y="361543"/>
                </a:cxn>
                <a:cxn ang="0">
                  <a:pos x="382170" y="393892"/>
                </a:cxn>
                <a:cxn ang="0">
                  <a:pos x="425901" y="395795"/>
                </a:cxn>
                <a:cxn ang="0">
                  <a:pos x="433507" y="350126"/>
                </a:cxn>
                <a:cxn ang="0">
                  <a:pos x="446816" y="20931"/>
                </a:cxn>
                <a:cxn ang="0">
                  <a:pos x="462027" y="350126"/>
                </a:cxn>
                <a:cxn ang="0">
                  <a:pos x="448718" y="409115"/>
                </a:cxn>
                <a:cxn ang="0">
                  <a:pos x="410691" y="433852"/>
                </a:cxn>
                <a:cxn ang="0">
                  <a:pos x="66547" y="433852"/>
                </a:cxn>
                <a:cxn ang="0">
                  <a:pos x="19013" y="416726"/>
                </a:cxn>
                <a:cxn ang="0">
                  <a:pos x="0" y="363446"/>
                </a:cxn>
                <a:cxn ang="0">
                  <a:pos x="15211" y="0"/>
                </a:cxn>
                <a:cxn ang="0">
                  <a:pos x="64646" y="357738"/>
                </a:cxn>
                <a:cxn ang="0">
                  <a:pos x="136897" y="340612"/>
                </a:cxn>
                <a:cxn ang="0">
                  <a:pos x="64646" y="298749"/>
                </a:cxn>
                <a:cxn ang="0">
                  <a:pos x="306117" y="315875"/>
                </a:cxn>
                <a:cxn ang="0">
                  <a:pos x="64646" y="298749"/>
                </a:cxn>
                <a:cxn ang="0">
                  <a:pos x="64646" y="270206"/>
                </a:cxn>
                <a:cxn ang="0">
                  <a:pos x="306117" y="251177"/>
                </a:cxn>
                <a:cxn ang="0">
                  <a:pos x="64646" y="207412"/>
                </a:cxn>
                <a:cxn ang="0">
                  <a:pos x="306117" y="226440"/>
                </a:cxn>
                <a:cxn ang="0">
                  <a:pos x="64646" y="207412"/>
                </a:cxn>
                <a:cxn ang="0">
                  <a:pos x="121686" y="72309"/>
                </a:cxn>
                <a:cxn ang="0">
                  <a:pos x="102673" y="117977"/>
                </a:cxn>
                <a:cxn ang="0">
                  <a:pos x="64646" y="72309"/>
                </a:cxn>
                <a:cxn ang="0">
                  <a:pos x="83659" y="171257"/>
                </a:cxn>
                <a:cxn ang="0">
                  <a:pos x="98870" y="171257"/>
                </a:cxn>
                <a:cxn ang="0">
                  <a:pos x="169220" y="171257"/>
                </a:cxn>
                <a:cxn ang="0">
                  <a:pos x="148305" y="159840"/>
                </a:cxn>
                <a:cxn ang="0">
                  <a:pos x="165417" y="123686"/>
                </a:cxn>
                <a:cxn ang="0">
                  <a:pos x="148305" y="112269"/>
                </a:cxn>
                <a:cxn ang="0">
                  <a:pos x="169220" y="85629"/>
                </a:cxn>
                <a:cxn ang="0">
                  <a:pos x="125489" y="72309"/>
                </a:cxn>
                <a:cxn ang="0">
                  <a:pos x="169220" y="171257"/>
                </a:cxn>
                <a:cxn ang="0">
                  <a:pos x="241471" y="72309"/>
                </a:cxn>
                <a:cxn ang="0">
                  <a:pos x="228161" y="72309"/>
                </a:cxn>
                <a:cxn ang="0">
                  <a:pos x="195839" y="117977"/>
                </a:cxn>
                <a:cxn ang="0">
                  <a:pos x="171121" y="72309"/>
                </a:cxn>
                <a:cxn ang="0">
                  <a:pos x="205345" y="171257"/>
                </a:cxn>
                <a:cxn ang="0">
                  <a:pos x="220556" y="171257"/>
                </a:cxn>
                <a:cxn ang="0">
                  <a:pos x="258583" y="72309"/>
                </a:cxn>
                <a:cxn ang="0">
                  <a:pos x="262386" y="154132"/>
                </a:cxn>
                <a:cxn ang="0">
                  <a:pos x="311821" y="154132"/>
                </a:cxn>
                <a:cxn ang="0">
                  <a:pos x="308018" y="129394"/>
                </a:cxn>
                <a:cxn ang="0">
                  <a:pos x="283301" y="97046"/>
                </a:cxn>
                <a:cxn ang="0">
                  <a:pos x="285202" y="85629"/>
                </a:cxn>
                <a:cxn ang="0">
                  <a:pos x="289005" y="106560"/>
                </a:cxn>
                <a:cxn ang="0">
                  <a:pos x="309919" y="89434"/>
                </a:cxn>
                <a:cxn ang="0">
                  <a:pos x="262386" y="91337"/>
                </a:cxn>
                <a:cxn ang="0">
                  <a:pos x="264287" y="112269"/>
                </a:cxn>
                <a:cxn ang="0">
                  <a:pos x="289005" y="142714"/>
                </a:cxn>
                <a:cxn ang="0">
                  <a:pos x="285202" y="157937"/>
                </a:cxn>
                <a:cxn ang="0">
                  <a:pos x="281399" y="133200"/>
                </a:cxn>
                <a:cxn ang="0">
                  <a:pos x="391677" y="22834"/>
                </a:cxn>
                <a:cxn ang="0">
                  <a:pos x="404987" y="380572"/>
                </a:cxn>
                <a:cxn ang="0">
                  <a:pos x="418296" y="22834"/>
                </a:cxn>
                <a:cxn ang="0">
                  <a:pos x="391677" y="22834"/>
                </a:cxn>
                <a:cxn ang="0">
                  <a:pos x="28520" y="28543"/>
                </a:cxn>
                <a:cxn ang="0">
                  <a:pos x="28520" y="363446"/>
                </a:cxn>
                <a:cxn ang="0">
                  <a:pos x="66547" y="405309"/>
                </a:cxn>
                <a:cxn ang="0">
                  <a:pos x="357453" y="405309"/>
                </a:cxn>
                <a:cxn ang="0">
                  <a:pos x="346045" y="361543"/>
                </a:cxn>
              </a:cxnLst>
              <a:rect l="0" t="0" r="0" b="0"/>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alpha val="100000"/>
              </a:schemeClr>
            </a:solidFill>
            <a:ln w="9525">
              <a:noFill/>
            </a:ln>
          </p:spPr>
          <p:txBody>
            <a:bodyPr/>
            <a:lstStyle/>
            <a:p>
              <a:endParaRPr lang="zh-CN" altLang="en-US"/>
            </a:p>
          </p:txBody>
        </p:sp>
      </p:grpSp>
      <p:grpSp>
        <p:nvGrpSpPr>
          <p:cNvPr id="21" name="组合 20"/>
          <p:cNvGrpSpPr/>
          <p:nvPr/>
        </p:nvGrpSpPr>
        <p:grpSpPr>
          <a:xfrm>
            <a:off x="4749800" y="1979613"/>
            <a:ext cx="1503363" cy="1550987"/>
            <a:chOff x="4749640" y="1980310"/>
            <a:chExt cx="1503029" cy="1550088"/>
          </a:xfrm>
        </p:grpSpPr>
        <p:grpSp>
          <p:nvGrpSpPr>
            <p:cNvPr id="15391" name="组合 21"/>
            <p:cNvGrpSpPr/>
            <p:nvPr/>
          </p:nvGrpSpPr>
          <p:grpSpPr>
            <a:xfrm flipH="1">
              <a:off x="4749640" y="1980310"/>
              <a:ext cx="1503029" cy="1550088"/>
              <a:chOff x="4192983" y="1691477"/>
              <a:chExt cx="1148533" cy="1184493"/>
            </a:xfrm>
          </p:grpSpPr>
          <p:sp>
            <p:nvSpPr>
              <p:cNvPr id="24" name="等腰三角形 3"/>
              <p:cNvSpPr/>
              <p:nvPr/>
            </p:nvSpPr>
            <p:spPr>
              <a:xfrm>
                <a:off x="4817170" y="1725265"/>
                <a:ext cx="524346" cy="694954"/>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24780 w 521965"/>
                  <a:gd name="connsiteY2-30" fmla="*/ 585788 h 687810"/>
                  <a:gd name="connsiteX3-31" fmla="*/ 0 w 521965"/>
                  <a:gd name="connsiteY3-32" fmla="*/ 0 h 687810"/>
                  <a:gd name="connsiteX0-33" fmla="*/ 0 w 514821"/>
                  <a:gd name="connsiteY0-34" fmla="*/ 0 h 687810"/>
                  <a:gd name="connsiteX1-35" fmla="*/ 514821 w 514821"/>
                  <a:gd name="connsiteY1-36" fmla="*/ 687810 h 687810"/>
                  <a:gd name="connsiteX2-37" fmla="*/ 224780 w 514821"/>
                  <a:gd name="connsiteY2-38" fmla="*/ 585788 h 687810"/>
                  <a:gd name="connsiteX3-39" fmla="*/ 0 w 514821"/>
                  <a:gd name="connsiteY3-40" fmla="*/ 0 h 687810"/>
                  <a:gd name="connsiteX0-41" fmla="*/ 0 w 521965"/>
                  <a:gd name="connsiteY0-42" fmla="*/ 0 h 692573"/>
                  <a:gd name="connsiteX1-43" fmla="*/ 521965 w 521965"/>
                  <a:gd name="connsiteY1-44" fmla="*/ 692573 h 692573"/>
                  <a:gd name="connsiteX2-45" fmla="*/ 224780 w 521965"/>
                  <a:gd name="connsiteY2-46" fmla="*/ 585788 h 692573"/>
                  <a:gd name="connsiteX3-47" fmla="*/ 0 w 521965"/>
                  <a:gd name="connsiteY3-48" fmla="*/ 0 h 692573"/>
                  <a:gd name="connsiteX0-49" fmla="*/ 0 w 517202"/>
                  <a:gd name="connsiteY0-50" fmla="*/ 0 h 685429"/>
                  <a:gd name="connsiteX1-51" fmla="*/ 517202 w 517202"/>
                  <a:gd name="connsiteY1-52" fmla="*/ 685429 h 685429"/>
                  <a:gd name="connsiteX2-53" fmla="*/ 220017 w 517202"/>
                  <a:gd name="connsiteY2-54" fmla="*/ 578644 h 685429"/>
                  <a:gd name="connsiteX3-55" fmla="*/ 0 w 517202"/>
                  <a:gd name="connsiteY3-56" fmla="*/ 0 h 685429"/>
                  <a:gd name="connsiteX0-57" fmla="*/ 0 w 524346"/>
                  <a:gd name="connsiteY0-58" fmla="*/ 0 h 694954"/>
                  <a:gd name="connsiteX1-59" fmla="*/ 524346 w 524346"/>
                  <a:gd name="connsiteY1-60" fmla="*/ 694954 h 694954"/>
                  <a:gd name="connsiteX2-61" fmla="*/ 227161 w 524346"/>
                  <a:gd name="connsiteY2-62" fmla="*/ 588169 h 694954"/>
                  <a:gd name="connsiteX3-63" fmla="*/ 0 w 524346"/>
                  <a:gd name="connsiteY3-64" fmla="*/ 0 h 694954"/>
                </a:gdLst>
                <a:ahLst/>
                <a:cxnLst>
                  <a:cxn ang="0">
                    <a:pos x="connsiteX0-1" y="connsiteY0-2"/>
                  </a:cxn>
                  <a:cxn ang="0">
                    <a:pos x="connsiteX1-3" y="connsiteY1-4"/>
                  </a:cxn>
                  <a:cxn ang="0">
                    <a:pos x="connsiteX2-5" y="connsiteY2-6"/>
                  </a:cxn>
                  <a:cxn ang="0">
                    <a:pos x="connsiteX3-7" y="connsiteY3-8"/>
                  </a:cxn>
                </a:cxnLst>
                <a:rect l="l" t="t" r="r" b="b"/>
                <a:pathLst>
                  <a:path w="524346" h="694954">
                    <a:moveTo>
                      <a:pt x="0" y="0"/>
                    </a:moveTo>
                    <a:lnTo>
                      <a:pt x="524346" y="694954"/>
                    </a:lnTo>
                    <a:lnTo>
                      <a:pt x="227161" y="58816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5" name="等腰三角形 3"/>
              <p:cNvSpPr/>
              <p:nvPr/>
            </p:nvSpPr>
            <p:spPr>
              <a:xfrm rot="1959262" flipV="1">
                <a:off x="4655281" y="2216540"/>
                <a:ext cx="557122" cy="659430"/>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13903 w 521965"/>
                  <a:gd name="connsiteY2-30" fmla="*/ 619716 h 687810"/>
                  <a:gd name="connsiteX3-31" fmla="*/ 0 w 521965"/>
                  <a:gd name="connsiteY3-32" fmla="*/ 0 h 687810"/>
                  <a:gd name="connsiteX0-33" fmla="*/ 0 w 555527"/>
                  <a:gd name="connsiteY0-34" fmla="*/ 0 h 644267"/>
                  <a:gd name="connsiteX1-35" fmla="*/ 555527 w 555527"/>
                  <a:gd name="connsiteY1-36" fmla="*/ 644267 h 644267"/>
                  <a:gd name="connsiteX2-37" fmla="*/ 247465 w 555527"/>
                  <a:gd name="connsiteY2-38" fmla="*/ 576173 h 644267"/>
                  <a:gd name="connsiteX3-39" fmla="*/ 0 w 555527"/>
                  <a:gd name="connsiteY3-40" fmla="*/ 0 h 644267"/>
                  <a:gd name="connsiteX0-41" fmla="*/ 0 w 558252"/>
                  <a:gd name="connsiteY0-42" fmla="*/ 0 h 648841"/>
                  <a:gd name="connsiteX1-43" fmla="*/ 558252 w 558252"/>
                  <a:gd name="connsiteY1-44" fmla="*/ 648841 h 648841"/>
                  <a:gd name="connsiteX2-45" fmla="*/ 247465 w 558252"/>
                  <a:gd name="connsiteY2-46" fmla="*/ 576173 h 648841"/>
                  <a:gd name="connsiteX3-47" fmla="*/ 0 w 558252"/>
                  <a:gd name="connsiteY3-48" fmla="*/ 0 h 648841"/>
                  <a:gd name="connsiteX0-49" fmla="*/ 0 w 557122"/>
                  <a:gd name="connsiteY0-50" fmla="*/ 0 h 659430"/>
                  <a:gd name="connsiteX1-51" fmla="*/ 557122 w 557122"/>
                  <a:gd name="connsiteY1-52" fmla="*/ 659430 h 659430"/>
                  <a:gd name="connsiteX2-53" fmla="*/ 246335 w 557122"/>
                  <a:gd name="connsiteY2-54" fmla="*/ 586762 h 659430"/>
                  <a:gd name="connsiteX3-55" fmla="*/ 0 w 557122"/>
                  <a:gd name="connsiteY3-56" fmla="*/ 0 h 659430"/>
                </a:gdLst>
                <a:ahLst/>
                <a:cxnLst>
                  <a:cxn ang="0">
                    <a:pos x="connsiteX0-1" y="connsiteY0-2"/>
                  </a:cxn>
                  <a:cxn ang="0">
                    <a:pos x="connsiteX1-3" y="connsiteY1-4"/>
                  </a:cxn>
                  <a:cxn ang="0">
                    <a:pos x="connsiteX2-5" y="connsiteY2-6"/>
                  </a:cxn>
                  <a:cxn ang="0">
                    <a:pos x="connsiteX3-7" y="connsiteY3-8"/>
                  </a:cxn>
                </a:cxnLst>
                <a:rect l="l" t="t" r="r" b="b"/>
                <a:pathLst>
                  <a:path w="557122" h="659430">
                    <a:moveTo>
                      <a:pt x="0" y="0"/>
                    </a:moveTo>
                    <a:lnTo>
                      <a:pt x="557122" y="659430"/>
                    </a:lnTo>
                    <a:lnTo>
                      <a:pt x="246335" y="58676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6" name="正五边形 2"/>
              <p:cNvSpPr/>
              <p:nvPr/>
            </p:nvSpPr>
            <p:spPr>
              <a:xfrm rot="2015357">
                <a:off x="4192983" y="1691477"/>
                <a:ext cx="865118" cy="955382"/>
              </a:xfrm>
              <a:custGeom>
                <a:avLst/>
                <a:gdLst>
                  <a:gd name="connsiteX0" fmla="*/ 1 w 976856"/>
                  <a:gd name="connsiteY0" fmla="*/ 355357 h 930339"/>
                  <a:gd name="connsiteX1" fmla="*/ 488428 w 976856"/>
                  <a:gd name="connsiteY1" fmla="*/ 0 h 930339"/>
                  <a:gd name="connsiteX2" fmla="*/ 976855 w 976856"/>
                  <a:gd name="connsiteY2" fmla="*/ 355357 h 930339"/>
                  <a:gd name="connsiteX3" fmla="*/ 790292 w 976856"/>
                  <a:gd name="connsiteY3" fmla="*/ 930337 h 930339"/>
                  <a:gd name="connsiteX4" fmla="*/ 186564 w 976856"/>
                  <a:gd name="connsiteY4" fmla="*/ 930337 h 930339"/>
                  <a:gd name="connsiteX5" fmla="*/ 1 w 976856"/>
                  <a:gd name="connsiteY5" fmla="*/ 355357 h 930339"/>
                  <a:gd name="connsiteX0-1" fmla="*/ 0 w 976854"/>
                  <a:gd name="connsiteY0-2" fmla="*/ 368591 h 943571"/>
                  <a:gd name="connsiteX1-3" fmla="*/ 473920 w 976854"/>
                  <a:gd name="connsiteY1-4" fmla="*/ 0 h 943571"/>
                  <a:gd name="connsiteX2-5" fmla="*/ 976854 w 976854"/>
                  <a:gd name="connsiteY2-6" fmla="*/ 368591 h 943571"/>
                  <a:gd name="connsiteX3-7" fmla="*/ 790291 w 976854"/>
                  <a:gd name="connsiteY3-8" fmla="*/ 943571 h 943571"/>
                  <a:gd name="connsiteX4-9" fmla="*/ 186563 w 976854"/>
                  <a:gd name="connsiteY4-10" fmla="*/ 943571 h 943571"/>
                  <a:gd name="connsiteX5-11" fmla="*/ 0 w 976854"/>
                  <a:gd name="connsiteY5-12" fmla="*/ 368591 h 943571"/>
                  <a:gd name="connsiteX0-13" fmla="*/ 0 w 982138"/>
                  <a:gd name="connsiteY0-14" fmla="*/ 368591 h 943571"/>
                  <a:gd name="connsiteX1-15" fmla="*/ 473920 w 982138"/>
                  <a:gd name="connsiteY1-16" fmla="*/ 0 h 943571"/>
                  <a:gd name="connsiteX2-17" fmla="*/ 982138 w 982138"/>
                  <a:gd name="connsiteY2-18" fmla="*/ 367940 h 943571"/>
                  <a:gd name="connsiteX3-19" fmla="*/ 790291 w 982138"/>
                  <a:gd name="connsiteY3-20" fmla="*/ 943571 h 943571"/>
                  <a:gd name="connsiteX4-21" fmla="*/ 186563 w 982138"/>
                  <a:gd name="connsiteY4-22" fmla="*/ 943571 h 943571"/>
                  <a:gd name="connsiteX5-23" fmla="*/ 0 w 982138"/>
                  <a:gd name="connsiteY5-24" fmla="*/ 368591 h 943571"/>
                  <a:gd name="connsiteX0-25" fmla="*/ 0 w 982138"/>
                  <a:gd name="connsiteY0-26" fmla="*/ 368591 h 955382"/>
                  <a:gd name="connsiteX1-27" fmla="*/ 473920 w 982138"/>
                  <a:gd name="connsiteY1-28" fmla="*/ 0 h 955382"/>
                  <a:gd name="connsiteX2-29" fmla="*/ 982138 w 982138"/>
                  <a:gd name="connsiteY2-30" fmla="*/ 367940 h 955382"/>
                  <a:gd name="connsiteX3-31" fmla="*/ 746681 w 982138"/>
                  <a:gd name="connsiteY3-32" fmla="*/ 955382 h 955382"/>
                  <a:gd name="connsiteX4-33" fmla="*/ 186563 w 982138"/>
                  <a:gd name="connsiteY4-34" fmla="*/ 943571 h 955382"/>
                  <a:gd name="connsiteX5-35" fmla="*/ 0 w 982138"/>
                  <a:gd name="connsiteY5-36" fmla="*/ 368591 h 955382"/>
                  <a:gd name="connsiteX0-37" fmla="*/ 0 w 982138"/>
                  <a:gd name="connsiteY0-38" fmla="*/ 368591 h 955382"/>
                  <a:gd name="connsiteX1-39" fmla="*/ 473920 w 982138"/>
                  <a:gd name="connsiteY1-40" fmla="*/ 0 h 955382"/>
                  <a:gd name="connsiteX2-41" fmla="*/ 982138 w 982138"/>
                  <a:gd name="connsiteY2-42" fmla="*/ 367940 h 955382"/>
                  <a:gd name="connsiteX3-43" fmla="*/ 746681 w 982138"/>
                  <a:gd name="connsiteY3-44" fmla="*/ 955382 h 955382"/>
                  <a:gd name="connsiteX4-45" fmla="*/ 295649 w 982138"/>
                  <a:gd name="connsiteY4-46" fmla="*/ 879700 h 955382"/>
                  <a:gd name="connsiteX5-47" fmla="*/ 0 w 982138"/>
                  <a:gd name="connsiteY5-48" fmla="*/ 368591 h 955382"/>
                  <a:gd name="connsiteX0-49" fmla="*/ 0 w 862468"/>
                  <a:gd name="connsiteY0-50" fmla="*/ 294833 h 955382"/>
                  <a:gd name="connsiteX1-51" fmla="*/ 354250 w 862468"/>
                  <a:gd name="connsiteY1-52" fmla="*/ 0 h 955382"/>
                  <a:gd name="connsiteX2-53" fmla="*/ 862468 w 862468"/>
                  <a:gd name="connsiteY2-54" fmla="*/ 367940 h 955382"/>
                  <a:gd name="connsiteX3-55" fmla="*/ 627011 w 862468"/>
                  <a:gd name="connsiteY3-56" fmla="*/ 955382 h 955382"/>
                  <a:gd name="connsiteX4-57" fmla="*/ 175979 w 862468"/>
                  <a:gd name="connsiteY4-58" fmla="*/ 879700 h 955382"/>
                  <a:gd name="connsiteX5-59" fmla="*/ 0 w 862468"/>
                  <a:gd name="connsiteY5-60" fmla="*/ 294833 h 955382"/>
                  <a:gd name="connsiteX0-61" fmla="*/ 0 w 862468"/>
                  <a:gd name="connsiteY0-62" fmla="*/ 294833 h 955382"/>
                  <a:gd name="connsiteX1-63" fmla="*/ 354250 w 862468"/>
                  <a:gd name="connsiteY1-64" fmla="*/ 0 h 955382"/>
                  <a:gd name="connsiteX2-65" fmla="*/ 862468 w 862468"/>
                  <a:gd name="connsiteY2-66" fmla="*/ 367940 h 955382"/>
                  <a:gd name="connsiteX3-67" fmla="*/ 627011 w 862468"/>
                  <a:gd name="connsiteY3-68" fmla="*/ 955382 h 955382"/>
                  <a:gd name="connsiteX4-69" fmla="*/ 173328 w 862468"/>
                  <a:gd name="connsiteY4-70" fmla="*/ 884319 h 955382"/>
                  <a:gd name="connsiteX5-71" fmla="*/ 0 w 862468"/>
                  <a:gd name="connsiteY5-72" fmla="*/ 294833 h 955382"/>
                  <a:gd name="connsiteX0-73" fmla="*/ 0 w 868404"/>
                  <a:gd name="connsiteY0-74" fmla="*/ 294833 h 955382"/>
                  <a:gd name="connsiteX1-75" fmla="*/ 354250 w 868404"/>
                  <a:gd name="connsiteY1-76" fmla="*/ 0 h 955382"/>
                  <a:gd name="connsiteX2-77" fmla="*/ 868404 w 868404"/>
                  <a:gd name="connsiteY2-78" fmla="*/ 372574 h 955382"/>
                  <a:gd name="connsiteX3-79" fmla="*/ 627011 w 868404"/>
                  <a:gd name="connsiteY3-80" fmla="*/ 955382 h 955382"/>
                  <a:gd name="connsiteX4-81" fmla="*/ 173328 w 868404"/>
                  <a:gd name="connsiteY4-82" fmla="*/ 884319 h 955382"/>
                  <a:gd name="connsiteX5-83" fmla="*/ 0 w 868404"/>
                  <a:gd name="connsiteY5-84" fmla="*/ 294833 h 955382"/>
                  <a:gd name="connsiteX0-85" fmla="*/ 0 w 869737"/>
                  <a:gd name="connsiteY0-86" fmla="*/ 294833 h 955382"/>
                  <a:gd name="connsiteX1-87" fmla="*/ 354250 w 869737"/>
                  <a:gd name="connsiteY1-88" fmla="*/ 0 h 955382"/>
                  <a:gd name="connsiteX2-89" fmla="*/ 869737 w 869737"/>
                  <a:gd name="connsiteY2-90" fmla="*/ 365972 h 955382"/>
                  <a:gd name="connsiteX3-91" fmla="*/ 627011 w 869737"/>
                  <a:gd name="connsiteY3-92" fmla="*/ 955382 h 955382"/>
                  <a:gd name="connsiteX4-93" fmla="*/ 173328 w 869737"/>
                  <a:gd name="connsiteY4-94" fmla="*/ 884319 h 955382"/>
                  <a:gd name="connsiteX5-95" fmla="*/ 0 w 869737"/>
                  <a:gd name="connsiteY5-96" fmla="*/ 294833 h 955382"/>
                  <a:gd name="connsiteX0-97" fmla="*/ 0 w 867752"/>
                  <a:gd name="connsiteY0-98" fmla="*/ 294833 h 955382"/>
                  <a:gd name="connsiteX1-99" fmla="*/ 354250 w 867752"/>
                  <a:gd name="connsiteY1-100" fmla="*/ 0 h 955382"/>
                  <a:gd name="connsiteX2-101" fmla="*/ 867752 w 867752"/>
                  <a:gd name="connsiteY2-102" fmla="*/ 367290 h 955382"/>
                  <a:gd name="connsiteX3-103" fmla="*/ 627011 w 867752"/>
                  <a:gd name="connsiteY3-104" fmla="*/ 955382 h 955382"/>
                  <a:gd name="connsiteX4-105" fmla="*/ 173328 w 867752"/>
                  <a:gd name="connsiteY4-106" fmla="*/ 884319 h 955382"/>
                  <a:gd name="connsiteX5-107" fmla="*/ 0 w 867752"/>
                  <a:gd name="connsiteY5-108" fmla="*/ 294833 h 955382"/>
                  <a:gd name="connsiteX0-109" fmla="*/ 0 w 865118"/>
                  <a:gd name="connsiteY0-110" fmla="*/ 294833 h 955382"/>
                  <a:gd name="connsiteX1-111" fmla="*/ 354250 w 865118"/>
                  <a:gd name="connsiteY1-112" fmla="*/ 0 h 955382"/>
                  <a:gd name="connsiteX2-113" fmla="*/ 865118 w 865118"/>
                  <a:gd name="connsiteY2-114" fmla="*/ 363323 h 955382"/>
                  <a:gd name="connsiteX3-115" fmla="*/ 627011 w 865118"/>
                  <a:gd name="connsiteY3-116" fmla="*/ 955382 h 955382"/>
                  <a:gd name="connsiteX4-117" fmla="*/ 173328 w 865118"/>
                  <a:gd name="connsiteY4-118" fmla="*/ 884319 h 955382"/>
                  <a:gd name="connsiteX5-119" fmla="*/ 0 w 865118"/>
                  <a:gd name="connsiteY5-120" fmla="*/ 294833 h 955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65118" h="955382">
                    <a:moveTo>
                      <a:pt x="0" y="294833"/>
                    </a:moveTo>
                    <a:lnTo>
                      <a:pt x="354250" y="0"/>
                    </a:lnTo>
                    <a:lnTo>
                      <a:pt x="865118" y="363323"/>
                    </a:lnTo>
                    <a:lnTo>
                      <a:pt x="627011" y="955382"/>
                    </a:lnTo>
                    <a:lnTo>
                      <a:pt x="173328" y="884319"/>
                    </a:lnTo>
                    <a:lnTo>
                      <a:pt x="0" y="2948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5392" name="Freeform 47"/>
            <p:cNvSpPr>
              <a:spLocks noChangeAspect="1" noEditPoints="1"/>
            </p:cNvSpPr>
            <p:nvPr/>
          </p:nvSpPr>
          <p:spPr>
            <a:xfrm>
              <a:off x="5435826" y="2376342"/>
              <a:ext cx="594194" cy="481924"/>
            </a:xfrm>
            <a:custGeom>
              <a:avLst/>
              <a:gdLst/>
              <a:ahLst/>
              <a:cxnLst>
                <a:cxn ang="0">
                  <a:pos x="386497" y="18050"/>
                </a:cxn>
                <a:cxn ang="0">
                  <a:pos x="536400" y="207570"/>
                </a:cxn>
                <a:cxn ang="0">
                  <a:pos x="399139" y="445825"/>
                </a:cxn>
                <a:cxn ang="0">
                  <a:pos x="247430" y="478314"/>
                </a:cxn>
                <a:cxn ang="0">
                  <a:pos x="231176" y="462069"/>
                </a:cxn>
                <a:cxn ang="0">
                  <a:pos x="204085" y="306843"/>
                </a:cxn>
                <a:cxn ang="0">
                  <a:pos x="19867" y="272549"/>
                </a:cxn>
                <a:cxn ang="0">
                  <a:pos x="19867" y="18050"/>
                </a:cxn>
                <a:cxn ang="0">
                  <a:pos x="409976" y="351967"/>
                </a:cxn>
                <a:cxn ang="0">
                  <a:pos x="409976" y="337527"/>
                </a:cxn>
                <a:cxn ang="0">
                  <a:pos x="527370" y="317673"/>
                </a:cxn>
                <a:cxn ang="0">
                  <a:pos x="409976" y="268939"/>
                </a:cxn>
                <a:cxn ang="0">
                  <a:pos x="527370" y="268939"/>
                </a:cxn>
                <a:cxn ang="0">
                  <a:pos x="227564" y="155226"/>
                </a:cxn>
                <a:cxn ang="0">
                  <a:pos x="227564" y="138982"/>
                </a:cxn>
                <a:cxn ang="0">
                  <a:pos x="346764" y="120932"/>
                </a:cxn>
                <a:cxn ang="0">
                  <a:pos x="227564" y="70393"/>
                </a:cxn>
                <a:cxn ang="0">
                  <a:pos x="346764" y="70393"/>
                </a:cxn>
                <a:cxn ang="0">
                  <a:pos x="104752" y="64979"/>
                </a:cxn>
                <a:cxn ang="0">
                  <a:pos x="139067" y="149812"/>
                </a:cxn>
                <a:cxn ang="0">
                  <a:pos x="173382" y="64979"/>
                </a:cxn>
                <a:cxn ang="0">
                  <a:pos x="126424" y="223815"/>
                </a:cxn>
                <a:cxn ang="0">
                  <a:pos x="139067" y="171471"/>
                </a:cxn>
                <a:cxn ang="0">
                  <a:pos x="131842" y="169666"/>
                </a:cxn>
                <a:cxn ang="0">
                  <a:pos x="146291" y="167861"/>
                </a:cxn>
                <a:cxn ang="0">
                  <a:pos x="158933" y="153421"/>
                </a:cxn>
                <a:cxn ang="0">
                  <a:pos x="117394" y="153421"/>
                </a:cxn>
                <a:cxn ang="0">
                  <a:pos x="146291" y="81223"/>
                </a:cxn>
                <a:cxn ang="0">
                  <a:pos x="95721" y="101078"/>
                </a:cxn>
                <a:cxn ang="0">
                  <a:pos x="169770" y="129957"/>
                </a:cxn>
                <a:cxn ang="0">
                  <a:pos x="169770" y="90248"/>
                </a:cxn>
                <a:cxn ang="0">
                  <a:pos x="404558" y="227425"/>
                </a:cxn>
                <a:cxn ang="0">
                  <a:pos x="335927" y="292403"/>
                </a:cxn>
                <a:cxn ang="0">
                  <a:pos x="312449" y="360992"/>
                </a:cxn>
                <a:cxn ang="0">
                  <a:pos x="229370" y="306843"/>
                </a:cxn>
                <a:cxn ang="0">
                  <a:pos x="279939" y="398896"/>
                </a:cxn>
                <a:cxn ang="0">
                  <a:pos x="328703" y="413336"/>
                </a:cxn>
                <a:cxn ang="0">
                  <a:pos x="399139" y="420555"/>
                </a:cxn>
                <a:cxn ang="0">
                  <a:pos x="520146" y="229230"/>
                </a:cxn>
                <a:cxn ang="0">
                  <a:pos x="263685" y="207570"/>
                </a:cxn>
                <a:cxn ang="0">
                  <a:pos x="366630" y="36099"/>
                </a:cxn>
                <a:cxn ang="0">
                  <a:pos x="37927" y="36099"/>
                </a:cxn>
                <a:cxn ang="0">
                  <a:pos x="37927" y="254499"/>
                </a:cxn>
                <a:cxn ang="0">
                  <a:pos x="379273" y="194936"/>
                </a:cxn>
                <a:cxn ang="0">
                  <a:pos x="267297" y="267134"/>
                </a:cxn>
                <a:cxn ang="0">
                  <a:pos x="308836" y="314063"/>
                </a:cxn>
                <a:cxn ang="0">
                  <a:pos x="339539" y="267134"/>
                </a:cxn>
                <a:cxn ang="0">
                  <a:pos x="379273" y="194936"/>
                </a:cxn>
              </a:cxnLst>
              <a:rect l="0" t="0" r="0" b="0"/>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alpha val="100000"/>
              </a:schemeClr>
            </a:solidFill>
            <a:ln w="9525">
              <a:noFill/>
            </a:ln>
          </p:spPr>
          <p:txBody>
            <a:bodyPr/>
            <a:lstStyle/>
            <a:p>
              <a:endParaRPr lang="zh-CN" altLang="en-US"/>
            </a:p>
          </p:txBody>
        </p:sp>
      </p:grpSp>
      <p:grpSp>
        <p:nvGrpSpPr>
          <p:cNvPr id="27" name="组合 26"/>
          <p:cNvGrpSpPr/>
          <p:nvPr/>
        </p:nvGrpSpPr>
        <p:grpSpPr>
          <a:xfrm>
            <a:off x="3359150" y="2986088"/>
            <a:ext cx="1550988" cy="1503362"/>
            <a:chOff x="3359644" y="2986737"/>
            <a:chExt cx="1550088" cy="1503029"/>
          </a:xfrm>
        </p:grpSpPr>
        <p:grpSp>
          <p:nvGrpSpPr>
            <p:cNvPr id="15386" name="组合 27"/>
            <p:cNvGrpSpPr/>
            <p:nvPr/>
          </p:nvGrpSpPr>
          <p:grpSpPr>
            <a:xfrm rot="-4264181">
              <a:off x="3383173" y="2963207"/>
              <a:ext cx="1503029" cy="1550088"/>
              <a:chOff x="4192983" y="1691477"/>
              <a:chExt cx="1148533" cy="1184493"/>
            </a:xfrm>
          </p:grpSpPr>
          <p:sp>
            <p:nvSpPr>
              <p:cNvPr id="30" name="等腰三角形 3"/>
              <p:cNvSpPr/>
              <p:nvPr/>
            </p:nvSpPr>
            <p:spPr>
              <a:xfrm>
                <a:off x="4817170" y="1725265"/>
                <a:ext cx="524346" cy="694954"/>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24780 w 521965"/>
                  <a:gd name="connsiteY2-30" fmla="*/ 585788 h 687810"/>
                  <a:gd name="connsiteX3-31" fmla="*/ 0 w 521965"/>
                  <a:gd name="connsiteY3-32" fmla="*/ 0 h 687810"/>
                  <a:gd name="connsiteX0-33" fmla="*/ 0 w 514821"/>
                  <a:gd name="connsiteY0-34" fmla="*/ 0 h 687810"/>
                  <a:gd name="connsiteX1-35" fmla="*/ 514821 w 514821"/>
                  <a:gd name="connsiteY1-36" fmla="*/ 687810 h 687810"/>
                  <a:gd name="connsiteX2-37" fmla="*/ 224780 w 514821"/>
                  <a:gd name="connsiteY2-38" fmla="*/ 585788 h 687810"/>
                  <a:gd name="connsiteX3-39" fmla="*/ 0 w 514821"/>
                  <a:gd name="connsiteY3-40" fmla="*/ 0 h 687810"/>
                  <a:gd name="connsiteX0-41" fmla="*/ 0 w 521965"/>
                  <a:gd name="connsiteY0-42" fmla="*/ 0 h 692573"/>
                  <a:gd name="connsiteX1-43" fmla="*/ 521965 w 521965"/>
                  <a:gd name="connsiteY1-44" fmla="*/ 692573 h 692573"/>
                  <a:gd name="connsiteX2-45" fmla="*/ 224780 w 521965"/>
                  <a:gd name="connsiteY2-46" fmla="*/ 585788 h 692573"/>
                  <a:gd name="connsiteX3-47" fmla="*/ 0 w 521965"/>
                  <a:gd name="connsiteY3-48" fmla="*/ 0 h 692573"/>
                  <a:gd name="connsiteX0-49" fmla="*/ 0 w 517202"/>
                  <a:gd name="connsiteY0-50" fmla="*/ 0 h 685429"/>
                  <a:gd name="connsiteX1-51" fmla="*/ 517202 w 517202"/>
                  <a:gd name="connsiteY1-52" fmla="*/ 685429 h 685429"/>
                  <a:gd name="connsiteX2-53" fmla="*/ 220017 w 517202"/>
                  <a:gd name="connsiteY2-54" fmla="*/ 578644 h 685429"/>
                  <a:gd name="connsiteX3-55" fmla="*/ 0 w 517202"/>
                  <a:gd name="connsiteY3-56" fmla="*/ 0 h 685429"/>
                  <a:gd name="connsiteX0-57" fmla="*/ 0 w 524346"/>
                  <a:gd name="connsiteY0-58" fmla="*/ 0 h 694954"/>
                  <a:gd name="connsiteX1-59" fmla="*/ 524346 w 524346"/>
                  <a:gd name="connsiteY1-60" fmla="*/ 694954 h 694954"/>
                  <a:gd name="connsiteX2-61" fmla="*/ 227161 w 524346"/>
                  <a:gd name="connsiteY2-62" fmla="*/ 588169 h 694954"/>
                  <a:gd name="connsiteX3-63" fmla="*/ 0 w 524346"/>
                  <a:gd name="connsiteY3-64" fmla="*/ 0 h 694954"/>
                </a:gdLst>
                <a:ahLst/>
                <a:cxnLst>
                  <a:cxn ang="0">
                    <a:pos x="connsiteX0-1" y="connsiteY0-2"/>
                  </a:cxn>
                  <a:cxn ang="0">
                    <a:pos x="connsiteX1-3" y="connsiteY1-4"/>
                  </a:cxn>
                  <a:cxn ang="0">
                    <a:pos x="connsiteX2-5" y="connsiteY2-6"/>
                  </a:cxn>
                  <a:cxn ang="0">
                    <a:pos x="connsiteX3-7" y="connsiteY3-8"/>
                  </a:cxn>
                </a:cxnLst>
                <a:rect l="l" t="t" r="r" b="b"/>
                <a:pathLst>
                  <a:path w="524346" h="694954">
                    <a:moveTo>
                      <a:pt x="0" y="0"/>
                    </a:moveTo>
                    <a:lnTo>
                      <a:pt x="524346" y="694954"/>
                    </a:lnTo>
                    <a:lnTo>
                      <a:pt x="227161" y="58816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1" name="等腰三角形 3"/>
              <p:cNvSpPr/>
              <p:nvPr/>
            </p:nvSpPr>
            <p:spPr>
              <a:xfrm rot="1959262" flipV="1">
                <a:off x="4655281" y="2216540"/>
                <a:ext cx="557122" cy="659430"/>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13903 w 521965"/>
                  <a:gd name="connsiteY2-30" fmla="*/ 619716 h 687810"/>
                  <a:gd name="connsiteX3-31" fmla="*/ 0 w 521965"/>
                  <a:gd name="connsiteY3-32" fmla="*/ 0 h 687810"/>
                  <a:gd name="connsiteX0-33" fmla="*/ 0 w 555527"/>
                  <a:gd name="connsiteY0-34" fmla="*/ 0 h 644267"/>
                  <a:gd name="connsiteX1-35" fmla="*/ 555527 w 555527"/>
                  <a:gd name="connsiteY1-36" fmla="*/ 644267 h 644267"/>
                  <a:gd name="connsiteX2-37" fmla="*/ 247465 w 555527"/>
                  <a:gd name="connsiteY2-38" fmla="*/ 576173 h 644267"/>
                  <a:gd name="connsiteX3-39" fmla="*/ 0 w 555527"/>
                  <a:gd name="connsiteY3-40" fmla="*/ 0 h 644267"/>
                  <a:gd name="connsiteX0-41" fmla="*/ 0 w 558252"/>
                  <a:gd name="connsiteY0-42" fmla="*/ 0 h 648841"/>
                  <a:gd name="connsiteX1-43" fmla="*/ 558252 w 558252"/>
                  <a:gd name="connsiteY1-44" fmla="*/ 648841 h 648841"/>
                  <a:gd name="connsiteX2-45" fmla="*/ 247465 w 558252"/>
                  <a:gd name="connsiteY2-46" fmla="*/ 576173 h 648841"/>
                  <a:gd name="connsiteX3-47" fmla="*/ 0 w 558252"/>
                  <a:gd name="connsiteY3-48" fmla="*/ 0 h 648841"/>
                  <a:gd name="connsiteX0-49" fmla="*/ 0 w 557122"/>
                  <a:gd name="connsiteY0-50" fmla="*/ 0 h 659430"/>
                  <a:gd name="connsiteX1-51" fmla="*/ 557122 w 557122"/>
                  <a:gd name="connsiteY1-52" fmla="*/ 659430 h 659430"/>
                  <a:gd name="connsiteX2-53" fmla="*/ 246335 w 557122"/>
                  <a:gd name="connsiteY2-54" fmla="*/ 586762 h 659430"/>
                  <a:gd name="connsiteX3-55" fmla="*/ 0 w 557122"/>
                  <a:gd name="connsiteY3-56" fmla="*/ 0 h 659430"/>
                </a:gdLst>
                <a:ahLst/>
                <a:cxnLst>
                  <a:cxn ang="0">
                    <a:pos x="connsiteX0-1" y="connsiteY0-2"/>
                  </a:cxn>
                  <a:cxn ang="0">
                    <a:pos x="connsiteX1-3" y="connsiteY1-4"/>
                  </a:cxn>
                  <a:cxn ang="0">
                    <a:pos x="connsiteX2-5" y="connsiteY2-6"/>
                  </a:cxn>
                  <a:cxn ang="0">
                    <a:pos x="connsiteX3-7" y="connsiteY3-8"/>
                  </a:cxn>
                </a:cxnLst>
                <a:rect l="l" t="t" r="r" b="b"/>
                <a:pathLst>
                  <a:path w="557122" h="659430">
                    <a:moveTo>
                      <a:pt x="0" y="0"/>
                    </a:moveTo>
                    <a:lnTo>
                      <a:pt x="557122" y="659430"/>
                    </a:lnTo>
                    <a:lnTo>
                      <a:pt x="246335" y="58676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2" name="正五边形 2"/>
              <p:cNvSpPr/>
              <p:nvPr/>
            </p:nvSpPr>
            <p:spPr>
              <a:xfrm rot="2015357">
                <a:off x="4192983" y="1691477"/>
                <a:ext cx="865118" cy="955382"/>
              </a:xfrm>
              <a:custGeom>
                <a:avLst/>
                <a:gdLst>
                  <a:gd name="connsiteX0" fmla="*/ 1 w 976856"/>
                  <a:gd name="connsiteY0" fmla="*/ 355357 h 930339"/>
                  <a:gd name="connsiteX1" fmla="*/ 488428 w 976856"/>
                  <a:gd name="connsiteY1" fmla="*/ 0 h 930339"/>
                  <a:gd name="connsiteX2" fmla="*/ 976855 w 976856"/>
                  <a:gd name="connsiteY2" fmla="*/ 355357 h 930339"/>
                  <a:gd name="connsiteX3" fmla="*/ 790292 w 976856"/>
                  <a:gd name="connsiteY3" fmla="*/ 930337 h 930339"/>
                  <a:gd name="connsiteX4" fmla="*/ 186564 w 976856"/>
                  <a:gd name="connsiteY4" fmla="*/ 930337 h 930339"/>
                  <a:gd name="connsiteX5" fmla="*/ 1 w 976856"/>
                  <a:gd name="connsiteY5" fmla="*/ 355357 h 930339"/>
                  <a:gd name="connsiteX0-1" fmla="*/ 0 w 976854"/>
                  <a:gd name="connsiteY0-2" fmla="*/ 368591 h 943571"/>
                  <a:gd name="connsiteX1-3" fmla="*/ 473920 w 976854"/>
                  <a:gd name="connsiteY1-4" fmla="*/ 0 h 943571"/>
                  <a:gd name="connsiteX2-5" fmla="*/ 976854 w 976854"/>
                  <a:gd name="connsiteY2-6" fmla="*/ 368591 h 943571"/>
                  <a:gd name="connsiteX3-7" fmla="*/ 790291 w 976854"/>
                  <a:gd name="connsiteY3-8" fmla="*/ 943571 h 943571"/>
                  <a:gd name="connsiteX4-9" fmla="*/ 186563 w 976854"/>
                  <a:gd name="connsiteY4-10" fmla="*/ 943571 h 943571"/>
                  <a:gd name="connsiteX5-11" fmla="*/ 0 w 976854"/>
                  <a:gd name="connsiteY5-12" fmla="*/ 368591 h 943571"/>
                  <a:gd name="connsiteX0-13" fmla="*/ 0 w 982138"/>
                  <a:gd name="connsiteY0-14" fmla="*/ 368591 h 943571"/>
                  <a:gd name="connsiteX1-15" fmla="*/ 473920 w 982138"/>
                  <a:gd name="connsiteY1-16" fmla="*/ 0 h 943571"/>
                  <a:gd name="connsiteX2-17" fmla="*/ 982138 w 982138"/>
                  <a:gd name="connsiteY2-18" fmla="*/ 367940 h 943571"/>
                  <a:gd name="connsiteX3-19" fmla="*/ 790291 w 982138"/>
                  <a:gd name="connsiteY3-20" fmla="*/ 943571 h 943571"/>
                  <a:gd name="connsiteX4-21" fmla="*/ 186563 w 982138"/>
                  <a:gd name="connsiteY4-22" fmla="*/ 943571 h 943571"/>
                  <a:gd name="connsiteX5-23" fmla="*/ 0 w 982138"/>
                  <a:gd name="connsiteY5-24" fmla="*/ 368591 h 943571"/>
                  <a:gd name="connsiteX0-25" fmla="*/ 0 w 982138"/>
                  <a:gd name="connsiteY0-26" fmla="*/ 368591 h 955382"/>
                  <a:gd name="connsiteX1-27" fmla="*/ 473920 w 982138"/>
                  <a:gd name="connsiteY1-28" fmla="*/ 0 h 955382"/>
                  <a:gd name="connsiteX2-29" fmla="*/ 982138 w 982138"/>
                  <a:gd name="connsiteY2-30" fmla="*/ 367940 h 955382"/>
                  <a:gd name="connsiteX3-31" fmla="*/ 746681 w 982138"/>
                  <a:gd name="connsiteY3-32" fmla="*/ 955382 h 955382"/>
                  <a:gd name="connsiteX4-33" fmla="*/ 186563 w 982138"/>
                  <a:gd name="connsiteY4-34" fmla="*/ 943571 h 955382"/>
                  <a:gd name="connsiteX5-35" fmla="*/ 0 w 982138"/>
                  <a:gd name="connsiteY5-36" fmla="*/ 368591 h 955382"/>
                  <a:gd name="connsiteX0-37" fmla="*/ 0 w 982138"/>
                  <a:gd name="connsiteY0-38" fmla="*/ 368591 h 955382"/>
                  <a:gd name="connsiteX1-39" fmla="*/ 473920 w 982138"/>
                  <a:gd name="connsiteY1-40" fmla="*/ 0 h 955382"/>
                  <a:gd name="connsiteX2-41" fmla="*/ 982138 w 982138"/>
                  <a:gd name="connsiteY2-42" fmla="*/ 367940 h 955382"/>
                  <a:gd name="connsiteX3-43" fmla="*/ 746681 w 982138"/>
                  <a:gd name="connsiteY3-44" fmla="*/ 955382 h 955382"/>
                  <a:gd name="connsiteX4-45" fmla="*/ 295649 w 982138"/>
                  <a:gd name="connsiteY4-46" fmla="*/ 879700 h 955382"/>
                  <a:gd name="connsiteX5-47" fmla="*/ 0 w 982138"/>
                  <a:gd name="connsiteY5-48" fmla="*/ 368591 h 955382"/>
                  <a:gd name="connsiteX0-49" fmla="*/ 0 w 862468"/>
                  <a:gd name="connsiteY0-50" fmla="*/ 294833 h 955382"/>
                  <a:gd name="connsiteX1-51" fmla="*/ 354250 w 862468"/>
                  <a:gd name="connsiteY1-52" fmla="*/ 0 h 955382"/>
                  <a:gd name="connsiteX2-53" fmla="*/ 862468 w 862468"/>
                  <a:gd name="connsiteY2-54" fmla="*/ 367940 h 955382"/>
                  <a:gd name="connsiteX3-55" fmla="*/ 627011 w 862468"/>
                  <a:gd name="connsiteY3-56" fmla="*/ 955382 h 955382"/>
                  <a:gd name="connsiteX4-57" fmla="*/ 175979 w 862468"/>
                  <a:gd name="connsiteY4-58" fmla="*/ 879700 h 955382"/>
                  <a:gd name="connsiteX5-59" fmla="*/ 0 w 862468"/>
                  <a:gd name="connsiteY5-60" fmla="*/ 294833 h 955382"/>
                  <a:gd name="connsiteX0-61" fmla="*/ 0 w 862468"/>
                  <a:gd name="connsiteY0-62" fmla="*/ 294833 h 955382"/>
                  <a:gd name="connsiteX1-63" fmla="*/ 354250 w 862468"/>
                  <a:gd name="connsiteY1-64" fmla="*/ 0 h 955382"/>
                  <a:gd name="connsiteX2-65" fmla="*/ 862468 w 862468"/>
                  <a:gd name="connsiteY2-66" fmla="*/ 367940 h 955382"/>
                  <a:gd name="connsiteX3-67" fmla="*/ 627011 w 862468"/>
                  <a:gd name="connsiteY3-68" fmla="*/ 955382 h 955382"/>
                  <a:gd name="connsiteX4-69" fmla="*/ 173328 w 862468"/>
                  <a:gd name="connsiteY4-70" fmla="*/ 884319 h 955382"/>
                  <a:gd name="connsiteX5-71" fmla="*/ 0 w 862468"/>
                  <a:gd name="connsiteY5-72" fmla="*/ 294833 h 955382"/>
                  <a:gd name="connsiteX0-73" fmla="*/ 0 w 868404"/>
                  <a:gd name="connsiteY0-74" fmla="*/ 294833 h 955382"/>
                  <a:gd name="connsiteX1-75" fmla="*/ 354250 w 868404"/>
                  <a:gd name="connsiteY1-76" fmla="*/ 0 h 955382"/>
                  <a:gd name="connsiteX2-77" fmla="*/ 868404 w 868404"/>
                  <a:gd name="connsiteY2-78" fmla="*/ 372574 h 955382"/>
                  <a:gd name="connsiteX3-79" fmla="*/ 627011 w 868404"/>
                  <a:gd name="connsiteY3-80" fmla="*/ 955382 h 955382"/>
                  <a:gd name="connsiteX4-81" fmla="*/ 173328 w 868404"/>
                  <a:gd name="connsiteY4-82" fmla="*/ 884319 h 955382"/>
                  <a:gd name="connsiteX5-83" fmla="*/ 0 w 868404"/>
                  <a:gd name="connsiteY5-84" fmla="*/ 294833 h 955382"/>
                  <a:gd name="connsiteX0-85" fmla="*/ 0 w 869737"/>
                  <a:gd name="connsiteY0-86" fmla="*/ 294833 h 955382"/>
                  <a:gd name="connsiteX1-87" fmla="*/ 354250 w 869737"/>
                  <a:gd name="connsiteY1-88" fmla="*/ 0 h 955382"/>
                  <a:gd name="connsiteX2-89" fmla="*/ 869737 w 869737"/>
                  <a:gd name="connsiteY2-90" fmla="*/ 365972 h 955382"/>
                  <a:gd name="connsiteX3-91" fmla="*/ 627011 w 869737"/>
                  <a:gd name="connsiteY3-92" fmla="*/ 955382 h 955382"/>
                  <a:gd name="connsiteX4-93" fmla="*/ 173328 w 869737"/>
                  <a:gd name="connsiteY4-94" fmla="*/ 884319 h 955382"/>
                  <a:gd name="connsiteX5-95" fmla="*/ 0 w 869737"/>
                  <a:gd name="connsiteY5-96" fmla="*/ 294833 h 955382"/>
                  <a:gd name="connsiteX0-97" fmla="*/ 0 w 867752"/>
                  <a:gd name="connsiteY0-98" fmla="*/ 294833 h 955382"/>
                  <a:gd name="connsiteX1-99" fmla="*/ 354250 w 867752"/>
                  <a:gd name="connsiteY1-100" fmla="*/ 0 h 955382"/>
                  <a:gd name="connsiteX2-101" fmla="*/ 867752 w 867752"/>
                  <a:gd name="connsiteY2-102" fmla="*/ 367290 h 955382"/>
                  <a:gd name="connsiteX3-103" fmla="*/ 627011 w 867752"/>
                  <a:gd name="connsiteY3-104" fmla="*/ 955382 h 955382"/>
                  <a:gd name="connsiteX4-105" fmla="*/ 173328 w 867752"/>
                  <a:gd name="connsiteY4-106" fmla="*/ 884319 h 955382"/>
                  <a:gd name="connsiteX5-107" fmla="*/ 0 w 867752"/>
                  <a:gd name="connsiteY5-108" fmla="*/ 294833 h 955382"/>
                  <a:gd name="connsiteX0-109" fmla="*/ 0 w 865118"/>
                  <a:gd name="connsiteY0-110" fmla="*/ 294833 h 955382"/>
                  <a:gd name="connsiteX1-111" fmla="*/ 354250 w 865118"/>
                  <a:gd name="connsiteY1-112" fmla="*/ 0 h 955382"/>
                  <a:gd name="connsiteX2-113" fmla="*/ 865118 w 865118"/>
                  <a:gd name="connsiteY2-114" fmla="*/ 363323 h 955382"/>
                  <a:gd name="connsiteX3-115" fmla="*/ 627011 w 865118"/>
                  <a:gd name="connsiteY3-116" fmla="*/ 955382 h 955382"/>
                  <a:gd name="connsiteX4-117" fmla="*/ 173328 w 865118"/>
                  <a:gd name="connsiteY4-118" fmla="*/ 884319 h 955382"/>
                  <a:gd name="connsiteX5-119" fmla="*/ 0 w 865118"/>
                  <a:gd name="connsiteY5-120" fmla="*/ 294833 h 955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65118" h="955382">
                    <a:moveTo>
                      <a:pt x="0" y="294833"/>
                    </a:moveTo>
                    <a:lnTo>
                      <a:pt x="354250" y="0"/>
                    </a:lnTo>
                    <a:lnTo>
                      <a:pt x="865118" y="363323"/>
                    </a:lnTo>
                    <a:lnTo>
                      <a:pt x="627011" y="955382"/>
                    </a:lnTo>
                    <a:lnTo>
                      <a:pt x="173328" y="884319"/>
                    </a:lnTo>
                    <a:lnTo>
                      <a:pt x="0" y="2948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5387" name="Freeform 37"/>
            <p:cNvSpPr>
              <a:spLocks noEditPoints="1"/>
            </p:cNvSpPr>
            <p:nvPr/>
          </p:nvSpPr>
          <p:spPr>
            <a:xfrm>
              <a:off x="3693027" y="3662611"/>
              <a:ext cx="479388" cy="442664"/>
            </a:xfrm>
            <a:custGeom>
              <a:avLst/>
              <a:gdLst/>
              <a:ahLst/>
              <a:cxnLst>
                <a:cxn ang="0">
                  <a:pos x="425088" y="0"/>
                </a:cxn>
                <a:cxn ang="0">
                  <a:pos x="479388" y="58563"/>
                </a:cxn>
                <a:cxn ang="0">
                  <a:pos x="463874" y="222193"/>
                </a:cxn>
                <a:cxn ang="0">
                  <a:pos x="383200" y="239417"/>
                </a:cxn>
                <a:cxn ang="0">
                  <a:pos x="302526" y="347930"/>
                </a:cxn>
                <a:cxn ang="0">
                  <a:pos x="302526" y="239417"/>
                </a:cxn>
                <a:cxn ang="0">
                  <a:pos x="260638" y="211859"/>
                </a:cxn>
                <a:cxn ang="0">
                  <a:pos x="327349" y="211859"/>
                </a:cxn>
                <a:cxn ang="0">
                  <a:pos x="327349" y="270421"/>
                </a:cxn>
                <a:cxn ang="0">
                  <a:pos x="370789" y="211859"/>
                </a:cxn>
                <a:cxn ang="0">
                  <a:pos x="425088" y="211859"/>
                </a:cxn>
                <a:cxn ang="0">
                  <a:pos x="454565" y="179133"/>
                </a:cxn>
                <a:cxn ang="0">
                  <a:pos x="445257" y="36171"/>
                </a:cxn>
                <a:cxn ang="0">
                  <a:pos x="158245" y="27559"/>
                </a:cxn>
                <a:cxn ang="0">
                  <a:pos x="128768" y="58563"/>
                </a:cxn>
                <a:cxn ang="0">
                  <a:pos x="117908" y="203247"/>
                </a:cxn>
                <a:cxn ang="0">
                  <a:pos x="103945" y="179133"/>
                </a:cxn>
                <a:cxn ang="0">
                  <a:pos x="119459" y="17224"/>
                </a:cxn>
                <a:cxn ang="0">
                  <a:pos x="68262" y="198079"/>
                </a:cxn>
                <a:cxn ang="0">
                  <a:pos x="68262" y="294535"/>
                </a:cxn>
                <a:cxn ang="0">
                  <a:pos x="68262" y="198079"/>
                </a:cxn>
                <a:cxn ang="0">
                  <a:pos x="136525" y="211859"/>
                </a:cxn>
                <a:cxn ang="0">
                  <a:pos x="242021" y="211859"/>
                </a:cxn>
                <a:cxn ang="0">
                  <a:pos x="142730" y="430607"/>
                </a:cxn>
                <a:cxn ang="0">
                  <a:pos x="148936" y="346208"/>
                </a:cxn>
                <a:cxn ang="0">
                  <a:pos x="148936" y="442664"/>
                </a:cxn>
                <a:cxn ang="0">
                  <a:pos x="231161" y="430607"/>
                </a:cxn>
                <a:cxn ang="0">
                  <a:pos x="237367" y="346208"/>
                </a:cxn>
                <a:cxn ang="0">
                  <a:pos x="271498" y="430607"/>
                </a:cxn>
                <a:cxn ang="0">
                  <a:pos x="237367" y="277311"/>
                </a:cxn>
                <a:cxn ang="0">
                  <a:pos x="108599" y="315204"/>
                </a:cxn>
                <a:cxn ang="0">
                  <a:pos x="142730" y="430607"/>
                </a:cxn>
                <a:cxn ang="0">
                  <a:pos x="29477" y="356543"/>
                </a:cxn>
                <a:cxn ang="0">
                  <a:pos x="34131" y="427162"/>
                </a:cxn>
                <a:cxn ang="0">
                  <a:pos x="89982" y="434052"/>
                </a:cxn>
                <a:cxn ang="0">
                  <a:pos x="91534" y="301425"/>
                </a:cxn>
                <a:cxn ang="0">
                  <a:pos x="0" y="332429"/>
                </a:cxn>
                <a:cxn ang="0">
                  <a:pos x="29477" y="427162"/>
                </a:cxn>
              </a:cxnLst>
              <a:rect l="0" t="0" r="0" b="0"/>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alpha val="100000"/>
              </a:schemeClr>
            </a:solidFill>
            <a:ln w="9525">
              <a:noFill/>
            </a:ln>
          </p:spPr>
          <p:txBody>
            <a:bodyPr/>
            <a:lstStyle/>
            <a:p>
              <a:endParaRPr lang="zh-CN" altLang="en-US"/>
            </a:p>
          </p:txBody>
        </p:sp>
      </p:grpSp>
      <p:grpSp>
        <p:nvGrpSpPr>
          <p:cNvPr id="33" name="组合 32"/>
          <p:cNvGrpSpPr/>
          <p:nvPr/>
        </p:nvGrpSpPr>
        <p:grpSpPr>
          <a:xfrm>
            <a:off x="4337050" y="2982913"/>
            <a:ext cx="1549400" cy="1503362"/>
            <a:chOff x="4336574" y="2982890"/>
            <a:chExt cx="1550088" cy="1503029"/>
          </a:xfrm>
        </p:grpSpPr>
        <p:grpSp>
          <p:nvGrpSpPr>
            <p:cNvPr id="15381" name="组合 33"/>
            <p:cNvGrpSpPr/>
            <p:nvPr/>
          </p:nvGrpSpPr>
          <p:grpSpPr>
            <a:xfrm rot="4264181" flipH="1">
              <a:off x="4360103" y="2959360"/>
              <a:ext cx="1503029" cy="1550088"/>
              <a:chOff x="4192983" y="1691477"/>
              <a:chExt cx="1148533" cy="1184493"/>
            </a:xfrm>
          </p:grpSpPr>
          <p:sp>
            <p:nvSpPr>
              <p:cNvPr id="36" name="等腰三角形 3"/>
              <p:cNvSpPr/>
              <p:nvPr/>
            </p:nvSpPr>
            <p:spPr>
              <a:xfrm>
                <a:off x="4817170" y="1725265"/>
                <a:ext cx="524346" cy="694954"/>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24780 w 521965"/>
                  <a:gd name="connsiteY2-30" fmla="*/ 585788 h 687810"/>
                  <a:gd name="connsiteX3-31" fmla="*/ 0 w 521965"/>
                  <a:gd name="connsiteY3-32" fmla="*/ 0 h 687810"/>
                  <a:gd name="connsiteX0-33" fmla="*/ 0 w 514821"/>
                  <a:gd name="connsiteY0-34" fmla="*/ 0 h 687810"/>
                  <a:gd name="connsiteX1-35" fmla="*/ 514821 w 514821"/>
                  <a:gd name="connsiteY1-36" fmla="*/ 687810 h 687810"/>
                  <a:gd name="connsiteX2-37" fmla="*/ 224780 w 514821"/>
                  <a:gd name="connsiteY2-38" fmla="*/ 585788 h 687810"/>
                  <a:gd name="connsiteX3-39" fmla="*/ 0 w 514821"/>
                  <a:gd name="connsiteY3-40" fmla="*/ 0 h 687810"/>
                  <a:gd name="connsiteX0-41" fmla="*/ 0 w 521965"/>
                  <a:gd name="connsiteY0-42" fmla="*/ 0 h 692573"/>
                  <a:gd name="connsiteX1-43" fmla="*/ 521965 w 521965"/>
                  <a:gd name="connsiteY1-44" fmla="*/ 692573 h 692573"/>
                  <a:gd name="connsiteX2-45" fmla="*/ 224780 w 521965"/>
                  <a:gd name="connsiteY2-46" fmla="*/ 585788 h 692573"/>
                  <a:gd name="connsiteX3-47" fmla="*/ 0 w 521965"/>
                  <a:gd name="connsiteY3-48" fmla="*/ 0 h 692573"/>
                  <a:gd name="connsiteX0-49" fmla="*/ 0 w 517202"/>
                  <a:gd name="connsiteY0-50" fmla="*/ 0 h 685429"/>
                  <a:gd name="connsiteX1-51" fmla="*/ 517202 w 517202"/>
                  <a:gd name="connsiteY1-52" fmla="*/ 685429 h 685429"/>
                  <a:gd name="connsiteX2-53" fmla="*/ 220017 w 517202"/>
                  <a:gd name="connsiteY2-54" fmla="*/ 578644 h 685429"/>
                  <a:gd name="connsiteX3-55" fmla="*/ 0 w 517202"/>
                  <a:gd name="connsiteY3-56" fmla="*/ 0 h 685429"/>
                  <a:gd name="connsiteX0-57" fmla="*/ 0 w 524346"/>
                  <a:gd name="connsiteY0-58" fmla="*/ 0 h 694954"/>
                  <a:gd name="connsiteX1-59" fmla="*/ 524346 w 524346"/>
                  <a:gd name="connsiteY1-60" fmla="*/ 694954 h 694954"/>
                  <a:gd name="connsiteX2-61" fmla="*/ 227161 w 524346"/>
                  <a:gd name="connsiteY2-62" fmla="*/ 588169 h 694954"/>
                  <a:gd name="connsiteX3-63" fmla="*/ 0 w 524346"/>
                  <a:gd name="connsiteY3-64" fmla="*/ 0 h 694954"/>
                </a:gdLst>
                <a:ahLst/>
                <a:cxnLst>
                  <a:cxn ang="0">
                    <a:pos x="connsiteX0-1" y="connsiteY0-2"/>
                  </a:cxn>
                  <a:cxn ang="0">
                    <a:pos x="connsiteX1-3" y="connsiteY1-4"/>
                  </a:cxn>
                  <a:cxn ang="0">
                    <a:pos x="connsiteX2-5" y="connsiteY2-6"/>
                  </a:cxn>
                  <a:cxn ang="0">
                    <a:pos x="connsiteX3-7" y="connsiteY3-8"/>
                  </a:cxn>
                </a:cxnLst>
                <a:rect l="l" t="t" r="r" b="b"/>
                <a:pathLst>
                  <a:path w="524346" h="694954">
                    <a:moveTo>
                      <a:pt x="0" y="0"/>
                    </a:moveTo>
                    <a:lnTo>
                      <a:pt x="524346" y="694954"/>
                    </a:lnTo>
                    <a:lnTo>
                      <a:pt x="227161" y="58816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
              <p:cNvSpPr/>
              <p:nvPr/>
            </p:nvSpPr>
            <p:spPr>
              <a:xfrm rot="1959262" flipV="1">
                <a:off x="4655281" y="2216540"/>
                <a:ext cx="557122" cy="659430"/>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13903 w 521965"/>
                  <a:gd name="connsiteY2-30" fmla="*/ 619716 h 687810"/>
                  <a:gd name="connsiteX3-31" fmla="*/ 0 w 521965"/>
                  <a:gd name="connsiteY3-32" fmla="*/ 0 h 687810"/>
                  <a:gd name="connsiteX0-33" fmla="*/ 0 w 555527"/>
                  <a:gd name="connsiteY0-34" fmla="*/ 0 h 644267"/>
                  <a:gd name="connsiteX1-35" fmla="*/ 555527 w 555527"/>
                  <a:gd name="connsiteY1-36" fmla="*/ 644267 h 644267"/>
                  <a:gd name="connsiteX2-37" fmla="*/ 247465 w 555527"/>
                  <a:gd name="connsiteY2-38" fmla="*/ 576173 h 644267"/>
                  <a:gd name="connsiteX3-39" fmla="*/ 0 w 555527"/>
                  <a:gd name="connsiteY3-40" fmla="*/ 0 h 644267"/>
                  <a:gd name="connsiteX0-41" fmla="*/ 0 w 558252"/>
                  <a:gd name="connsiteY0-42" fmla="*/ 0 h 648841"/>
                  <a:gd name="connsiteX1-43" fmla="*/ 558252 w 558252"/>
                  <a:gd name="connsiteY1-44" fmla="*/ 648841 h 648841"/>
                  <a:gd name="connsiteX2-45" fmla="*/ 247465 w 558252"/>
                  <a:gd name="connsiteY2-46" fmla="*/ 576173 h 648841"/>
                  <a:gd name="connsiteX3-47" fmla="*/ 0 w 558252"/>
                  <a:gd name="connsiteY3-48" fmla="*/ 0 h 648841"/>
                  <a:gd name="connsiteX0-49" fmla="*/ 0 w 557122"/>
                  <a:gd name="connsiteY0-50" fmla="*/ 0 h 659430"/>
                  <a:gd name="connsiteX1-51" fmla="*/ 557122 w 557122"/>
                  <a:gd name="connsiteY1-52" fmla="*/ 659430 h 659430"/>
                  <a:gd name="connsiteX2-53" fmla="*/ 246335 w 557122"/>
                  <a:gd name="connsiteY2-54" fmla="*/ 586762 h 659430"/>
                  <a:gd name="connsiteX3-55" fmla="*/ 0 w 557122"/>
                  <a:gd name="connsiteY3-56" fmla="*/ 0 h 659430"/>
                </a:gdLst>
                <a:ahLst/>
                <a:cxnLst>
                  <a:cxn ang="0">
                    <a:pos x="connsiteX0-1" y="connsiteY0-2"/>
                  </a:cxn>
                  <a:cxn ang="0">
                    <a:pos x="connsiteX1-3" y="connsiteY1-4"/>
                  </a:cxn>
                  <a:cxn ang="0">
                    <a:pos x="connsiteX2-5" y="connsiteY2-6"/>
                  </a:cxn>
                  <a:cxn ang="0">
                    <a:pos x="connsiteX3-7" y="connsiteY3-8"/>
                  </a:cxn>
                </a:cxnLst>
                <a:rect l="l" t="t" r="r" b="b"/>
                <a:pathLst>
                  <a:path w="557122" h="659430">
                    <a:moveTo>
                      <a:pt x="0" y="0"/>
                    </a:moveTo>
                    <a:lnTo>
                      <a:pt x="557122" y="659430"/>
                    </a:lnTo>
                    <a:lnTo>
                      <a:pt x="246335" y="58676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正五边形 2"/>
              <p:cNvSpPr/>
              <p:nvPr/>
            </p:nvSpPr>
            <p:spPr>
              <a:xfrm rot="2015357">
                <a:off x="4192983" y="1691477"/>
                <a:ext cx="865118" cy="955382"/>
              </a:xfrm>
              <a:custGeom>
                <a:avLst/>
                <a:gdLst>
                  <a:gd name="connsiteX0" fmla="*/ 1 w 976856"/>
                  <a:gd name="connsiteY0" fmla="*/ 355357 h 930339"/>
                  <a:gd name="connsiteX1" fmla="*/ 488428 w 976856"/>
                  <a:gd name="connsiteY1" fmla="*/ 0 h 930339"/>
                  <a:gd name="connsiteX2" fmla="*/ 976855 w 976856"/>
                  <a:gd name="connsiteY2" fmla="*/ 355357 h 930339"/>
                  <a:gd name="connsiteX3" fmla="*/ 790292 w 976856"/>
                  <a:gd name="connsiteY3" fmla="*/ 930337 h 930339"/>
                  <a:gd name="connsiteX4" fmla="*/ 186564 w 976856"/>
                  <a:gd name="connsiteY4" fmla="*/ 930337 h 930339"/>
                  <a:gd name="connsiteX5" fmla="*/ 1 w 976856"/>
                  <a:gd name="connsiteY5" fmla="*/ 355357 h 930339"/>
                  <a:gd name="connsiteX0-1" fmla="*/ 0 w 976854"/>
                  <a:gd name="connsiteY0-2" fmla="*/ 368591 h 943571"/>
                  <a:gd name="connsiteX1-3" fmla="*/ 473920 w 976854"/>
                  <a:gd name="connsiteY1-4" fmla="*/ 0 h 943571"/>
                  <a:gd name="connsiteX2-5" fmla="*/ 976854 w 976854"/>
                  <a:gd name="connsiteY2-6" fmla="*/ 368591 h 943571"/>
                  <a:gd name="connsiteX3-7" fmla="*/ 790291 w 976854"/>
                  <a:gd name="connsiteY3-8" fmla="*/ 943571 h 943571"/>
                  <a:gd name="connsiteX4-9" fmla="*/ 186563 w 976854"/>
                  <a:gd name="connsiteY4-10" fmla="*/ 943571 h 943571"/>
                  <a:gd name="connsiteX5-11" fmla="*/ 0 w 976854"/>
                  <a:gd name="connsiteY5-12" fmla="*/ 368591 h 943571"/>
                  <a:gd name="connsiteX0-13" fmla="*/ 0 w 982138"/>
                  <a:gd name="connsiteY0-14" fmla="*/ 368591 h 943571"/>
                  <a:gd name="connsiteX1-15" fmla="*/ 473920 w 982138"/>
                  <a:gd name="connsiteY1-16" fmla="*/ 0 h 943571"/>
                  <a:gd name="connsiteX2-17" fmla="*/ 982138 w 982138"/>
                  <a:gd name="connsiteY2-18" fmla="*/ 367940 h 943571"/>
                  <a:gd name="connsiteX3-19" fmla="*/ 790291 w 982138"/>
                  <a:gd name="connsiteY3-20" fmla="*/ 943571 h 943571"/>
                  <a:gd name="connsiteX4-21" fmla="*/ 186563 w 982138"/>
                  <a:gd name="connsiteY4-22" fmla="*/ 943571 h 943571"/>
                  <a:gd name="connsiteX5-23" fmla="*/ 0 w 982138"/>
                  <a:gd name="connsiteY5-24" fmla="*/ 368591 h 943571"/>
                  <a:gd name="connsiteX0-25" fmla="*/ 0 w 982138"/>
                  <a:gd name="connsiteY0-26" fmla="*/ 368591 h 955382"/>
                  <a:gd name="connsiteX1-27" fmla="*/ 473920 w 982138"/>
                  <a:gd name="connsiteY1-28" fmla="*/ 0 h 955382"/>
                  <a:gd name="connsiteX2-29" fmla="*/ 982138 w 982138"/>
                  <a:gd name="connsiteY2-30" fmla="*/ 367940 h 955382"/>
                  <a:gd name="connsiteX3-31" fmla="*/ 746681 w 982138"/>
                  <a:gd name="connsiteY3-32" fmla="*/ 955382 h 955382"/>
                  <a:gd name="connsiteX4-33" fmla="*/ 186563 w 982138"/>
                  <a:gd name="connsiteY4-34" fmla="*/ 943571 h 955382"/>
                  <a:gd name="connsiteX5-35" fmla="*/ 0 w 982138"/>
                  <a:gd name="connsiteY5-36" fmla="*/ 368591 h 955382"/>
                  <a:gd name="connsiteX0-37" fmla="*/ 0 w 982138"/>
                  <a:gd name="connsiteY0-38" fmla="*/ 368591 h 955382"/>
                  <a:gd name="connsiteX1-39" fmla="*/ 473920 w 982138"/>
                  <a:gd name="connsiteY1-40" fmla="*/ 0 h 955382"/>
                  <a:gd name="connsiteX2-41" fmla="*/ 982138 w 982138"/>
                  <a:gd name="connsiteY2-42" fmla="*/ 367940 h 955382"/>
                  <a:gd name="connsiteX3-43" fmla="*/ 746681 w 982138"/>
                  <a:gd name="connsiteY3-44" fmla="*/ 955382 h 955382"/>
                  <a:gd name="connsiteX4-45" fmla="*/ 295649 w 982138"/>
                  <a:gd name="connsiteY4-46" fmla="*/ 879700 h 955382"/>
                  <a:gd name="connsiteX5-47" fmla="*/ 0 w 982138"/>
                  <a:gd name="connsiteY5-48" fmla="*/ 368591 h 955382"/>
                  <a:gd name="connsiteX0-49" fmla="*/ 0 w 862468"/>
                  <a:gd name="connsiteY0-50" fmla="*/ 294833 h 955382"/>
                  <a:gd name="connsiteX1-51" fmla="*/ 354250 w 862468"/>
                  <a:gd name="connsiteY1-52" fmla="*/ 0 h 955382"/>
                  <a:gd name="connsiteX2-53" fmla="*/ 862468 w 862468"/>
                  <a:gd name="connsiteY2-54" fmla="*/ 367940 h 955382"/>
                  <a:gd name="connsiteX3-55" fmla="*/ 627011 w 862468"/>
                  <a:gd name="connsiteY3-56" fmla="*/ 955382 h 955382"/>
                  <a:gd name="connsiteX4-57" fmla="*/ 175979 w 862468"/>
                  <a:gd name="connsiteY4-58" fmla="*/ 879700 h 955382"/>
                  <a:gd name="connsiteX5-59" fmla="*/ 0 w 862468"/>
                  <a:gd name="connsiteY5-60" fmla="*/ 294833 h 955382"/>
                  <a:gd name="connsiteX0-61" fmla="*/ 0 w 862468"/>
                  <a:gd name="connsiteY0-62" fmla="*/ 294833 h 955382"/>
                  <a:gd name="connsiteX1-63" fmla="*/ 354250 w 862468"/>
                  <a:gd name="connsiteY1-64" fmla="*/ 0 h 955382"/>
                  <a:gd name="connsiteX2-65" fmla="*/ 862468 w 862468"/>
                  <a:gd name="connsiteY2-66" fmla="*/ 367940 h 955382"/>
                  <a:gd name="connsiteX3-67" fmla="*/ 627011 w 862468"/>
                  <a:gd name="connsiteY3-68" fmla="*/ 955382 h 955382"/>
                  <a:gd name="connsiteX4-69" fmla="*/ 173328 w 862468"/>
                  <a:gd name="connsiteY4-70" fmla="*/ 884319 h 955382"/>
                  <a:gd name="connsiteX5-71" fmla="*/ 0 w 862468"/>
                  <a:gd name="connsiteY5-72" fmla="*/ 294833 h 955382"/>
                  <a:gd name="connsiteX0-73" fmla="*/ 0 w 868404"/>
                  <a:gd name="connsiteY0-74" fmla="*/ 294833 h 955382"/>
                  <a:gd name="connsiteX1-75" fmla="*/ 354250 w 868404"/>
                  <a:gd name="connsiteY1-76" fmla="*/ 0 h 955382"/>
                  <a:gd name="connsiteX2-77" fmla="*/ 868404 w 868404"/>
                  <a:gd name="connsiteY2-78" fmla="*/ 372574 h 955382"/>
                  <a:gd name="connsiteX3-79" fmla="*/ 627011 w 868404"/>
                  <a:gd name="connsiteY3-80" fmla="*/ 955382 h 955382"/>
                  <a:gd name="connsiteX4-81" fmla="*/ 173328 w 868404"/>
                  <a:gd name="connsiteY4-82" fmla="*/ 884319 h 955382"/>
                  <a:gd name="connsiteX5-83" fmla="*/ 0 w 868404"/>
                  <a:gd name="connsiteY5-84" fmla="*/ 294833 h 955382"/>
                  <a:gd name="connsiteX0-85" fmla="*/ 0 w 869737"/>
                  <a:gd name="connsiteY0-86" fmla="*/ 294833 h 955382"/>
                  <a:gd name="connsiteX1-87" fmla="*/ 354250 w 869737"/>
                  <a:gd name="connsiteY1-88" fmla="*/ 0 h 955382"/>
                  <a:gd name="connsiteX2-89" fmla="*/ 869737 w 869737"/>
                  <a:gd name="connsiteY2-90" fmla="*/ 365972 h 955382"/>
                  <a:gd name="connsiteX3-91" fmla="*/ 627011 w 869737"/>
                  <a:gd name="connsiteY3-92" fmla="*/ 955382 h 955382"/>
                  <a:gd name="connsiteX4-93" fmla="*/ 173328 w 869737"/>
                  <a:gd name="connsiteY4-94" fmla="*/ 884319 h 955382"/>
                  <a:gd name="connsiteX5-95" fmla="*/ 0 w 869737"/>
                  <a:gd name="connsiteY5-96" fmla="*/ 294833 h 955382"/>
                  <a:gd name="connsiteX0-97" fmla="*/ 0 w 867752"/>
                  <a:gd name="connsiteY0-98" fmla="*/ 294833 h 955382"/>
                  <a:gd name="connsiteX1-99" fmla="*/ 354250 w 867752"/>
                  <a:gd name="connsiteY1-100" fmla="*/ 0 h 955382"/>
                  <a:gd name="connsiteX2-101" fmla="*/ 867752 w 867752"/>
                  <a:gd name="connsiteY2-102" fmla="*/ 367290 h 955382"/>
                  <a:gd name="connsiteX3-103" fmla="*/ 627011 w 867752"/>
                  <a:gd name="connsiteY3-104" fmla="*/ 955382 h 955382"/>
                  <a:gd name="connsiteX4-105" fmla="*/ 173328 w 867752"/>
                  <a:gd name="connsiteY4-106" fmla="*/ 884319 h 955382"/>
                  <a:gd name="connsiteX5-107" fmla="*/ 0 w 867752"/>
                  <a:gd name="connsiteY5-108" fmla="*/ 294833 h 955382"/>
                  <a:gd name="connsiteX0-109" fmla="*/ 0 w 865118"/>
                  <a:gd name="connsiteY0-110" fmla="*/ 294833 h 955382"/>
                  <a:gd name="connsiteX1-111" fmla="*/ 354250 w 865118"/>
                  <a:gd name="connsiteY1-112" fmla="*/ 0 h 955382"/>
                  <a:gd name="connsiteX2-113" fmla="*/ 865118 w 865118"/>
                  <a:gd name="connsiteY2-114" fmla="*/ 363323 h 955382"/>
                  <a:gd name="connsiteX3-115" fmla="*/ 627011 w 865118"/>
                  <a:gd name="connsiteY3-116" fmla="*/ 955382 h 955382"/>
                  <a:gd name="connsiteX4-117" fmla="*/ 173328 w 865118"/>
                  <a:gd name="connsiteY4-118" fmla="*/ 884319 h 955382"/>
                  <a:gd name="connsiteX5-119" fmla="*/ 0 w 865118"/>
                  <a:gd name="connsiteY5-120" fmla="*/ 294833 h 955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65118" h="955382">
                    <a:moveTo>
                      <a:pt x="0" y="294833"/>
                    </a:moveTo>
                    <a:lnTo>
                      <a:pt x="354250" y="0"/>
                    </a:lnTo>
                    <a:lnTo>
                      <a:pt x="865118" y="363323"/>
                    </a:lnTo>
                    <a:lnTo>
                      <a:pt x="627011" y="955382"/>
                    </a:lnTo>
                    <a:lnTo>
                      <a:pt x="173328" y="884319"/>
                    </a:lnTo>
                    <a:lnTo>
                      <a:pt x="0" y="2948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5382" name="Freeform 11"/>
            <p:cNvSpPr>
              <a:spLocks noChangeAspect="1" noEditPoints="1"/>
            </p:cNvSpPr>
            <p:nvPr/>
          </p:nvSpPr>
          <p:spPr>
            <a:xfrm>
              <a:off x="5052072" y="3655777"/>
              <a:ext cx="523026" cy="388828"/>
            </a:xfrm>
            <a:custGeom>
              <a:avLst/>
              <a:gdLst/>
              <a:ahLst/>
              <a:cxnLst>
                <a:cxn ang="0">
                  <a:pos x="111932" y="248361"/>
                </a:cxn>
                <a:cxn ang="0">
                  <a:pos x="61054" y="217825"/>
                </a:cxn>
                <a:cxn ang="0">
                  <a:pos x="69194" y="10179"/>
                </a:cxn>
                <a:cxn ang="0">
                  <a:pos x="447727" y="10179"/>
                </a:cxn>
                <a:cxn ang="0">
                  <a:pos x="455867" y="217825"/>
                </a:cxn>
                <a:cxn ang="0">
                  <a:pos x="402954" y="248361"/>
                </a:cxn>
                <a:cxn ang="0">
                  <a:pos x="523026" y="352185"/>
                </a:cxn>
                <a:cxn ang="0">
                  <a:pos x="18316" y="388828"/>
                </a:cxn>
                <a:cxn ang="0">
                  <a:pos x="156704" y="254469"/>
                </a:cxn>
                <a:cxn ang="0">
                  <a:pos x="156704" y="248361"/>
                </a:cxn>
                <a:cxn ang="0">
                  <a:pos x="91580" y="30536"/>
                </a:cxn>
                <a:cxn ang="0">
                  <a:pos x="91580" y="30536"/>
                </a:cxn>
                <a:cxn ang="0">
                  <a:pos x="91580" y="217825"/>
                </a:cxn>
                <a:cxn ang="0">
                  <a:pos x="427375" y="217825"/>
                </a:cxn>
                <a:cxn ang="0">
                  <a:pos x="425340" y="30536"/>
                </a:cxn>
                <a:cxn ang="0">
                  <a:pos x="69194" y="331827"/>
                </a:cxn>
                <a:cxn ang="0">
                  <a:pos x="79370" y="315541"/>
                </a:cxn>
                <a:cxn ang="0">
                  <a:pos x="152634" y="287041"/>
                </a:cxn>
                <a:cxn ang="0">
                  <a:pos x="390743" y="274826"/>
                </a:cxn>
                <a:cxn ang="0">
                  <a:pos x="425340" y="274826"/>
                </a:cxn>
                <a:cxn ang="0">
                  <a:pos x="352076" y="287041"/>
                </a:cxn>
                <a:cxn ang="0">
                  <a:pos x="348006" y="274826"/>
                </a:cxn>
                <a:cxn ang="0">
                  <a:pos x="339865" y="287041"/>
                </a:cxn>
                <a:cxn ang="0">
                  <a:pos x="258460" y="274826"/>
                </a:cxn>
                <a:cxn ang="0">
                  <a:pos x="293057" y="274826"/>
                </a:cxn>
                <a:cxn ang="0">
                  <a:pos x="211653" y="287041"/>
                </a:cxn>
                <a:cxn ang="0">
                  <a:pos x="213688" y="274826"/>
                </a:cxn>
                <a:cxn ang="0">
                  <a:pos x="201477" y="287041"/>
                </a:cxn>
                <a:cxn ang="0">
                  <a:pos x="380568" y="293148"/>
                </a:cxn>
                <a:cxn ang="0">
                  <a:pos x="437551" y="293148"/>
                </a:cxn>
                <a:cxn ang="0">
                  <a:pos x="335795" y="307398"/>
                </a:cxn>
                <a:cxn ang="0">
                  <a:pos x="331725" y="293148"/>
                </a:cxn>
                <a:cxn ang="0">
                  <a:pos x="323584" y="307398"/>
                </a:cxn>
                <a:cxn ang="0">
                  <a:pos x="236074" y="293148"/>
                </a:cxn>
                <a:cxn ang="0">
                  <a:pos x="272706" y="293148"/>
                </a:cxn>
                <a:cxn ang="0">
                  <a:pos x="185196" y="307398"/>
                </a:cxn>
                <a:cxn ang="0">
                  <a:pos x="187231" y="293148"/>
                </a:cxn>
                <a:cxn ang="0">
                  <a:pos x="170950" y="307398"/>
                </a:cxn>
                <a:cxn ang="0">
                  <a:pos x="91580" y="293148"/>
                </a:cxn>
                <a:cxn ang="0">
                  <a:pos x="128213" y="293148"/>
                </a:cxn>
                <a:cxn ang="0">
                  <a:pos x="409059" y="331827"/>
                </a:cxn>
                <a:cxn ang="0">
                  <a:pos x="400919" y="315541"/>
                </a:cxn>
                <a:cxn ang="0">
                  <a:pos x="394813" y="331827"/>
                </a:cxn>
                <a:cxn ang="0">
                  <a:pos x="297128" y="315541"/>
                </a:cxn>
                <a:cxn ang="0">
                  <a:pos x="335795" y="315541"/>
                </a:cxn>
                <a:cxn ang="0">
                  <a:pos x="244214" y="331827"/>
                </a:cxn>
                <a:cxn ang="0">
                  <a:pos x="246250" y="315541"/>
                </a:cxn>
                <a:cxn ang="0">
                  <a:pos x="232004" y="331827"/>
                </a:cxn>
                <a:cxn ang="0">
                  <a:pos x="142458" y="315541"/>
                </a:cxn>
                <a:cxn ang="0">
                  <a:pos x="183161" y="315541"/>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alpha val="100000"/>
              </a:schemeClr>
            </a:solidFill>
            <a:ln w="9525">
              <a:noFill/>
            </a:ln>
          </p:spPr>
          <p:txBody>
            <a:bodyPr/>
            <a:lstStyle/>
            <a:p>
              <a:endParaRPr lang="zh-CN" altLang="en-US"/>
            </a:p>
          </p:txBody>
        </p:sp>
      </p:grpSp>
      <p:cxnSp>
        <p:nvCxnSpPr>
          <p:cNvPr id="40" name="直接连接符 39"/>
          <p:cNvCxnSpPr/>
          <p:nvPr/>
        </p:nvCxnSpPr>
        <p:spPr>
          <a:xfrm flipH="1">
            <a:off x="2576513" y="2252663"/>
            <a:ext cx="720725"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矩形 1"/>
          <p:cNvSpPr>
            <a:spLocks noChangeArrowheads="1"/>
          </p:cNvSpPr>
          <p:nvPr/>
        </p:nvSpPr>
        <p:spPr bwMode="auto">
          <a:xfrm>
            <a:off x="684213" y="1931988"/>
            <a:ext cx="1892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的人。</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42" name="直接连接符 41"/>
          <p:cNvCxnSpPr/>
          <p:nvPr/>
        </p:nvCxnSpPr>
        <p:spPr>
          <a:xfrm flipH="1">
            <a:off x="2576513" y="3606800"/>
            <a:ext cx="93503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3" name="矩形 1"/>
          <p:cNvSpPr>
            <a:spLocks noChangeArrowheads="1"/>
          </p:cNvSpPr>
          <p:nvPr/>
        </p:nvSpPr>
        <p:spPr bwMode="auto">
          <a:xfrm>
            <a:off x="684213" y="3286125"/>
            <a:ext cx="1892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人</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44" name="直接连接符 43"/>
          <p:cNvCxnSpPr/>
          <p:nvPr/>
        </p:nvCxnSpPr>
        <p:spPr>
          <a:xfrm flipH="1">
            <a:off x="5051425" y="1549400"/>
            <a:ext cx="144938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1"/>
          <p:cNvSpPr>
            <a:spLocks noChangeArrowheads="1"/>
          </p:cNvSpPr>
          <p:nvPr/>
        </p:nvSpPr>
        <p:spPr bwMode="auto">
          <a:xfrm>
            <a:off x="6503988" y="122872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的人。</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47" name="直接连接符 46"/>
          <p:cNvCxnSpPr/>
          <p:nvPr/>
        </p:nvCxnSpPr>
        <p:spPr>
          <a:xfrm flipH="1">
            <a:off x="6143625" y="2809875"/>
            <a:ext cx="35718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8" name="矩形 1"/>
          <p:cNvSpPr>
            <a:spLocks noChangeArrowheads="1"/>
          </p:cNvSpPr>
          <p:nvPr/>
        </p:nvSpPr>
        <p:spPr bwMode="auto">
          <a:xfrm>
            <a:off x="6503988" y="248920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的人。</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49" name="直接连接符 48"/>
          <p:cNvCxnSpPr/>
          <p:nvPr/>
        </p:nvCxnSpPr>
        <p:spPr>
          <a:xfrm flipH="1">
            <a:off x="5686425" y="4076700"/>
            <a:ext cx="81438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矩形 1"/>
          <p:cNvSpPr>
            <a:spLocks noChangeArrowheads="1"/>
          </p:cNvSpPr>
          <p:nvPr/>
        </p:nvSpPr>
        <p:spPr bwMode="auto">
          <a:xfrm>
            <a:off x="6503988" y="375602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的人。</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9"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400" fill="hold"/>
                                        <p:tgtEl>
                                          <p:spTgt spid="8"/>
                                        </p:tgtEl>
                                        <p:attrNameLst>
                                          <p:attrName>ppt_x</p:attrName>
                                        </p:attrNameLst>
                                      </p:cBhvr>
                                      <p:tavLst>
                                        <p:tav tm="0">
                                          <p:val>
                                            <p:strVal val="0-#ppt_w/2"/>
                                          </p:val>
                                        </p:tav>
                                        <p:tav tm="100000">
                                          <p:val>
                                            <p:strVal val="#ppt_x"/>
                                          </p:val>
                                        </p:tav>
                                      </p:tavLst>
                                    </p:anim>
                                    <p:anim calcmode="lin" valueType="num">
                                      <p:cBhvr additive="base">
                                        <p:cTn id="30" dur="400" fill="hold"/>
                                        <p:tgtEl>
                                          <p:spTgt spid="8"/>
                                        </p:tgtEl>
                                        <p:attrNameLst>
                                          <p:attrName>ppt_y</p:attrName>
                                        </p:attrNameLst>
                                      </p:cBhvr>
                                      <p:tavLst>
                                        <p:tav tm="0">
                                          <p:val>
                                            <p:strVal val="0-#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400" fill="hold"/>
                                        <p:tgtEl>
                                          <p:spTgt spid="15"/>
                                        </p:tgtEl>
                                        <p:attrNameLst>
                                          <p:attrName>ppt_x</p:attrName>
                                        </p:attrNameLst>
                                      </p:cBhvr>
                                      <p:tavLst>
                                        <p:tav tm="0">
                                          <p:val>
                                            <p:strVal val="#ppt_x"/>
                                          </p:val>
                                        </p:tav>
                                        <p:tav tm="100000">
                                          <p:val>
                                            <p:strVal val="#ppt_x"/>
                                          </p:val>
                                        </p:tav>
                                      </p:tavLst>
                                    </p:anim>
                                    <p:anim calcmode="lin" valueType="num">
                                      <p:cBhvr additive="base">
                                        <p:cTn id="34" dur="4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3"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fill="hold"/>
                                        <p:tgtEl>
                                          <p:spTgt spid="21"/>
                                        </p:tgtEl>
                                        <p:attrNameLst>
                                          <p:attrName>ppt_x</p:attrName>
                                        </p:attrNameLst>
                                      </p:cBhvr>
                                      <p:tavLst>
                                        <p:tav tm="0">
                                          <p:val>
                                            <p:strVal val="1+#ppt_w/2"/>
                                          </p:val>
                                        </p:tav>
                                        <p:tav tm="100000">
                                          <p:val>
                                            <p:strVal val="#ppt_x"/>
                                          </p:val>
                                        </p:tav>
                                      </p:tavLst>
                                    </p:anim>
                                    <p:anim calcmode="lin" valueType="num">
                                      <p:cBhvr additive="base">
                                        <p:cTn id="38" dur="400" fill="hold"/>
                                        <p:tgtEl>
                                          <p:spTgt spid="21"/>
                                        </p:tgtEl>
                                        <p:attrNameLst>
                                          <p:attrName>ppt_y</p:attrName>
                                        </p:attrNameLst>
                                      </p:cBhvr>
                                      <p:tavLst>
                                        <p:tav tm="0">
                                          <p:val>
                                            <p:strVal val="0-#ppt_h/2"/>
                                          </p:val>
                                        </p:tav>
                                        <p:tav tm="100000">
                                          <p:val>
                                            <p:strVal val="#ppt_y"/>
                                          </p:val>
                                        </p:tav>
                                      </p:tavLst>
                                    </p:anim>
                                  </p:childTnLst>
                                </p:cTn>
                              </p:par>
                              <p:par>
                                <p:cTn id="39" presetID="2" presetClass="entr" presetSubtype="6"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400" fill="hold"/>
                                        <p:tgtEl>
                                          <p:spTgt spid="33"/>
                                        </p:tgtEl>
                                        <p:attrNameLst>
                                          <p:attrName>ppt_x</p:attrName>
                                        </p:attrNameLst>
                                      </p:cBhvr>
                                      <p:tavLst>
                                        <p:tav tm="0">
                                          <p:val>
                                            <p:strVal val="1+#ppt_w/2"/>
                                          </p:val>
                                        </p:tav>
                                        <p:tav tm="100000">
                                          <p:val>
                                            <p:strVal val="#ppt_x"/>
                                          </p:val>
                                        </p:tav>
                                      </p:tavLst>
                                    </p:anim>
                                    <p:anim calcmode="lin" valueType="num">
                                      <p:cBhvr additive="base">
                                        <p:cTn id="42" dur="400" fill="hold"/>
                                        <p:tgtEl>
                                          <p:spTgt spid="33"/>
                                        </p:tgtEl>
                                        <p:attrNameLst>
                                          <p:attrName>ppt_y</p:attrName>
                                        </p:attrNameLst>
                                      </p:cBhvr>
                                      <p:tavLst>
                                        <p:tav tm="0">
                                          <p:val>
                                            <p:strVal val="1+#ppt_h/2"/>
                                          </p:val>
                                        </p:tav>
                                        <p:tav tm="100000">
                                          <p:val>
                                            <p:strVal val="#ppt_y"/>
                                          </p:val>
                                        </p:tav>
                                      </p:tavLst>
                                    </p:anim>
                                  </p:childTnLst>
                                </p:cTn>
                              </p:par>
                              <p:par>
                                <p:cTn id="43" presetID="2" presetClass="entr" presetSubtype="12"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400" fill="hold"/>
                                        <p:tgtEl>
                                          <p:spTgt spid="27"/>
                                        </p:tgtEl>
                                        <p:attrNameLst>
                                          <p:attrName>ppt_x</p:attrName>
                                        </p:attrNameLst>
                                      </p:cBhvr>
                                      <p:tavLst>
                                        <p:tav tm="0">
                                          <p:val>
                                            <p:strVal val="0-#ppt_w/2"/>
                                          </p:val>
                                        </p:tav>
                                        <p:tav tm="100000">
                                          <p:val>
                                            <p:strVal val="#ppt_x"/>
                                          </p:val>
                                        </p:tav>
                                      </p:tavLst>
                                    </p:anim>
                                    <p:anim calcmode="lin" valueType="num">
                                      <p:cBhvr additive="base">
                                        <p:cTn id="46" dur="400" fill="hold"/>
                                        <p:tgtEl>
                                          <p:spTgt spid="27"/>
                                        </p:tgtEl>
                                        <p:attrNameLst>
                                          <p:attrName>ppt_y</p:attrName>
                                        </p:attrNameLst>
                                      </p:cBhvr>
                                      <p:tavLst>
                                        <p:tav tm="0">
                                          <p:val>
                                            <p:strVal val="1+#ppt_h/2"/>
                                          </p:val>
                                        </p:tav>
                                        <p:tav tm="100000">
                                          <p:val>
                                            <p:strVal val="#ppt_y"/>
                                          </p:val>
                                        </p:tav>
                                      </p:tavLst>
                                    </p:anim>
                                  </p:childTnLst>
                                </p:cTn>
                              </p:par>
                            </p:childTnLst>
                          </p:cTn>
                        </p:par>
                        <p:par>
                          <p:cTn id="47" fill="hold">
                            <p:stCondLst>
                              <p:cond delay="2500"/>
                            </p:stCondLst>
                            <p:childTnLst>
                              <p:par>
                                <p:cTn id="48" presetID="22" presetClass="entr" presetSubtype="2" fill="hold"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right)">
                                      <p:cBhvr>
                                        <p:cTn id="50" dur="500"/>
                                        <p:tgtEl>
                                          <p:spTgt spid="40"/>
                                        </p:tgtEl>
                                      </p:cBhvr>
                                    </p:animEffect>
                                  </p:childTnLst>
                                </p:cTn>
                              </p:par>
                            </p:childTnLst>
                          </p:cTn>
                        </p:par>
                        <p:par>
                          <p:cTn id="51" fill="hold">
                            <p:stCondLst>
                              <p:cond delay="3000"/>
                            </p:stCondLst>
                            <p:childTnLst>
                              <p:par>
                                <p:cTn id="52" presetID="2" presetClass="entr" presetSubtype="8"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300" fill="hold"/>
                                        <p:tgtEl>
                                          <p:spTgt spid="41"/>
                                        </p:tgtEl>
                                        <p:attrNameLst>
                                          <p:attrName>ppt_x</p:attrName>
                                        </p:attrNameLst>
                                      </p:cBhvr>
                                      <p:tavLst>
                                        <p:tav tm="0">
                                          <p:val>
                                            <p:strVal val="0-#ppt_w/2"/>
                                          </p:val>
                                        </p:tav>
                                        <p:tav tm="100000">
                                          <p:val>
                                            <p:strVal val="#ppt_x"/>
                                          </p:val>
                                        </p:tav>
                                      </p:tavLst>
                                    </p:anim>
                                    <p:anim calcmode="lin" valueType="num">
                                      <p:cBhvr additive="base">
                                        <p:cTn id="55" dur="300" fill="hold"/>
                                        <p:tgtEl>
                                          <p:spTgt spid="41"/>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2" presetClass="entr" presetSubtype="2"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right)">
                                      <p:cBhvr>
                                        <p:cTn id="59" dur="500"/>
                                        <p:tgtEl>
                                          <p:spTgt spid="42"/>
                                        </p:tgtEl>
                                      </p:cBhvr>
                                    </p:animEffect>
                                  </p:childTnLst>
                                </p:cTn>
                              </p:par>
                            </p:childTnLst>
                          </p:cTn>
                        </p:par>
                        <p:par>
                          <p:cTn id="60" fill="hold">
                            <p:stCondLst>
                              <p:cond delay="4000"/>
                            </p:stCondLst>
                            <p:childTnLst>
                              <p:par>
                                <p:cTn id="61" presetID="2" presetClass="entr" presetSubtype="8"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300" fill="hold"/>
                                        <p:tgtEl>
                                          <p:spTgt spid="43"/>
                                        </p:tgtEl>
                                        <p:attrNameLst>
                                          <p:attrName>ppt_x</p:attrName>
                                        </p:attrNameLst>
                                      </p:cBhvr>
                                      <p:tavLst>
                                        <p:tav tm="0">
                                          <p:val>
                                            <p:strVal val="0-#ppt_w/2"/>
                                          </p:val>
                                        </p:tav>
                                        <p:tav tm="100000">
                                          <p:val>
                                            <p:strVal val="#ppt_x"/>
                                          </p:val>
                                        </p:tav>
                                      </p:tavLst>
                                    </p:anim>
                                    <p:anim calcmode="lin" valueType="num">
                                      <p:cBhvr additive="base">
                                        <p:cTn id="64" dur="300" fill="hold"/>
                                        <p:tgtEl>
                                          <p:spTgt spid="43"/>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22" presetClass="entr" presetSubtype="8" fill="hold"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left)">
                                      <p:cBhvr>
                                        <p:cTn id="68" dur="500"/>
                                        <p:tgtEl>
                                          <p:spTgt spid="44"/>
                                        </p:tgtEl>
                                      </p:cBhvr>
                                    </p:animEffect>
                                  </p:childTnLst>
                                </p:cTn>
                              </p:par>
                            </p:childTnLst>
                          </p:cTn>
                        </p:par>
                        <p:par>
                          <p:cTn id="69" fill="hold">
                            <p:stCondLst>
                              <p:cond delay="5000"/>
                            </p:stCondLst>
                            <p:childTnLst>
                              <p:par>
                                <p:cTn id="70" presetID="2" presetClass="entr" presetSubtype="2" fill="hold" grpId="0" nodeType="after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300" fill="hold"/>
                                        <p:tgtEl>
                                          <p:spTgt spid="46"/>
                                        </p:tgtEl>
                                        <p:attrNameLst>
                                          <p:attrName>ppt_x</p:attrName>
                                        </p:attrNameLst>
                                      </p:cBhvr>
                                      <p:tavLst>
                                        <p:tav tm="0">
                                          <p:val>
                                            <p:strVal val="1+#ppt_w/2"/>
                                          </p:val>
                                        </p:tav>
                                        <p:tav tm="100000">
                                          <p:val>
                                            <p:strVal val="#ppt_x"/>
                                          </p:val>
                                        </p:tav>
                                      </p:tavLst>
                                    </p:anim>
                                    <p:anim calcmode="lin" valueType="num">
                                      <p:cBhvr additive="base">
                                        <p:cTn id="73" dur="300" fill="hold"/>
                                        <p:tgtEl>
                                          <p:spTgt spid="46"/>
                                        </p:tgtEl>
                                        <p:attrNameLst>
                                          <p:attrName>ppt_y</p:attrName>
                                        </p:attrNameLst>
                                      </p:cBhvr>
                                      <p:tavLst>
                                        <p:tav tm="0">
                                          <p:val>
                                            <p:strVal val="#ppt_y"/>
                                          </p:val>
                                        </p:tav>
                                        <p:tav tm="100000">
                                          <p:val>
                                            <p:strVal val="#ppt_y"/>
                                          </p:val>
                                        </p:tav>
                                      </p:tavLst>
                                    </p:anim>
                                  </p:childTnLst>
                                </p:cTn>
                              </p:par>
                            </p:childTnLst>
                          </p:cTn>
                        </p:par>
                        <p:par>
                          <p:cTn id="74" fill="hold">
                            <p:stCondLst>
                              <p:cond delay="5500"/>
                            </p:stCondLst>
                            <p:childTnLst>
                              <p:par>
                                <p:cTn id="75" presetID="22" presetClass="entr" presetSubtype="8" fill="hold" nodeType="after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wipe(left)">
                                      <p:cBhvr>
                                        <p:cTn id="77" dur="500"/>
                                        <p:tgtEl>
                                          <p:spTgt spid="47"/>
                                        </p:tgtEl>
                                      </p:cBhvr>
                                    </p:animEffect>
                                  </p:childTnLst>
                                </p:cTn>
                              </p:par>
                            </p:childTnLst>
                          </p:cTn>
                        </p:par>
                        <p:par>
                          <p:cTn id="78" fill="hold">
                            <p:stCondLst>
                              <p:cond delay="6000"/>
                            </p:stCondLst>
                            <p:childTnLst>
                              <p:par>
                                <p:cTn id="79" presetID="2" presetClass="entr" presetSubtype="2"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300" fill="hold"/>
                                        <p:tgtEl>
                                          <p:spTgt spid="48"/>
                                        </p:tgtEl>
                                        <p:attrNameLst>
                                          <p:attrName>ppt_x</p:attrName>
                                        </p:attrNameLst>
                                      </p:cBhvr>
                                      <p:tavLst>
                                        <p:tav tm="0">
                                          <p:val>
                                            <p:strVal val="1+#ppt_w/2"/>
                                          </p:val>
                                        </p:tav>
                                        <p:tav tm="100000">
                                          <p:val>
                                            <p:strVal val="#ppt_x"/>
                                          </p:val>
                                        </p:tav>
                                      </p:tavLst>
                                    </p:anim>
                                    <p:anim calcmode="lin" valueType="num">
                                      <p:cBhvr additive="base">
                                        <p:cTn id="82" dur="300" fill="hold"/>
                                        <p:tgtEl>
                                          <p:spTgt spid="48"/>
                                        </p:tgtEl>
                                        <p:attrNameLst>
                                          <p:attrName>ppt_y</p:attrName>
                                        </p:attrNameLst>
                                      </p:cBhvr>
                                      <p:tavLst>
                                        <p:tav tm="0">
                                          <p:val>
                                            <p:strVal val="#ppt_y"/>
                                          </p:val>
                                        </p:tav>
                                        <p:tav tm="100000">
                                          <p:val>
                                            <p:strVal val="#ppt_y"/>
                                          </p:val>
                                        </p:tav>
                                      </p:tavLst>
                                    </p:anim>
                                  </p:childTnLst>
                                </p:cTn>
                              </p:par>
                            </p:childTnLst>
                          </p:cTn>
                        </p:par>
                        <p:par>
                          <p:cTn id="83" fill="hold">
                            <p:stCondLst>
                              <p:cond delay="6500"/>
                            </p:stCondLst>
                            <p:childTnLst>
                              <p:par>
                                <p:cTn id="84" presetID="22" presetClass="entr" presetSubtype="8" fill="hold" nodeType="afterEffect">
                                  <p:stCondLst>
                                    <p:cond delay="0"/>
                                  </p:stCondLst>
                                  <p:childTnLst>
                                    <p:set>
                                      <p:cBhvr>
                                        <p:cTn id="85" dur="1" fill="hold">
                                          <p:stCondLst>
                                            <p:cond delay="0"/>
                                          </p:stCondLst>
                                        </p:cTn>
                                        <p:tgtEl>
                                          <p:spTgt spid="49"/>
                                        </p:tgtEl>
                                        <p:attrNameLst>
                                          <p:attrName>style.visibility</p:attrName>
                                        </p:attrNameLst>
                                      </p:cBhvr>
                                      <p:to>
                                        <p:strVal val="visible"/>
                                      </p:to>
                                    </p:set>
                                    <p:animEffect transition="in" filter="wipe(left)">
                                      <p:cBhvr>
                                        <p:cTn id="86" dur="500"/>
                                        <p:tgtEl>
                                          <p:spTgt spid="49"/>
                                        </p:tgtEl>
                                      </p:cBhvr>
                                    </p:animEffect>
                                  </p:childTnLst>
                                </p:cTn>
                              </p:par>
                            </p:childTnLst>
                          </p:cTn>
                        </p:par>
                        <p:par>
                          <p:cTn id="87" fill="hold">
                            <p:stCondLst>
                              <p:cond delay="7000"/>
                            </p:stCondLst>
                            <p:childTnLst>
                              <p:par>
                                <p:cTn id="88" presetID="2" presetClass="entr" presetSubtype="2"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 calcmode="lin" valueType="num">
                                      <p:cBhvr additive="base">
                                        <p:cTn id="90" dur="300" fill="hold"/>
                                        <p:tgtEl>
                                          <p:spTgt spid="50"/>
                                        </p:tgtEl>
                                        <p:attrNameLst>
                                          <p:attrName>ppt_x</p:attrName>
                                        </p:attrNameLst>
                                      </p:cBhvr>
                                      <p:tavLst>
                                        <p:tav tm="0">
                                          <p:val>
                                            <p:strVal val="1+#ppt_w/2"/>
                                          </p:val>
                                        </p:tav>
                                        <p:tav tm="100000">
                                          <p:val>
                                            <p:strVal val="#ppt_x"/>
                                          </p:val>
                                        </p:tav>
                                      </p:tavLst>
                                    </p:anim>
                                    <p:anim calcmode="lin" valueType="num">
                                      <p:cBhvr additive="base">
                                        <p:cTn id="91" dur="3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41" grpId="0"/>
      <p:bldP spid="43" grpId="0"/>
      <p:bldP spid="46" grpId="0"/>
      <p:bldP spid="48"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16412"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16413"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8" name="组合 7"/>
          <p:cNvGrpSpPr/>
          <p:nvPr/>
        </p:nvGrpSpPr>
        <p:grpSpPr>
          <a:xfrm>
            <a:off x="3132138" y="1216025"/>
            <a:ext cx="1716087" cy="1439863"/>
            <a:chOff x="3131840" y="1131590"/>
            <a:chExt cx="1716475" cy="1440160"/>
          </a:xfrm>
        </p:grpSpPr>
        <p:sp>
          <p:nvSpPr>
            <p:cNvPr id="9" name="椭圆 14"/>
            <p:cNvSpPr/>
            <p:nvPr/>
          </p:nvSpPr>
          <p:spPr>
            <a:xfrm>
              <a:off x="3131840" y="1131590"/>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411" name="Freeform 37"/>
            <p:cNvSpPr>
              <a:spLocks noEditPoints="1"/>
            </p:cNvSpPr>
            <p:nvPr/>
          </p:nvSpPr>
          <p:spPr>
            <a:xfrm>
              <a:off x="3639532" y="1560189"/>
              <a:ext cx="701089" cy="582961"/>
            </a:xfrm>
            <a:custGeom>
              <a:avLst/>
              <a:gdLst/>
              <a:ahLst/>
              <a:cxnLst>
                <a:cxn ang="0">
                  <a:pos x="621678" y="0"/>
                </a:cxn>
                <a:cxn ang="0">
                  <a:pos x="701089" y="77123"/>
                </a:cxn>
                <a:cxn ang="0">
                  <a:pos x="678400" y="292615"/>
                </a:cxn>
                <a:cxn ang="0">
                  <a:pos x="560417" y="315298"/>
                </a:cxn>
                <a:cxn ang="0">
                  <a:pos x="442435" y="458203"/>
                </a:cxn>
                <a:cxn ang="0">
                  <a:pos x="442435" y="315298"/>
                </a:cxn>
                <a:cxn ang="0">
                  <a:pos x="381175" y="279005"/>
                </a:cxn>
                <a:cxn ang="0">
                  <a:pos x="478737" y="279005"/>
                </a:cxn>
                <a:cxn ang="0">
                  <a:pos x="478737" y="356128"/>
                </a:cxn>
                <a:cxn ang="0">
                  <a:pos x="542266" y="279005"/>
                </a:cxn>
                <a:cxn ang="0">
                  <a:pos x="621678" y="279005"/>
                </a:cxn>
                <a:cxn ang="0">
                  <a:pos x="664787" y="235906"/>
                </a:cxn>
                <a:cxn ang="0">
                  <a:pos x="651173" y="47635"/>
                </a:cxn>
                <a:cxn ang="0">
                  <a:pos x="231427" y="36293"/>
                </a:cxn>
                <a:cxn ang="0">
                  <a:pos x="188318" y="77123"/>
                </a:cxn>
                <a:cxn ang="0">
                  <a:pos x="172436" y="267663"/>
                </a:cxn>
                <a:cxn ang="0">
                  <a:pos x="152016" y="235906"/>
                </a:cxn>
                <a:cxn ang="0">
                  <a:pos x="174705" y="22683"/>
                </a:cxn>
                <a:cxn ang="0">
                  <a:pos x="99831" y="260858"/>
                </a:cxn>
                <a:cxn ang="0">
                  <a:pos x="99831" y="387885"/>
                </a:cxn>
                <a:cxn ang="0">
                  <a:pos x="99831" y="260858"/>
                </a:cxn>
                <a:cxn ang="0">
                  <a:pos x="199663" y="279005"/>
                </a:cxn>
                <a:cxn ang="0">
                  <a:pos x="353948" y="279005"/>
                </a:cxn>
                <a:cxn ang="0">
                  <a:pos x="208738" y="567083"/>
                </a:cxn>
                <a:cxn ang="0">
                  <a:pos x="217814" y="455934"/>
                </a:cxn>
                <a:cxn ang="0">
                  <a:pos x="217814" y="582961"/>
                </a:cxn>
                <a:cxn ang="0">
                  <a:pos x="338066" y="567083"/>
                </a:cxn>
                <a:cxn ang="0">
                  <a:pos x="347141" y="455934"/>
                </a:cxn>
                <a:cxn ang="0">
                  <a:pos x="397057" y="567083"/>
                </a:cxn>
                <a:cxn ang="0">
                  <a:pos x="347141" y="365201"/>
                </a:cxn>
                <a:cxn ang="0">
                  <a:pos x="158823" y="415105"/>
                </a:cxn>
                <a:cxn ang="0">
                  <a:pos x="208738" y="567083"/>
                </a:cxn>
                <a:cxn ang="0">
                  <a:pos x="43109" y="469544"/>
                </a:cxn>
                <a:cxn ang="0">
                  <a:pos x="49916" y="562546"/>
                </a:cxn>
                <a:cxn ang="0">
                  <a:pos x="131596" y="571619"/>
                </a:cxn>
                <a:cxn ang="0">
                  <a:pos x="133865" y="396958"/>
                </a:cxn>
                <a:cxn ang="0">
                  <a:pos x="0" y="437788"/>
                </a:cxn>
                <a:cxn ang="0">
                  <a:pos x="43109" y="562546"/>
                </a:cxn>
              </a:cxnLst>
              <a:rect l="0" t="0" r="0" b="0"/>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alpha val="100000"/>
              </a:schemeClr>
            </a:solidFill>
            <a:ln w="9525">
              <a:noFill/>
            </a:ln>
          </p:spPr>
          <p:txBody>
            <a:bodyPr/>
            <a:lstStyle/>
            <a:p>
              <a:endParaRPr lang="zh-CN" altLang="en-US"/>
            </a:p>
          </p:txBody>
        </p:sp>
      </p:grpSp>
      <p:grpSp>
        <p:nvGrpSpPr>
          <p:cNvPr id="12" name="组合 11"/>
          <p:cNvGrpSpPr/>
          <p:nvPr/>
        </p:nvGrpSpPr>
        <p:grpSpPr>
          <a:xfrm>
            <a:off x="4556125" y="1209675"/>
            <a:ext cx="1439863" cy="1716088"/>
            <a:chOff x="4555375" y="1126049"/>
            <a:chExt cx="1440160" cy="1716475"/>
          </a:xfrm>
        </p:grpSpPr>
        <p:sp>
          <p:nvSpPr>
            <p:cNvPr id="13" name="椭圆 14"/>
            <p:cNvSpPr/>
            <p:nvPr/>
          </p:nvSpPr>
          <p:spPr>
            <a:xfrm rot="5400000">
              <a:off x="4417218" y="1264207"/>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409" name="Freeform 42"/>
            <p:cNvSpPr>
              <a:spLocks noChangeAspect="1" noEditPoints="1"/>
            </p:cNvSpPr>
            <p:nvPr/>
          </p:nvSpPr>
          <p:spPr>
            <a:xfrm>
              <a:off x="5047507" y="1560189"/>
              <a:ext cx="455894" cy="583200"/>
            </a:xfrm>
            <a:custGeom>
              <a:avLst/>
              <a:gdLst/>
              <a:ahLst/>
              <a:cxnLst>
                <a:cxn ang="0">
                  <a:pos x="99727" y="188981"/>
                </a:cxn>
                <a:cxn ang="0">
                  <a:pos x="109903" y="571008"/>
                </a:cxn>
                <a:cxn ang="0">
                  <a:pos x="42740" y="566944"/>
                </a:cxn>
                <a:cxn ang="0">
                  <a:pos x="0" y="516142"/>
                </a:cxn>
                <a:cxn ang="0">
                  <a:pos x="24423" y="142244"/>
                </a:cxn>
                <a:cxn ang="0">
                  <a:pos x="348026" y="440956"/>
                </a:cxn>
                <a:cxn ang="0">
                  <a:pos x="386696" y="337321"/>
                </a:cxn>
                <a:cxn ang="0">
                  <a:pos x="376520" y="371866"/>
                </a:cxn>
                <a:cxn ang="0">
                  <a:pos x="368379" y="382026"/>
                </a:cxn>
                <a:cxn ang="0">
                  <a:pos x="327674" y="382026"/>
                </a:cxn>
                <a:cxn ang="0">
                  <a:pos x="317498" y="371866"/>
                </a:cxn>
                <a:cxn ang="0">
                  <a:pos x="390766" y="278392"/>
                </a:cxn>
                <a:cxn ang="0">
                  <a:pos x="392802" y="280424"/>
                </a:cxn>
                <a:cxn ang="0">
                  <a:pos x="398907" y="282456"/>
                </a:cxn>
                <a:cxn ang="0">
                  <a:pos x="400942" y="282456"/>
                </a:cxn>
                <a:cxn ang="0">
                  <a:pos x="402978" y="284488"/>
                </a:cxn>
                <a:cxn ang="0">
                  <a:pos x="405013" y="286520"/>
                </a:cxn>
                <a:cxn ang="0">
                  <a:pos x="407048" y="288552"/>
                </a:cxn>
                <a:cxn ang="0">
                  <a:pos x="411119" y="290584"/>
                </a:cxn>
                <a:cxn ang="0">
                  <a:pos x="413154" y="292616"/>
                </a:cxn>
                <a:cxn ang="0">
                  <a:pos x="415189" y="294648"/>
                </a:cxn>
                <a:cxn ang="0">
                  <a:pos x="417224" y="296680"/>
                </a:cxn>
                <a:cxn ang="0">
                  <a:pos x="445718" y="375930"/>
                </a:cxn>
                <a:cxn ang="0">
                  <a:pos x="445718" y="508014"/>
                </a:cxn>
                <a:cxn ang="0">
                  <a:pos x="252370" y="361706"/>
                </a:cxn>
                <a:cxn ang="0">
                  <a:pos x="252370" y="361706"/>
                </a:cxn>
                <a:cxn ang="0">
                  <a:pos x="240158" y="575072"/>
                </a:cxn>
                <a:cxn ang="0">
                  <a:pos x="240158" y="575072"/>
                </a:cxn>
                <a:cxn ang="0">
                  <a:pos x="388731" y="475501"/>
                </a:cxn>
                <a:cxn ang="0">
                  <a:pos x="350061" y="75186"/>
                </a:cxn>
                <a:cxn ang="0">
                  <a:pos x="105833" y="168661"/>
                </a:cxn>
                <a:cxn ang="0">
                  <a:pos x="81410" y="166629"/>
                </a:cxn>
                <a:cxn ang="0">
                  <a:pos x="315462" y="52833"/>
                </a:cxn>
                <a:cxn ang="0">
                  <a:pos x="81410" y="166629"/>
                </a:cxn>
                <a:cxn ang="0">
                  <a:pos x="301216" y="38609"/>
                </a:cxn>
                <a:cxn ang="0">
                  <a:pos x="50881" y="146308"/>
                </a:cxn>
                <a:cxn ang="0">
                  <a:pos x="126185" y="203206"/>
                </a:cxn>
                <a:cxn ang="0">
                  <a:pos x="394837" y="81282"/>
                </a:cxn>
                <a:cxn ang="0">
                  <a:pos x="413154" y="264167"/>
                </a:cxn>
                <a:cxn ang="0">
                  <a:pos x="411119" y="262135"/>
                </a:cxn>
                <a:cxn ang="0">
                  <a:pos x="405013" y="258071"/>
                </a:cxn>
                <a:cxn ang="0">
                  <a:pos x="402978" y="258071"/>
                </a:cxn>
                <a:cxn ang="0">
                  <a:pos x="350061" y="245879"/>
                </a:cxn>
                <a:cxn ang="0">
                  <a:pos x="227947" y="361706"/>
                </a:cxn>
                <a:cxn ang="0">
                  <a:pos x="146537" y="581168"/>
                </a:cxn>
                <a:cxn ang="0">
                  <a:pos x="42740" y="132084"/>
                </a:cxn>
                <a:cxn ang="0">
                  <a:pos x="295110" y="2032"/>
                </a:cxn>
                <a:cxn ang="0">
                  <a:pos x="42740" y="132084"/>
                </a:cxn>
              </a:cxnLst>
              <a:rect l="0" t="0" r="0" b="0"/>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alpha val="100000"/>
              </a:schemeClr>
            </a:solidFill>
            <a:ln w="9525">
              <a:noFill/>
            </a:ln>
          </p:spPr>
          <p:txBody>
            <a:bodyPr/>
            <a:lstStyle/>
            <a:p>
              <a:endParaRPr lang="zh-CN" altLang="en-US"/>
            </a:p>
          </p:txBody>
        </p:sp>
      </p:grpSp>
      <p:grpSp>
        <p:nvGrpSpPr>
          <p:cNvPr id="15" name="组合 14"/>
          <p:cNvGrpSpPr/>
          <p:nvPr/>
        </p:nvGrpSpPr>
        <p:grpSpPr>
          <a:xfrm>
            <a:off x="2771775" y="2716213"/>
            <a:ext cx="1439863" cy="1716087"/>
            <a:chOff x="2699794" y="2715765"/>
            <a:chExt cx="1440160" cy="1716475"/>
          </a:xfrm>
        </p:grpSpPr>
        <p:sp>
          <p:nvSpPr>
            <p:cNvPr id="16" name="椭圆 14"/>
            <p:cNvSpPr/>
            <p:nvPr/>
          </p:nvSpPr>
          <p:spPr>
            <a:xfrm rot="16200000">
              <a:off x="2561637" y="2853923"/>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407" name="Freeform 47"/>
            <p:cNvSpPr>
              <a:spLocks noChangeAspect="1" noEditPoints="1"/>
            </p:cNvSpPr>
            <p:nvPr/>
          </p:nvSpPr>
          <p:spPr>
            <a:xfrm>
              <a:off x="3060341" y="3265538"/>
              <a:ext cx="719064" cy="583200"/>
            </a:xfrm>
            <a:custGeom>
              <a:avLst/>
              <a:gdLst/>
              <a:ahLst/>
              <a:cxnLst>
                <a:cxn ang="0">
                  <a:pos x="467719" y="21843"/>
                </a:cxn>
                <a:cxn ang="0">
                  <a:pos x="649125" y="251191"/>
                </a:cxn>
                <a:cxn ang="0">
                  <a:pos x="483019" y="539515"/>
                </a:cxn>
                <a:cxn ang="0">
                  <a:pos x="299428" y="578831"/>
                </a:cxn>
                <a:cxn ang="0">
                  <a:pos x="279757" y="559173"/>
                </a:cxn>
                <a:cxn ang="0">
                  <a:pos x="246973" y="371326"/>
                </a:cxn>
                <a:cxn ang="0">
                  <a:pos x="24042" y="329825"/>
                </a:cxn>
                <a:cxn ang="0">
                  <a:pos x="24042" y="21843"/>
                </a:cxn>
                <a:cxn ang="0">
                  <a:pos x="496132" y="425933"/>
                </a:cxn>
                <a:cxn ang="0">
                  <a:pos x="496132" y="408458"/>
                </a:cxn>
                <a:cxn ang="0">
                  <a:pos x="638197" y="384431"/>
                </a:cxn>
                <a:cxn ang="0">
                  <a:pos x="496132" y="325456"/>
                </a:cxn>
                <a:cxn ang="0">
                  <a:pos x="638197" y="325456"/>
                </a:cxn>
                <a:cxn ang="0">
                  <a:pos x="275386" y="187847"/>
                </a:cxn>
                <a:cxn ang="0">
                  <a:pos x="275386" y="168189"/>
                </a:cxn>
                <a:cxn ang="0">
                  <a:pos x="419636" y="146346"/>
                </a:cxn>
                <a:cxn ang="0">
                  <a:pos x="275386" y="85187"/>
                </a:cxn>
                <a:cxn ang="0">
                  <a:pos x="419636" y="85187"/>
                </a:cxn>
                <a:cxn ang="0">
                  <a:pos x="126765" y="78634"/>
                </a:cxn>
                <a:cxn ang="0">
                  <a:pos x="168292" y="181294"/>
                </a:cxn>
                <a:cxn ang="0">
                  <a:pos x="209818" y="78634"/>
                </a:cxn>
                <a:cxn ang="0">
                  <a:pos x="152992" y="270849"/>
                </a:cxn>
                <a:cxn ang="0">
                  <a:pos x="168292" y="207506"/>
                </a:cxn>
                <a:cxn ang="0">
                  <a:pos x="159549" y="205321"/>
                </a:cxn>
                <a:cxn ang="0">
                  <a:pos x="177034" y="203137"/>
                </a:cxn>
                <a:cxn ang="0">
                  <a:pos x="192333" y="185663"/>
                </a:cxn>
                <a:cxn ang="0">
                  <a:pos x="142064" y="185663"/>
                </a:cxn>
                <a:cxn ang="0">
                  <a:pos x="177034" y="98292"/>
                </a:cxn>
                <a:cxn ang="0">
                  <a:pos x="115837" y="122319"/>
                </a:cxn>
                <a:cxn ang="0">
                  <a:pos x="205447" y="157267"/>
                </a:cxn>
                <a:cxn ang="0">
                  <a:pos x="205447" y="109213"/>
                </a:cxn>
                <a:cxn ang="0">
                  <a:pos x="489575" y="275218"/>
                </a:cxn>
                <a:cxn ang="0">
                  <a:pos x="406523" y="353852"/>
                </a:cxn>
                <a:cxn ang="0">
                  <a:pos x="378110" y="436854"/>
                </a:cxn>
                <a:cxn ang="0">
                  <a:pos x="277572" y="371326"/>
                </a:cxn>
                <a:cxn ang="0">
                  <a:pos x="338769" y="482724"/>
                </a:cxn>
                <a:cxn ang="0">
                  <a:pos x="397780" y="500198"/>
                </a:cxn>
                <a:cxn ang="0">
                  <a:pos x="483019" y="508935"/>
                </a:cxn>
                <a:cxn ang="0">
                  <a:pos x="629454" y="277402"/>
                </a:cxn>
                <a:cxn ang="0">
                  <a:pos x="319098" y="251191"/>
                </a:cxn>
                <a:cxn ang="0">
                  <a:pos x="443678" y="43685"/>
                </a:cxn>
                <a:cxn ang="0">
                  <a:pos x="45898" y="43685"/>
                </a:cxn>
                <a:cxn ang="0">
                  <a:pos x="45898" y="307982"/>
                </a:cxn>
                <a:cxn ang="0">
                  <a:pos x="458977" y="235901"/>
                </a:cxn>
                <a:cxn ang="0">
                  <a:pos x="323470" y="323272"/>
                </a:cxn>
                <a:cxn ang="0">
                  <a:pos x="373738" y="380063"/>
                </a:cxn>
                <a:cxn ang="0">
                  <a:pos x="410894" y="323272"/>
                </a:cxn>
                <a:cxn ang="0">
                  <a:pos x="458977" y="235901"/>
                </a:cxn>
              </a:cxnLst>
              <a:rect l="0" t="0" r="0" b="0"/>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alpha val="100000"/>
              </a:schemeClr>
            </a:solidFill>
            <a:ln w="9525">
              <a:noFill/>
            </a:ln>
          </p:spPr>
          <p:txBody>
            <a:bodyPr/>
            <a:lstStyle/>
            <a:p>
              <a:endParaRPr lang="zh-CN" altLang="en-US"/>
            </a:p>
          </p:txBody>
        </p:sp>
      </p:grpSp>
      <p:grpSp>
        <p:nvGrpSpPr>
          <p:cNvPr id="18" name="组合 17"/>
          <p:cNvGrpSpPr/>
          <p:nvPr/>
        </p:nvGrpSpPr>
        <p:grpSpPr>
          <a:xfrm>
            <a:off x="4278313" y="2643188"/>
            <a:ext cx="1717675" cy="1441450"/>
            <a:chOff x="4279059" y="2560170"/>
            <a:chExt cx="1716475" cy="1440160"/>
          </a:xfrm>
        </p:grpSpPr>
        <p:sp>
          <p:nvSpPr>
            <p:cNvPr id="19" name="椭圆 14"/>
            <p:cNvSpPr/>
            <p:nvPr/>
          </p:nvSpPr>
          <p:spPr>
            <a:xfrm rot="10800000">
              <a:off x="4279059" y="2560170"/>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16403" name="组合 19"/>
            <p:cNvGrpSpPr/>
            <p:nvPr/>
          </p:nvGrpSpPr>
          <p:grpSpPr>
            <a:xfrm>
              <a:off x="4848315" y="2911753"/>
              <a:ext cx="674520" cy="583200"/>
              <a:chOff x="6314863" y="2442054"/>
              <a:chExt cx="674520" cy="583200"/>
            </a:xfrm>
          </p:grpSpPr>
          <p:sp>
            <p:nvSpPr>
              <p:cNvPr id="16404" name="Freeform 52"/>
              <p:cNvSpPr>
                <a:spLocks noEditPoints="1"/>
              </p:cNvSpPr>
              <p:nvPr/>
            </p:nvSpPr>
            <p:spPr>
              <a:xfrm>
                <a:off x="6430051" y="2690070"/>
                <a:ext cx="456598" cy="250091"/>
              </a:xfrm>
              <a:custGeom>
                <a:avLst/>
                <a:gdLst/>
                <a:ahLst/>
                <a:cxnLst>
                  <a:cxn ang="0">
                    <a:pos x="363315" y="198602"/>
                  </a:cxn>
                  <a:cxn ang="0">
                    <a:pos x="225844" y="215765"/>
                  </a:cxn>
                  <a:cxn ang="0">
                    <a:pos x="225844" y="156920"/>
                  </a:cxn>
                  <a:cxn ang="0">
                    <a:pos x="363315" y="174083"/>
                  </a:cxn>
                  <a:cxn ang="0">
                    <a:pos x="225844" y="156920"/>
                  </a:cxn>
                  <a:cxn ang="0">
                    <a:pos x="456598" y="107882"/>
                  </a:cxn>
                  <a:cxn ang="0">
                    <a:pos x="225844" y="125046"/>
                  </a:cxn>
                  <a:cxn ang="0">
                    <a:pos x="225844" y="61297"/>
                  </a:cxn>
                  <a:cxn ang="0">
                    <a:pos x="456598" y="78460"/>
                  </a:cxn>
                  <a:cxn ang="0">
                    <a:pos x="225844" y="61297"/>
                  </a:cxn>
                  <a:cxn ang="0">
                    <a:pos x="456598" y="14711"/>
                  </a:cxn>
                  <a:cxn ang="0">
                    <a:pos x="225844" y="31874"/>
                  </a:cxn>
                  <a:cxn ang="0">
                    <a:pos x="68735" y="7356"/>
                  </a:cxn>
                  <a:cxn ang="0">
                    <a:pos x="63826" y="9807"/>
                  </a:cxn>
                  <a:cxn ang="0">
                    <a:pos x="61371" y="9807"/>
                  </a:cxn>
                  <a:cxn ang="0">
                    <a:pos x="58916" y="12259"/>
                  </a:cxn>
                  <a:cxn ang="0">
                    <a:pos x="58916" y="12259"/>
                  </a:cxn>
                  <a:cxn ang="0">
                    <a:pos x="56461" y="14711"/>
                  </a:cxn>
                  <a:cxn ang="0">
                    <a:pos x="56461" y="14711"/>
                  </a:cxn>
                  <a:cxn ang="0">
                    <a:pos x="54006" y="14711"/>
                  </a:cxn>
                  <a:cxn ang="0">
                    <a:pos x="51551" y="17163"/>
                  </a:cxn>
                  <a:cxn ang="0">
                    <a:pos x="51551" y="17163"/>
                  </a:cxn>
                  <a:cxn ang="0">
                    <a:pos x="49097" y="19615"/>
                  </a:cxn>
                  <a:cxn ang="0">
                    <a:pos x="49097" y="19615"/>
                  </a:cxn>
                  <a:cxn ang="0">
                    <a:pos x="46642" y="19615"/>
                  </a:cxn>
                  <a:cxn ang="0">
                    <a:pos x="46642" y="22067"/>
                  </a:cxn>
                  <a:cxn ang="0">
                    <a:pos x="44187" y="22067"/>
                  </a:cxn>
                  <a:cxn ang="0">
                    <a:pos x="44187" y="24519"/>
                  </a:cxn>
                  <a:cxn ang="0">
                    <a:pos x="44187" y="24519"/>
                  </a:cxn>
                  <a:cxn ang="0">
                    <a:pos x="19639" y="68652"/>
                  </a:cxn>
                  <a:cxn ang="0">
                    <a:pos x="4910" y="149564"/>
                  </a:cxn>
                  <a:cxn ang="0">
                    <a:pos x="98193" y="2452"/>
                  </a:cxn>
                  <a:cxn ang="0">
                    <a:pos x="39277" y="73556"/>
                  </a:cxn>
                  <a:cxn ang="0">
                    <a:pos x="103103" y="39230"/>
                  </a:cxn>
                  <a:cxn ang="0">
                    <a:pos x="110467" y="73556"/>
                  </a:cxn>
                  <a:cxn ang="0">
                    <a:pos x="120287" y="73556"/>
                  </a:cxn>
                  <a:cxn ang="0">
                    <a:pos x="157109" y="80912"/>
                  </a:cxn>
                  <a:cxn ang="0">
                    <a:pos x="36822" y="80912"/>
                  </a:cxn>
                  <a:cxn ang="0">
                    <a:pos x="39277" y="73556"/>
                  </a:cxn>
                  <a:cxn ang="0">
                    <a:pos x="130106" y="93171"/>
                  </a:cxn>
                  <a:cxn ang="0">
                    <a:pos x="112922" y="93171"/>
                  </a:cxn>
                  <a:cxn ang="0">
                    <a:pos x="71190" y="85816"/>
                  </a:cxn>
                  <a:cxn ang="0">
                    <a:pos x="71190" y="102979"/>
                  </a:cxn>
                  <a:cxn ang="0">
                    <a:pos x="71190" y="85816"/>
                  </a:cxn>
                  <a:cxn ang="0">
                    <a:pos x="0" y="250091"/>
                  </a:cxn>
                  <a:cxn ang="0">
                    <a:pos x="68735" y="235380"/>
                  </a:cxn>
                  <a:cxn ang="0">
                    <a:pos x="193931" y="250091"/>
                  </a:cxn>
                </a:cxnLst>
                <a:rect l="0" t="0" r="0" b="0"/>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alpha val="100000"/>
                </a:schemeClr>
              </a:solidFill>
              <a:ln w="9525">
                <a:noFill/>
              </a:ln>
            </p:spPr>
            <p:txBody>
              <a:bodyPr/>
              <a:lstStyle/>
              <a:p>
                <a:endParaRPr lang="zh-CN" altLang="en-US"/>
              </a:p>
            </p:txBody>
          </p:sp>
          <p:sp>
            <p:nvSpPr>
              <p:cNvPr id="16405" name="Freeform 53"/>
              <p:cNvSpPr>
                <a:spLocks noEditPoints="1"/>
              </p:cNvSpPr>
              <p:nvPr/>
            </p:nvSpPr>
            <p:spPr>
              <a:xfrm>
                <a:off x="6314863" y="2442054"/>
                <a:ext cx="674520" cy="583200"/>
              </a:xfrm>
              <a:custGeom>
                <a:avLst/>
                <a:gdLst/>
                <a:ahLst/>
                <a:cxnLst>
                  <a:cxn ang="0">
                    <a:pos x="649992" y="173980"/>
                  </a:cxn>
                  <a:cxn ang="0">
                    <a:pos x="596030" y="151926"/>
                  </a:cxn>
                  <a:cxn ang="0">
                    <a:pos x="532258" y="151926"/>
                  </a:cxn>
                  <a:cxn ang="0">
                    <a:pos x="475843" y="105368"/>
                  </a:cxn>
                  <a:cxn ang="0">
                    <a:pos x="421882" y="105368"/>
                  </a:cxn>
                  <a:cxn ang="0">
                    <a:pos x="355656" y="0"/>
                  </a:cxn>
                  <a:cxn ang="0">
                    <a:pos x="309053" y="0"/>
                  </a:cxn>
                  <a:cxn ang="0">
                    <a:pos x="245280" y="105368"/>
                  </a:cxn>
                  <a:cxn ang="0">
                    <a:pos x="186413" y="107818"/>
                  </a:cxn>
                  <a:cxn ang="0">
                    <a:pos x="129998" y="151926"/>
                  </a:cxn>
                  <a:cxn ang="0">
                    <a:pos x="76037" y="151926"/>
                  </a:cxn>
                  <a:cxn ang="0">
                    <a:pos x="22075" y="173980"/>
                  </a:cxn>
                  <a:cxn ang="0">
                    <a:pos x="0" y="227889"/>
                  </a:cxn>
                  <a:cxn ang="0">
                    <a:pos x="0" y="507237"/>
                  </a:cxn>
                  <a:cxn ang="0">
                    <a:pos x="22075" y="561146"/>
                  </a:cxn>
                  <a:cxn ang="0">
                    <a:pos x="76037" y="583200"/>
                  </a:cxn>
                  <a:cxn ang="0">
                    <a:pos x="596030" y="583200"/>
                  </a:cxn>
                  <a:cxn ang="0">
                    <a:pos x="649992" y="561146"/>
                  </a:cxn>
                  <a:cxn ang="0">
                    <a:pos x="674520" y="507237"/>
                  </a:cxn>
                  <a:cxn ang="0">
                    <a:pos x="674520" y="227889"/>
                  </a:cxn>
                  <a:cxn ang="0">
                    <a:pos x="649992" y="173980"/>
                  </a:cxn>
                  <a:cxn ang="0">
                    <a:pos x="188866" y="122521"/>
                  </a:cxn>
                  <a:cxn ang="0">
                    <a:pos x="475843" y="120071"/>
                  </a:cxn>
                  <a:cxn ang="0">
                    <a:pos x="515088" y="142124"/>
                  </a:cxn>
                  <a:cxn ang="0">
                    <a:pos x="493013" y="137224"/>
                  </a:cxn>
                  <a:cxn ang="0">
                    <a:pos x="203582" y="139674"/>
                  </a:cxn>
                  <a:cxn ang="0">
                    <a:pos x="161885" y="181331"/>
                  </a:cxn>
                  <a:cxn ang="0">
                    <a:pos x="166790" y="203385"/>
                  </a:cxn>
                  <a:cxn ang="0">
                    <a:pos x="144715" y="166629"/>
                  </a:cxn>
                  <a:cxn ang="0">
                    <a:pos x="188866" y="122521"/>
                  </a:cxn>
                  <a:cxn ang="0">
                    <a:pos x="632822" y="507237"/>
                  </a:cxn>
                  <a:cxn ang="0">
                    <a:pos x="623011" y="531741"/>
                  </a:cxn>
                  <a:cxn ang="0">
                    <a:pos x="596030" y="543993"/>
                  </a:cxn>
                  <a:cxn ang="0">
                    <a:pos x="76037" y="543993"/>
                  </a:cxn>
                  <a:cxn ang="0">
                    <a:pos x="51509" y="531741"/>
                  </a:cxn>
                  <a:cxn ang="0">
                    <a:pos x="41698" y="507237"/>
                  </a:cxn>
                  <a:cxn ang="0">
                    <a:pos x="41698" y="227889"/>
                  </a:cxn>
                  <a:cxn ang="0">
                    <a:pos x="51509" y="203385"/>
                  </a:cxn>
                  <a:cxn ang="0">
                    <a:pos x="76037" y="191133"/>
                  </a:cxn>
                  <a:cxn ang="0">
                    <a:pos x="132451" y="191133"/>
                  </a:cxn>
                  <a:cxn ang="0">
                    <a:pos x="186413" y="225439"/>
                  </a:cxn>
                  <a:cxn ang="0">
                    <a:pos x="475843" y="225439"/>
                  </a:cxn>
                  <a:cxn ang="0">
                    <a:pos x="527352" y="191133"/>
                  </a:cxn>
                  <a:cxn ang="0">
                    <a:pos x="596030" y="191133"/>
                  </a:cxn>
                  <a:cxn ang="0">
                    <a:pos x="623011" y="203385"/>
                  </a:cxn>
                  <a:cxn ang="0">
                    <a:pos x="632822" y="227889"/>
                  </a:cxn>
                  <a:cxn ang="0">
                    <a:pos x="632822" y="507237"/>
                  </a:cxn>
                </a:cxnLst>
                <a:rect l="0" t="0" r="0" b="0"/>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alpha val="100000"/>
                </a:schemeClr>
              </a:solidFill>
              <a:ln w="9525">
                <a:noFill/>
              </a:ln>
            </p:spPr>
            <p:txBody>
              <a:bodyPr/>
              <a:lstStyle/>
              <a:p>
                <a:endParaRPr lang="zh-CN" altLang="en-US"/>
              </a:p>
            </p:txBody>
          </p:sp>
        </p:grpSp>
      </p:grpSp>
      <p:cxnSp>
        <p:nvCxnSpPr>
          <p:cNvPr id="23" name="直接连接符 22"/>
          <p:cNvCxnSpPr/>
          <p:nvPr/>
        </p:nvCxnSpPr>
        <p:spPr>
          <a:xfrm flipH="1">
            <a:off x="2771775" y="1924050"/>
            <a:ext cx="720725"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矩形 1"/>
          <p:cNvSpPr>
            <a:spLocks noChangeArrowheads="1"/>
          </p:cNvSpPr>
          <p:nvPr/>
        </p:nvSpPr>
        <p:spPr bwMode="auto">
          <a:xfrm>
            <a:off x="877888" y="160337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cxnSp>
        <p:nvCxnSpPr>
          <p:cNvPr id="25" name="直接连接符 24"/>
          <p:cNvCxnSpPr/>
          <p:nvPr/>
        </p:nvCxnSpPr>
        <p:spPr>
          <a:xfrm flipH="1">
            <a:off x="2771775" y="4154488"/>
            <a:ext cx="720725"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1"/>
          <p:cNvSpPr>
            <a:spLocks noChangeArrowheads="1"/>
          </p:cNvSpPr>
          <p:nvPr/>
        </p:nvSpPr>
        <p:spPr bwMode="auto">
          <a:xfrm>
            <a:off x="877888" y="3835400"/>
            <a:ext cx="1893888"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cxnSp>
        <p:nvCxnSpPr>
          <p:cNvPr id="27" name="直接连接符 26"/>
          <p:cNvCxnSpPr/>
          <p:nvPr/>
        </p:nvCxnSpPr>
        <p:spPr>
          <a:xfrm flipH="1">
            <a:off x="5651500" y="1958975"/>
            <a:ext cx="51593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矩形 1"/>
          <p:cNvSpPr>
            <a:spLocks noChangeArrowheads="1"/>
          </p:cNvSpPr>
          <p:nvPr/>
        </p:nvSpPr>
        <p:spPr bwMode="auto">
          <a:xfrm>
            <a:off x="6170613" y="163830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cxnSp>
        <p:nvCxnSpPr>
          <p:cNvPr id="29" name="直接连接符 28"/>
          <p:cNvCxnSpPr/>
          <p:nvPr/>
        </p:nvCxnSpPr>
        <p:spPr>
          <a:xfrm flipH="1">
            <a:off x="5651500" y="3335338"/>
            <a:ext cx="51593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矩形 1"/>
          <p:cNvSpPr>
            <a:spLocks noChangeArrowheads="1"/>
          </p:cNvSpPr>
          <p:nvPr/>
        </p:nvSpPr>
        <p:spPr bwMode="auto">
          <a:xfrm>
            <a:off x="6170613" y="3014663"/>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12" decel="5750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400" fill="hold"/>
                                        <p:tgtEl>
                                          <p:spTgt spid="15"/>
                                        </p:tgtEl>
                                        <p:attrNameLst>
                                          <p:attrName>ppt_x</p:attrName>
                                        </p:attrNameLst>
                                      </p:cBhvr>
                                      <p:tavLst>
                                        <p:tav tm="0">
                                          <p:val>
                                            <p:strVal val="0-#ppt_w/2"/>
                                          </p:val>
                                        </p:tav>
                                        <p:tav tm="100000">
                                          <p:val>
                                            <p:strVal val="#ppt_x"/>
                                          </p:val>
                                        </p:tav>
                                      </p:tavLst>
                                    </p:anim>
                                    <p:anim calcmode="lin" valueType="num">
                                      <p:cBhvr additive="base">
                                        <p:cTn id="30" dur="4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9" decel="5750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400" fill="hold"/>
                                        <p:tgtEl>
                                          <p:spTgt spid="8"/>
                                        </p:tgtEl>
                                        <p:attrNameLst>
                                          <p:attrName>ppt_x</p:attrName>
                                        </p:attrNameLst>
                                      </p:cBhvr>
                                      <p:tavLst>
                                        <p:tav tm="0">
                                          <p:val>
                                            <p:strVal val="0-#ppt_w/2"/>
                                          </p:val>
                                        </p:tav>
                                        <p:tav tm="100000">
                                          <p:val>
                                            <p:strVal val="#ppt_x"/>
                                          </p:val>
                                        </p:tav>
                                      </p:tavLst>
                                    </p:anim>
                                    <p:anim calcmode="lin" valueType="num">
                                      <p:cBhvr additive="base">
                                        <p:cTn id="34" dur="40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3" decel="5750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400" fill="hold"/>
                                        <p:tgtEl>
                                          <p:spTgt spid="12"/>
                                        </p:tgtEl>
                                        <p:attrNameLst>
                                          <p:attrName>ppt_x</p:attrName>
                                        </p:attrNameLst>
                                      </p:cBhvr>
                                      <p:tavLst>
                                        <p:tav tm="0">
                                          <p:val>
                                            <p:strVal val="1+#ppt_w/2"/>
                                          </p:val>
                                        </p:tav>
                                        <p:tav tm="100000">
                                          <p:val>
                                            <p:strVal val="#ppt_x"/>
                                          </p:val>
                                        </p:tav>
                                      </p:tavLst>
                                    </p:anim>
                                    <p:anim calcmode="lin" valueType="num">
                                      <p:cBhvr additive="base">
                                        <p:cTn id="38" dur="400" fill="hold"/>
                                        <p:tgtEl>
                                          <p:spTgt spid="12"/>
                                        </p:tgtEl>
                                        <p:attrNameLst>
                                          <p:attrName>ppt_y</p:attrName>
                                        </p:attrNameLst>
                                      </p:cBhvr>
                                      <p:tavLst>
                                        <p:tav tm="0">
                                          <p:val>
                                            <p:strVal val="0-#ppt_h/2"/>
                                          </p:val>
                                        </p:tav>
                                        <p:tav tm="100000">
                                          <p:val>
                                            <p:strVal val="#ppt_y"/>
                                          </p:val>
                                        </p:tav>
                                      </p:tavLst>
                                    </p:anim>
                                  </p:childTnLst>
                                </p:cTn>
                              </p:par>
                              <p:par>
                                <p:cTn id="39" presetID="2" presetClass="entr" presetSubtype="6" decel="5750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400" fill="hold"/>
                                        <p:tgtEl>
                                          <p:spTgt spid="18"/>
                                        </p:tgtEl>
                                        <p:attrNameLst>
                                          <p:attrName>ppt_x</p:attrName>
                                        </p:attrNameLst>
                                      </p:cBhvr>
                                      <p:tavLst>
                                        <p:tav tm="0">
                                          <p:val>
                                            <p:strVal val="1+#ppt_w/2"/>
                                          </p:val>
                                        </p:tav>
                                        <p:tav tm="100000">
                                          <p:val>
                                            <p:strVal val="#ppt_x"/>
                                          </p:val>
                                        </p:tav>
                                      </p:tavLst>
                                    </p:anim>
                                    <p:anim calcmode="lin" valueType="num">
                                      <p:cBhvr additive="base">
                                        <p:cTn id="42" dur="400" fill="hold"/>
                                        <p:tgtEl>
                                          <p:spTgt spid="18"/>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2" presetClass="entr" presetSubtype="2"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right)">
                                      <p:cBhvr>
                                        <p:cTn id="46" dur="500"/>
                                        <p:tgtEl>
                                          <p:spTgt spid="23"/>
                                        </p:tgtEl>
                                      </p:cBhvr>
                                    </p:animEffect>
                                  </p:childTnLst>
                                </p:cTn>
                              </p:par>
                            </p:childTnLst>
                          </p:cTn>
                        </p:par>
                        <p:par>
                          <p:cTn id="47" fill="hold">
                            <p:stCondLst>
                              <p:cond delay="3000"/>
                            </p:stCondLst>
                            <p:childTnLst>
                              <p:par>
                                <p:cTn id="48" presetID="2" presetClass="entr" presetSubtype="8"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300" fill="hold"/>
                                        <p:tgtEl>
                                          <p:spTgt spid="24"/>
                                        </p:tgtEl>
                                        <p:attrNameLst>
                                          <p:attrName>ppt_x</p:attrName>
                                        </p:attrNameLst>
                                      </p:cBhvr>
                                      <p:tavLst>
                                        <p:tav tm="0">
                                          <p:val>
                                            <p:strVal val="0-#ppt_w/2"/>
                                          </p:val>
                                        </p:tav>
                                        <p:tav tm="100000">
                                          <p:val>
                                            <p:strVal val="#ppt_x"/>
                                          </p:val>
                                        </p:tav>
                                      </p:tavLst>
                                    </p:anim>
                                    <p:anim calcmode="lin" valueType="num">
                                      <p:cBhvr additive="base">
                                        <p:cTn id="51" dur="300" fill="hold"/>
                                        <p:tgtEl>
                                          <p:spTgt spid="24"/>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22" presetClass="entr" presetSubtype="2"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right)">
                                      <p:cBhvr>
                                        <p:cTn id="55" dur="500"/>
                                        <p:tgtEl>
                                          <p:spTgt spid="25"/>
                                        </p:tgtEl>
                                      </p:cBhvr>
                                    </p:animEffect>
                                  </p:childTnLst>
                                </p:cTn>
                              </p:par>
                            </p:childTnLst>
                          </p:cTn>
                        </p:par>
                        <p:par>
                          <p:cTn id="56" fill="hold">
                            <p:stCondLst>
                              <p:cond delay="4000"/>
                            </p:stCondLst>
                            <p:childTnLst>
                              <p:par>
                                <p:cTn id="57" presetID="2" presetClass="entr" presetSubtype="8"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300" fill="hold"/>
                                        <p:tgtEl>
                                          <p:spTgt spid="26"/>
                                        </p:tgtEl>
                                        <p:attrNameLst>
                                          <p:attrName>ppt_x</p:attrName>
                                        </p:attrNameLst>
                                      </p:cBhvr>
                                      <p:tavLst>
                                        <p:tav tm="0">
                                          <p:val>
                                            <p:strVal val="0-#ppt_w/2"/>
                                          </p:val>
                                        </p:tav>
                                        <p:tav tm="100000">
                                          <p:val>
                                            <p:strVal val="#ppt_x"/>
                                          </p:val>
                                        </p:tav>
                                      </p:tavLst>
                                    </p:anim>
                                    <p:anim calcmode="lin" valueType="num">
                                      <p:cBhvr additive="base">
                                        <p:cTn id="60" dur="300" fill="hold"/>
                                        <p:tgtEl>
                                          <p:spTgt spid="26"/>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8" fill="hold"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500"/>
                                        <p:tgtEl>
                                          <p:spTgt spid="27"/>
                                        </p:tgtEl>
                                      </p:cBhvr>
                                    </p:animEffect>
                                  </p:childTnLst>
                                </p:cTn>
                              </p:par>
                            </p:childTnLst>
                          </p:cTn>
                        </p:par>
                        <p:par>
                          <p:cTn id="65" fill="hold">
                            <p:stCondLst>
                              <p:cond delay="5000"/>
                            </p:stCondLst>
                            <p:childTnLst>
                              <p:par>
                                <p:cTn id="66" presetID="2" presetClass="entr" presetSubtype="2"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300" fill="hold"/>
                                        <p:tgtEl>
                                          <p:spTgt spid="28"/>
                                        </p:tgtEl>
                                        <p:attrNameLst>
                                          <p:attrName>ppt_x</p:attrName>
                                        </p:attrNameLst>
                                      </p:cBhvr>
                                      <p:tavLst>
                                        <p:tav tm="0">
                                          <p:val>
                                            <p:strVal val="1+#ppt_w/2"/>
                                          </p:val>
                                        </p:tav>
                                        <p:tav tm="100000">
                                          <p:val>
                                            <p:strVal val="#ppt_x"/>
                                          </p:val>
                                        </p:tav>
                                      </p:tavLst>
                                    </p:anim>
                                    <p:anim calcmode="lin" valueType="num">
                                      <p:cBhvr additive="base">
                                        <p:cTn id="69" dur="300" fill="hold"/>
                                        <p:tgtEl>
                                          <p:spTgt spid="28"/>
                                        </p:tgtEl>
                                        <p:attrNameLst>
                                          <p:attrName>ppt_y</p:attrName>
                                        </p:attrNameLst>
                                      </p:cBhvr>
                                      <p:tavLst>
                                        <p:tav tm="0">
                                          <p:val>
                                            <p:strVal val="#ppt_y"/>
                                          </p:val>
                                        </p:tav>
                                        <p:tav tm="100000">
                                          <p:val>
                                            <p:strVal val="#ppt_y"/>
                                          </p:val>
                                        </p:tav>
                                      </p:tavLst>
                                    </p:anim>
                                  </p:childTnLst>
                                </p:cTn>
                              </p:par>
                            </p:childTnLst>
                          </p:cTn>
                        </p:par>
                        <p:par>
                          <p:cTn id="70" fill="hold">
                            <p:stCondLst>
                              <p:cond delay="5500"/>
                            </p:stCondLst>
                            <p:childTnLst>
                              <p:par>
                                <p:cTn id="71" presetID="22" presetClass="entr" presetSubtype="8" fill="hold"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6000"/>
                            </p:stCondLst>
                            <p:childTnLst>
                              <p:par>
                                <p:cTn id="75" presetID="2" presetClass="entr" presetSubtype="2"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300" fill="hold"/>
                                        <p:tgtEl>
                                          <p:spTgt spid="30"/>
                                        </p:tgtEl>
                                        <p:attrNameLst>
                                          <p:attrName>ppt_x</p:attrName>
                                        </p:attrNameLst>
                                      </p:cBhvr>
                                      <p:tavLst>
                                        <p:tav tm="0">
                                          <p:val>
                                            <p:strVal val="1+#ppt_w/2"/>
                                          </p:val>
                                        </p:tav>
                                        <p:tav tm="100000">
                                          <p:val>
                                            <p:strVal val="#ppt_x"/>
                                          </p:val>
                                        </p:tav>
                                      </p:tavLst>
                                    </p:anim>
                                    <p:anim calcmode="lin" valueType="num">
                                      <p:cBhvr additive="base">
                                        <p:cTn id="78" dur="3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24" grpId="0"/>
      <p:bldP spid="26" grpId="0"/>
      <p:bldP spid="28"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17447"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17448"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8" name="组合 7"/>
          <p:cNvGrpSpPr/>
          <p:nvPr/>
        </p:nvGrpSpPr>
        <p:grpSpPr>
          <a:xfrm>
            <a:off x="6196013" y="2211388"/>
            <a:ext cx="1670050" cy="1609725"/>
            <a:chOff x="6195615" y="2211710"/>
            <a:chExt cx="1671177" cy="1609411"/>
          </a:xfrm>
        </p:grpSpPr>
        <p:sp>
          <p:nvSpPr>
            <p:cNvPr id="9" name="右箭头 55"/>
            <p:cNvSpPr/>
            <p:nvPr/>
          </p:nvSpPr>
          <p:spPr>
            <a:xfrm>
              <a:off x="6195615" y="2211710"/>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446" name="TextBox 9"/>
            <p:cNvSpPr txBox="1"/>
            <p:nvPr/>
          </p:nvSpPr>
          <p:spPr>
            <a:xfrm>
              <a:off x="6876256" y="2754805"/>
              <a:ext cx="569387"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05</a:t>
              </a:r>
              <a:endParaRPr lang="zh-CN" altLang="en-US" sz="2800" dirty="0">
                <a:solidFill>
                  <a:srgbClr val="FFFFFF"/>
                </a:solidFill>
                <a:latin typeface="Impact" panose="020B0806030902050204" pitchFamily="34" charset="0"/>
                <a:ea typeface="宋体" panose="02010600030101010101" pitchFamily="2" charset="-122"/>
              </a:endParaRPr>
            </a:p>
          </p:txBody>
        </p:sp>
      </p:grpSp>
      <p:grpSp>
        <p:nvGrpSpPr>
          <p:cNvPr id="12" name="组合 11"/>
          <p:cNvGrpSpPr/>
          <p:nvPr/>
        </p:nvGrpSpPr>
        <p:grpSpPr>
          <a:xfrm>
            <a:off x="4902200" y="2211388"/>
            <a:ext cx="1773238" cy="1609725"/>
            <a:chOff x="4901450" y="2211710"/>
            <a:chExt cx="1773781" cy="1609411"/>
          </a:xfrm>
        </p:grpSpPr>
        <p:grpSp>
          <p:nvGrpSpPr>
            <p:cNvPr id="17441" name="组合 12"/>
            <p:cNvGrpSpPr/>
            <p:nvPr/>
          </p:nvGrpSpPr>
          <p:grpSpPr>
            <a:xfrm>
              <a:off x="4901450" y="2211710"/>
              <a:ext cx="1773781" cy="1609411"/>
              <a:chOff x="1074198" y="2188917"/>
              <a:chExt cx="1773781" cy="1609411"/>
            </a:xfrm>
          </p:grpSpPr>
          <p:sp>
            <p:nvSpPr>
              <p:cNvPr id="15"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7442" name="TextBox 13"/>
            <p:cNvSpPr txBox="1"/>
            <p:nvPr/>
          </p:nvSpPr>
          <p:spPr>
            <a:xfrm>
              <a:off x="5583001" y="2754805"/>
              <a:ext cx="556563"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04</a:t>
              </a:r>
              <a:endParaRPr lang="zh-CN" altLang="en-US" sz="2800" dirty="0">
                <a:solidFill>
                  <a:srgbClr val="FFFFFF"/>
                </a:solidFill>
                <a:latin typeface="Impact" panose="020B0806030902050204" pitchFamily="34" charset="0"/>
                <a:ea typeface="宋体" panose="02010600030101010101" pitchFamily="2" charset="-122"/>
              </a:endParaRPr>
            </a:p>
          </p:txBody>
        </p:sp>
      </p:grpSp>
      <p:grpSp>
        <p:nvGrpSpPr>
          <p:cNvPr id="17" name="组合 16"/>
          <p:cNvGrpSpPr/>
          <p:nvPr/>
        </p:nvGrpSpPr>
        <p:grpSpPr>
          <a:xfrm>
            <a:off x="3687763" y="2211388"/>
            <a:ext cx="1773237" cy="1609725"/>
            <a:chOff x="3687510" y="2211710"/>
            <a:chExt cx="1773781" cy="1609411"/>
          </a:xfrm>
        </p:grpSpPr>
        <p:grpSp>
          <p:nvGrpSpPr>
            <p:cNvPr id="17437" name="组合 17"/>
            <p:cNvGrpSpPr/>
            <p:nvPr/>
          </p:nvGrpSpPr>
          <p:grpSpPr>
            <a:xfrm>
              <a:off x="3687510" y="2211710"/>
              <a:ext cx="1773781" cy="1609411"/>
              <a:chOff x="1074198" y="2188917"/>
              <a:chExt cx="1773781" cy="1609411"/>
            </a:xfrm>
          </p:grpSpPr>
          <p:sp>
            <p:nvSpPr>
              <p:cNvPr id="20"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1"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7438" name="TextBox 18"/>
            <p:cNvSpPr txBox="1"/>
            <p:nvPr/>
          </p:nvSpPr>
          <p:spPr>
            <a:xfrm>
              <a:off x="4369061" y="2754805"/>
              <a:ext cx="567784"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03</a:t>
              </a:r>
              <a:endParaRPr lang="zh-CN" altLang="en-US" sz="2800" dirty="0">
                <a:solidFill>
                  <a:srgbClr val="FFFFFF"/>
                </a:solidFill>
                <a:latin typeface="Impact" panose="020B0806030902050204" pitchFamily="34" charset="0"/>
                <a:ea typeface="宋体" panose="02010600030101010101" pitchFamily="2" charset="-122"/>
              </a:endParaRPr>
            </a:p>
          </p:txBody>
        </p:sp>
      </p:grpSp>
      <p:grpSp>
        <p:nvGrpSpPr>
          <p:cNvPr id="22" name="组合 21"/>
          <p:cNvGrpSpPr/>
          <p:nvPr/>
        </p:nvGrpSpPr>
        <p:grpSpPr>
          <a:xfrm>
            <a:off x="2473325" y="2211388"/>
            <a:ext cx="1773238" cy="1609725"/>
            <a:chOff x="2473571" y="2211710"/>
            <a:chExt cx="1773781" cy="1609411"/>
          </a:xfrm>
        </p:grpSpPr>
        <p:grpSp>
          <p:nvGrpSpPr>
            <p:cNvPr id="17433" name="组合 22"/>
            <p:cNvGrpSpPr/>
            <p:nvPr/>
          </p:nvGrpSpPr>
          <p:grpSpPr>
            <a:xfrm>
              <a:off x="2473571" y="2211710"/>
              <a:ext cx="1773781" cy="1609411"/>
              <a:chOff x="1074198" y="2188917"/>
              <a:chExt cx="1773781" cy="1609411"/>
            </a:xfrm>
          </p:grpSpPr>
          <p:sp>
            <p:nvSpPr>
              <p:cNvPr id="25"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7434" name="TextBox 23"/>
            <p:cNvSpPr txBox="1"/>
            <p:nvPr/>
          </p:nvSpPr>
          <p:spPr>
            <a:xfrm>
              <a:off x="3155122" y="2754805"/>
              <a:ext cx="556563"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02</a:t>
              </a:r>
              <a:endParaRPr lang="zh-CN" altLang="en-US" sz="2800" dirty="0">
                <a:solidFill>
                  <a:srgbClr val="FFFFFF"/>
                </a:solidFill>
                <a:latin typeface="Impact" panose="020B0806030902050204" pitchFamily="34" charset="0"/>
                <a:ea typeface="宋体" panose="02010600030101010101" pitchFamily="2" charset="-122"/>
              </a:endParaRPr>
            </a:p>
          </p:txBody>
        </p:sp>
      </p:grpSp>
      <p:grpSp>
        <p:nvGrpSpPr>
          <p:cNvPr id="27" name="组合 26"/>
          <p:cNvGrpSpPr/>
          <p:nvPr/>
        </p:nvGrpSpPr>
        <p:grpSpPr>
          <a:xfrm>
            <a:off x="1258888" y="2211388"/>
            <a:ext cx="1774825" cy="1609725"/>
            <a:chOff x="1259632" y="2211710"/>
            <a:chExt cx="1773781" cy="1609411"/>
          </a:xfrm>
        </p:grpSpPr>
        <p:grpSp>
          <p:nvGrpSpPr>
            <p:cNvPr id="17429" name="组合 27"/>
            <p:cNvGrpSpPr/>
            <p:nvPr/>
          </p:nvGrpSpPr>
          <p:grpSpPr>
            <a:xfrm>
              <a:off x="1259632" y="2211710"/>
              <a:ext cx="1773781" cy="1609411"/>
              <a:chOff x="1074198" y="2188917"/>
              <a:chExt cx="1773781" cy="1609411"/>
            </a:xfrm>
          </p:grpSpPr>
          <p:sp>
            <p:nvSpPr>
              <p:cNvPr id="30" name="右箭头 55"/>
              <p:cNvSpPr/>
              <p:nvPr/>
            </p:nvSpPr>
            <p:spPr>
              <a:xfrm>
                <a:off x="1176802" y="2551604"/>
                <a:ext cx="1671177" cy="911035"/>
              </a:xfrm>
              <a:custGeom>
                <a:avLst/>
                <a:gdLst/>
                <a:ahLst/>
                <a:cxnLst/>
                <a:rect l="l" t="t"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close/>
                  </a:path>
                </a:pathLst>
              </a:cu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1" name="右箭头 55"/>
              <p:cNvSpPr/>
              <p:nvPr/>
            </p:nvSpPr>
            <p:spPr>
              <a:xfrm>
                <a:off x="1074198" y="2188917"/>
                <a:ext cx="1671177" cy="1609411"/>
              </a:xfrm>
              <a:custGeom>
                <a:avLst/>
                <a:gdLst>
                  <a:gd name="connsiteX0" fmla="*/ 0 w 1731146"/>
                  <a:gd name="connsiteY0" fmla="*/ 355742 h 1624170"/>
                  <a:gd name="connsiteX1" fmla="*/ 892425 w 1731146"/>
                  <a:gd name="connsiteY1" fmla="*/ 355742 h 1624170"/>
                  <a:gd name="connsiteX2" fmla="*/ 892425 w 1731146"/>
                  <a:gd name="connsiteY2" fmla="*/ 0 h 1624170"/>
                  <a:gd name="connsiteX3" fmla="*/ 1731146 w 1731146"/>
                  <a:gd name="connsiteY3" fmla="*/ 812085 h 1624170"/>
                  <a:gd name="connsiteX4" fmla="*/ 892425 w 1731146"/>
                  <a:gd name="connsiteY4" fmla="*/ 1624170 h 1624170"/>
                  <a:gd name="connsiteX5" fmla="*/ 892425 w 1731146"/>
                  <a:gd name="connsiteY5" fmla="*/ 1268428 h 1624170"/>
                  <a:gd name="connsiteX6" fmla="*/ 0 w 1731146"/>
                  <a:gd name="connsiteY6" fmla="*/ 1268428 h 1624170"/>
                  <a:gd name="connsiteX7" fmla="*/ 0 w 1731146"/>
                  <a:gd name="connsiteY7" fmla="*/ 355742 h 1624170"/>
                  <a:gd name="connsiteX0-1" fmla="*/ 0 w 1731146"/>
                  <a:gd name="connsiteY0-2" fmla="*/ 355742 h 1624170"/>
                  <a:gd name="connsiteX1-3" fmla="*/ 508986 w 1731146"/>
                  <a:gd name="connsiteY1-4" fmla="*/ 351329 h 1624170"/>
                  <a:gd name="connsiteX2-5" fmla="*/ 892425 w 1731146"/>
                  <a:gd name="connsiteY2-6" fmla="*/ 355742 h 1624170"/>
                  <a:gd name="connsiteX3-7" fmla="*/ 892425 w 1731146"/>
                  <a:gd name="connsiteY3-8" fmla="*/ 0 h 1624170"/>
                  <a:gd name="connsiteX4-9" fmla="*/ 1731146 w 1731146"/>
                  <a:gd name="connsiteY4-10" fmla="*/ 812085 h 1624170"/>
                  <a:gd name="connsiteX5-11" fmla="*/ 892425 w 1731146"/>
                  <a:gd name="connsiteY5-12" fmla="*/ 1624170 h 1624170"/>
                  <a:gd name="connsiteX6-13" fmla="*/ 892425 w 1731146"/>
                  <a:gd name="connsiteY6-14" fmla="*/ 1268428 h 1624170"/>
                  <a:gd name="connsiteX7-15" fmla="*/ 0 w 1731146"/>
                  <a:gd name="connsiteY7-16" fmla="*/ 1268428 h 1624170"/>
                  <a:gd name="connsiteX8" fmla="*/ 0 w 1731146"/>
                  <a:gd name="connsiteY8" fmla="*/ 355742 h 1624170"/>
                  <a:gd name="connsiteX0-17" fmla="*/ 0 w 1731146"/>
                  <a:gd name="connsiteY0-18" fmla="*/ 355742 h 1624170"/>
                  <a:gd name="connsiteX1-19" fmla="*/ 556334 w 1731146"/>
                  <a:gd name="connsiteY1-20" fmla="*/ 354289 h 1624170"/>
                  <a:gd name="connsiteX2-21" fmla="*/ 892425 w 1731146"/>
                  <a:gd name="connsiteY2-22" fmla="*/ 355742 h 1624170"/>
                  <a:gd name="connsiteX3-23" fmla="*/ 892425 w 1731146"/>
                  <a:gd name="connsiteY3-24" fmla="*/ 0 h 1624170"/>
                  <a:gd name="connsiteX4-25" fmla="*/ 1731146 w 1731146"/>
                  <a:gd name="connsiteY4-26" fmla="*/ 812085 h 1624170"/>
                  <a:gd name="connsiteX5-27" fmla="*/ 892425 w 1731146"/>
                  <a:gd name="connsiteY5-28" fmla="*/ 1624170 h 1624170"/>
                  <a:gd name="connsiteX6-29" fmla="*/ 892425 w 1731146"/>
                  <a:gd name="connsiteY6-30" fmla="*/ 1268428 h 1624170"/>
                  <a:gd name="connsiteX7-31" fmla="*/ 0 w 1731146"/>
                  <a:gd name="connsiteY7-32" fmla="*/ 1268428 h 1624170"/>
                  <a:gd name="connsiteX8-33" fmla="*/ 0 w 1731146"/>
                  <a:gd name="connsiteY8-34" fmla="*/ 355742 h 1624170"/>
                  <a:gd name="connsiteX0-35" fmla="*/ 0 w 1731146"/>
                  <a:gd name="connsiteY0-36" fmla="*/ 355742 h 1624170"/>
                  <a:gd name="connsiteX1-37" fmla="*/ 556334 w 1731146"/>
                  <a:gd name="connsiteY1-38" fmla="*/ 354289 h 1624170"/>
                  <a:gd name="connsiteX2-39" fmla="*/ 848037 w 1731146"/>
                  <a:gd name="connsiteY2-40" fmla="*/ 127882 h 1624170"/>
                  <a:gd name="connsiteX3-41" fmla="*/ 892425 w 1731146"/>
                  <a:gd name="connsiteY3-42" fmla="*/ 0 h 1624170"/>
                  <a:gd name="connsiteX4-43" fmla="*/ 1731146 w 1731146"/>
                  <a:gd name="connsiteY4-44" fmla="*/ 812085 h 1624170"/>
                  <a:gd name="connsiteX5-45" fmla="*/ 892425 w 1731146"/>
                  <a:gd name="connsiteY5-46" fmla="*/ 1624170 h 1624170"/>
                  <a:gd name="connsiteX6-47" fmla="*/ 892425 w 1731146"/>
                  <a:gd name="connsiteY6-48" fmla="*/ 1268428 h 1624170"/>
                  <a:gd name="connsiteX7-49" fmla="*/ 0 w 1731146"/>
                  <a:gd name="connsiteY7-50" fmla="*/ 1268428 h 1624170"/>
                  <a:gd name="connsiteX8-51" fmla="*/ 0 w 1731146"/>
                  <a:gd name="connsiteY8-52" fmla="*/ 355742 h 1624170"/>
                  <a:gd name="connsiteX0-53" fmla="*/ 0 w 1731146"/>
                  <a:gd name="connsiteY0-54" fmla="*/ 320232 h 1588660"/>
                  <a:gd name="connsiteX1-55" fmla="*/ 556334 w 1731146"/>
                  <a:gd name="connsiteY1-56" fmla="*/ 318779 h 1588660"/>
                  <a:gd name="connsiteX2-57" fmla="*/ 848037 w 1731146"/>
                  <a:gd name="connsiteY2-58" fmla="*/ 92372 h 1588660"/>
                  <a:gd name="connsiteX3-59" fmla="*/ 1004876 w 1731146"/>
                  <a:gd name="connsiteY3-60" fmla="*/ 0 h 1588660"/>
                  <a:gd name="connsiteX4-61" fmla="*/ 1731146 w 1731146"/>
                  <a:gd name="connsiteY4-62" fmla="*/ 776575 h 1588660"/>
                  <a:gd name="connsiteX5-63" fmla="*/ 892425 w 1731146"/>
                  <a:gd name="connsiteY5-64" fmla="*/ 1588660 h 1588660"/>
                  <a:gd name="connsiteX6-65" fmla="*/ 892425 w 1731146"/>
                  <a:gd name="connsiteY6-66" fmla="*/ 1232918 h 1588660"/>
                  <a:gd name="connsiteX7-67" fmla="*/ 0 w 1731146"/>
                  <a:gd name="connsiteY7-68" fmla="*/ 1232918 h 1588660"/>
                  <a:gd name="connsiteX8-69" fmla="*/ 0 w 1731146"/>
                  <a:gd name="connsiteY8-70" fmla="*/ 320232 h 1588660"/>
                  <a:gd name="connsiteX0-71" fmla="*/ 0 w 1731146"/>
                  <a:gd name="connsiteY0-72" fmla="*/ 320232 h 1588660"/>
                  <a:gd name="connsiteX1-73" fmla="*/ 556334 w 1731146"/>
                  <a:gd name="connsiteY1-74" fmla="*/ 318779 h 1588660"/>
                  <a:gd name="connsiteX2-75" fmla="*/ 850996 w 1731146"/>
                  <a:gd name="connsiteY2-76" fmla="*/ 59821 h 1588660"/>
                  <a:gd name="connsiteX3-77" fmla="*/ 1004876 w 1731146"/>
                  <a:gd name="connsiteY3-78" fmla="*/ 0 h 1588660"/>
                  <a:gd name="connsiteX4-79" fmla="*/ 1731146 w 1731146"/>
                  <a:gd name="connsiteY4-80" fmla="*/ 776575 h 1588660"/>
                  <a:gd name="connsiteX5-81" fmla="*/ 892425 w 1731146"/>
                  <a:gd name="connsiteY5-82" fmla="*/ 1588660 h 1588660"/>
                  <a:gd name="connsiteX6-83" fmla="*/ 892425 w 1731146"/>
                  <a:gd name="connsiteY6-84" fmla="*/ 1232918 h 1588660"/>
                  <a:gd name="connsiteX7-85" fmla="*/ 0 w 1731146"/>
                  <a:gd name="connsiteY7-86" fmla="*/ 1232918 h 1588660"/>
                  <a:gd name="connsiteX8-87" fmla="*/ 0 w 1731146"/>
                  <a:gd name="connsiteY8-88" fmla="*/ 320232 h 1588660"/>
                  <a:gd name="connsiteX0-89" fmla="*/ 2959 w 1734105"/>
                  <a:gd name="connsiteY0-90" fmla="*/ 320232 h 1588660"/>
                  <a:gd name="connsiteX1-91" fmla="*/ 559293 w 1734105"/>
                  <a:gd name="connsiteY1-92" fmla="*/ 318779 h 1588660"/>
                  <a:gd name="connsiteX2-93" fmla="*/ 853955 w 1734105"/>
                  <a:gd name="connsiteY2-94" fmla="*/ 59821 h 1588660"/>
                  <a:gd name="connsiteX3-95" fmla="*/ 1007835 w 1734105"/>
                  <a:gd name="connsiteY3-96" fmla="*/ 0 h 1588660"/>
                  <a:gd name="connsiteX4-97" fmla="*/ 1734105 w 1734105"/>
                  <a:gd name="connsiteY4-98" fmla="*/ 776575 h 1588660"/>
                  <a:gd name="connsiteX5-99" fmla="*/ 895384 w 1734105"/>
                  <a:gd name="connsiteY5-100" fmla="*/ 1588660 h 1588660"/>
                  <a:gd name="connsiteX6-101" fmla="*/ 895384 w 1734105"/>
                  <a:gd name="connsiteY6-102" fmla="*/ 1232918 h 1588660"/>
                  <a:gd name="connsiteX7-103" fmla="*/ 2959 w 1734105"/>
                  <a:gd name="connsiteY7-104" fmla="*/ 1232918 h 1588660"/>
                  <a:gd name="connsiteX8-105" fmla="*/ 0 w 1734105"/>
                  <a:gd name="connsiteY8-106" fmla="*/ 576230 h 1588660"/>
                  <a:gd name="connsiteX9" fmla="*/ 2959 w 1734105"/>
                  <a:gd name="connsiteY9" fmla="*/ 320232 h 1588660"/>
                  <a:gd name="connsiteX0-107" fmla="*/ 3 w 1731149"/>
                  <a:gd name="connsiteY0-108" fmla="*/ 320232 h 1588660"/>
                  <a:gd name="connsiteX1-109" fmla="*/ 556337 w 1731149"/>
                  <a:gd name="connsiteY1-110" fmla="*/ 318779 h 1588660"/>
                  <a:gd name="connsiteX2-111" fmla="*/ 850999 w 1731149"/>
                  <a:gd name="connsiteY2-112" fmla="*/ 59821 h 1588660"/>
                  <a:gd name="connsiteX3-113" fmla="*/ 1004879 w 1731149"/>
                  <a:gd name="connsiteY3-114" fmla="*/ 0 h 1588660"/>
                  <a:gd name="connsiteX4-115" fmla="*/ 1731149 w 1731149"/>
                  <a:gd name="connsiteY4-116" fmla="*/ 776575 h 1588660"/>
                  <a:gd name="connsiteX5-117" fmla="*/ 892428 w 1731149"/>
                  <a:gd name="connsiteY5-118" fmla="*/ 1588660 h 1588660"/>
                  <a:gd name="connsiteX6-119" fmla="*/ 892428 w 1731149"/>
                  <a:gd name="connsiteY6-120" fmla="*/ 1232918 h 1588660"/>
                  <a:gd name="connsiteX7-121" fmla="*/ 3 w 1731149"/>
                  <a:gd name="connsiteY7-122" fmla="*/ 1232918 h 1588660"/>
                  <a:gd name="connsiteX8-123" fmla="*/ 275211 w 1731149"/>
                  <a:gd name="connsiteY8-124" fmla="*/ 617659 h 1588660"/>
                  <a:gd name="connsiteX9-125" fmla="*/ 3 w 1731149"/>
                  <a:gd name="connsiteY9-126" fmla="*/ 320232 h 1588660"/>
                  <a:gd name="connsiteX0-127" fmla="*/ 3 w 1731149"/>
                  <a:gd name="connsiteY0-128" fmla="*/ 320232 h 1588660"/>
                  <a:gd name="connsiteX1-129" fmla="*/ 556337 w 1731149"/>
                  <a:gd name="connsiteY1-130" fmla="*/ 318779 h 1588660"/>
                  <a:gd name="connsiteX2-131" fmla="*/ 850999 w 1731149"/>
                  <a:gd name="connsiteY2-132" fmla="*/ 59821 h 1588660"/>
                  <a:gd name="connsiteX3-133" fmla="*/ 1004879 w 1731149"/>
                  <a:gd name="connsiteY3-134" fmla="*/ 0 h 1588660"/>
                  <a:gd name="connsiteX4-135" fmla="*/ 1731149 w 1731149"/>
                  <a:gd name="connsiteY4-136" fmla="*/ 776575 h 1588660"/>
                  <a:gd name="connsiteX5-137" fmla="*/ 892428 w 1731149"/>
                  <a:gd name="connsiteY5-138" fmla="*/ 1588660 h 1588660"/>
                  <a:gd name="connsiteX6-139" fmla="*/ 892428 w 1731149"/>
                  <a:gd name="connsiteY6-140" fmla="*/ 1232918 h 1588660"/>
                  <a:gd name="connsiteX7-141" fmla="*/ 3 w 1731149"/>
                  <a:gd name="connsiteY7-142" fmla="*/ 1232918 h 1588660"/>
                  <a:gd name="connsiteX8-143" fmla="*/ 275211 w 1731149"/>
                  <a:gd name="connsiteY8-144" fmla="*/ 617659 h 1588660"/>
                  <a:gd name="connsiteX9-145" fmla="*/ 3 w 1731149"/>
                  <a:gd name="connsiteY9-146" fmla="*/ 320232 h 1588660"/>
                  <a:gd name="connsiteX0-147" fmla="*/ 5 w 1731151"/>
                  <a:gd name="connsiteY0-148" fmla="*/ 320232 h 1588660"/>
                  <a:gd name="connsiteX1-149" fmla="*/ 556339 w 1731151"/>
                  <a:gd name="connsiteY1-150" fmla="*/ 318779 h 1588660"/>
                  <a:gd name="connsiteX2-151" fmla="*/ 851001 w 1731151"/>
                  <a:gd name="connsiteY2-152" fmla="*/ 59821 h 1588660"/>
                  <a:gd name="connsiteX3-153" fmla="*/ 1004881 w 1731151"/>
                  <a:gd name="connsiteY3-154" fmla="*/ 0 h 1588660"/>
                  <a:gd name="connsiteX4-155" fmla="*/ 1731151 w 1731151"/>
                  <a:gd name="connsiteY4-156" fmla="*/ 776575 h 1588660"/>
                  <a:gd name="connsiteX5-157" fmla="*/ 892430 w 1731151"/>
                  <a:gd name="connsiteY5-158" fmla="*/ 1588660 h 1588660"/>
                  <a:gd name="connsiteX6-159" fmla="*/ 892430 w 1731151"/>
                  <a:gd name="connsiteY6-160" fmla="*/ 1232918 h 1588660"/>
                  <a:gd name="connsiteX7-161" fmla="*/ 5 w 1731151"/>
                  <a:gd name="connsiteY7-162" fmla="*/ 1232918 h 1588660"/>
                  <a:gd name="connsiteX8-163" fmla="*/ 275213 w 1731151"/>
                  <a:gd name="connsiteY8-164" fmla="*/ 617659 h 1588660"/>
                  <a:gd name="connsiteX9-165" fmla="*/ 5 w 1731151"/>
                  <a:gd name="connsiteY9-166" fmla="*/ 320232 h 1588660"/>
                  <a:gd name="connsiteX0-167" fmla="*/ 5 w 1731151"/>
                  <a:gd name="connsiteY0-168" fmla="*/ 320232 h 1588660"/>
                  <a:gd name="connsiteX1-169" fmla="*/ 556339 w 1731151"/>
                  <a:gd name="connsiteY1-170" fmla="*/ 318779 h 1588660"/>
                  <a:gd name="connsiteX2-171" fmla="*/ 851001 w 1731151"/>
                  <a:gd name="connsiteY2-172" fmla="*/ 59821 h 1588660"/>
                  <a:gd name="connsiteX3-173" fmla="*/ 1004881 w 1731151"/>
                  <a:gd name="connsiteY3-174" fmla="*/ 0 h 1588660"/>
                  <a:gd name="connsiteX4-175" fmla="*/ 1731151 w 1731151"/>
                  <a:gd name="connsiteY4-176" fmla="*/ 776575 h 1588660"/>
                  <a:gd name="connsiteX5-177" fmla="*/ 892430 w 1731151"/>
                  <a:gd name="connsiteY5-178" fmla="*/ 1588660 h 1588660"/>
                  <a:gd name="connsiteX6-179" fmla="*/ 892430 w 1731151"/>
                  <a:gd name="connsiteY6-180" fmla="*/ 1232918 h 1588660"/>
                  <a:gd name="connsiteX7-181" fmla="*/ 5 w 1731151"/>
                  <a:gd name="connsiteY7-182" fmla="*/ 1232918 h 1588660"/>
                  <a:gd name="connsiteX8-183" fmla="*/ 275213 w 1731151"/>
                  <a:gd name="connsiteY8-184" fmla="*/ 617659 h 1588660"/>
                  <a:gd name="connsiteX9-185" fmla="*/ 5 w 1731151"/>
                  <a:gd name="connsiteY9-186" fmla="*/ 320232 h 1588660"/>
                  <a:gd name="connsiteX0-187" fmla="*/ 3 w 1731149"/>
                  <a:gd name="connsiteY0-188" fmla="*/ 320232 h 1588660"/>
                  <a:gd name="connsiteX1-189" fmla="*/ 556337 w 1731149"/>
                  <a:gd name="connsiteY1-190" fmla="*/ 318779 h 1588660"/>
                  <a:gd name="connsiteX2-191" fmla="*/ 850999 w 1731149"/>
                  <a:gd name="connsiteY2-192" fmla="*/ 59821 h 1588660"/>
                  <a:gd name="connsiteX3-193" fmla="*/ 1004879 w 1731149"/>
                  <a:gd name="connsiteY3-194" fmla="*/ 0 h 1588660"/>
                  <a:gd name="connsiteX4-195" fmla="*/ 1731149 w 1731149"/>
                  <a:gd name="connsiteY4-196" fmla="*/ 776575 h 1588660"/>
                  <a:gd name="connsiteX5-197" fmla="*/ 892428 w 1731149"/>
                  <a:gd name="connsiteY5-198" fmla="*/ 1588660 h 1588660"/>
                  <a:gd name="connsiteX6-199" fmla="*/ 892428 w 1731149"/>
                  <a:gd name="connsiteY6-200" fmla="*/ 1232918 h 1588660"/>
                  <a:gd name="connsiteX7-201" fmla="*/ 3 w 1731149"/>
                  <a:gd name="connsiteY7-202" fmla="*/ 1232918 h 1588660"/>
                  <a:gd name="connsiteX8-203" fmla="*/ 275211 w 1731149"/>
                  <a:gd name="connsiteY8-204" fmla="*/ 617659 h 1588660"/>
                  <a:gd name="connsiteX9-205" fmla="*/ 3 w 1731149"/>
                  <a:gd name="connsiteY9-206" fmla="*/ 320232 h 1588660"/>
                  <a:gd name="connsiteX0-207" fmla="*/ 0 w 1731146"/>
                  <a:gd name="connsiteY0-208" fmla="*/ 320232 h 1588660"/>
                  <a:gd name="connsiteX1-209" fmla="*/ 556334 w 1731146"/>
                  <a:gd name="connsiteY1-210" fmla="*/ 318779 h 1588660"/>
                  <a:gd name="connsiteX2-211" fmla="*/ 850996 w 1731146"/>
                  <a:gd name="connsiteY2-212" fmla="*/ 59821 h 1588660"/>
                  <a:gd name="connsiteX3-213" fmla="*/ 1004876 w 1731146"/>
                  <a:gd name="connsiteY3-214" fmla="*/ 0 h 1588660"/>
                  <a:gd name="connsiteX4-215" fmla="*/ 1731146 w 1731146"/>
                  <a:gd name="connsiteY4-216" fmla="*/ 776575 h 1588660"/>
                  <a:gd name="connsiteX5-217" fmla="*/ 892425 w 1731146"/>
                  <a:gd name="connsiteY5-218" fmla="*/ 1588660 h 1588660"/>
                  <a:gd name="connsiteX6-219" fmla="*/ 892425 w 1731146"/>
                  <a:gd name="connsiteY6-220" fmla="*/ 1232918 h 1588660"/>
                  <a:gd name="connsiteX7-221" fmla="*/ 0 w 1731146"/>
                  <a:gd name="connsiteY7-222" fmla="*/ 1232918 h 1588660"/>
                  <a:gd name="connsiteX8-223" fmla="*/ 275208 w 1731146"/>
                  <a:gd name="connsiteY8-224" fmla="*/ 617659 h 1588660"/>
                  <a:gd name="connsiteX9-225" fmla="*/ 0 w 1731146"/>
                  <a:gd name="connsiteY9-226" fmla="*/ 320232 h 1588660"/>
                  <a:gd name="connsiteX0-227" fmla="*/ 0 w 1731146"/>
                  <a:gd name="connsiteY0-228" fmla="*/ 320232 h 1588660"/>
                  <a:gd name="connsiteX1-229" fmla="*/ 556334 w 1731146"/>
                  <a:gd name="connsiteY1-230" fmla="*/ 318779 h 1588660"/>
                  <a:gd name="connsiteX2-231" fmla="*/ 850996 w 1731146"/>
                  <a:gd name="connsiteY2-232" fmla="*/ 59821 h 1588660"/>
                  <a:gd name="connsiteX3-233" fmla="*/ 1004876 w 1731146"/>
                  <a:gd name="connsiteY3-234" fmla="*/ 0 h 1588660"/>
                  <a:gd name="connsiteX4-235" fmla="*/ 1731146 w 1731146"/>
                  <a:gd name="connsiteY4-236" fmla="*/ 776575 h 1588660"/>
                  <a:gd name="connsiteX5-237" fmla="*/ 892425 w 1731146"/>
                  <a:gd name="connsiteY5-238" fmla="*/ 1588660 h 1588660"/>
                  <a:gd name="connsiteX6-239" fmla="*/ 892425 w 1731146"/>
                  <a:gd name="connsiteY6-240" fmla="*/ 1232918 h 1588660"/>
                  <a:gd name="connsiteX7-241" fmla="*/ 0 w 1731146"/>
                  <a:gd name="connsiteY7-242" fmla="*/ 1232918 h 1588660"/>
                  <a:gd name="connsiteX8-243" fmla="*/ 275208 w 1731146"/>
                  <a:gd name="connsiteY8-244" fmla="*/ 617659 h 1588660"/>
                  <a:gd name="connsiteX9-245" fmla="*/ 0 w 1731146"/>
                  <a:gd name="connsiteY9-246" fmla="*/ 320232 h 1588660"/>
                  <a:gd name="connsiteX0-247" fmla="*/ 0 w 1731146"/>
                  <a:gd name="connsiteY0-248" fmla="*/ 320232 h 1588660"/>
                  <a:gd name="connsiteX1-249" fmla="*/ 556334 w 1731146"/>
                  <a:gd name="connsiteY1-250" fmla="*/ 318779 h 1588660"/>
                  <a:gd name="connsiteX2-251" fmla="*/ 850996 w 1731146"/>
                  <a:gd name="connsiteY2-252" fmla="*/ 59821 h 1588660"/>
                  <a:gd name="connsiteX3-253" fmla="*/ 1004876 w 1731146"/>
                  <a:gd name="connsiteY3-254" fmla="*/ 0 h 1588660"/>
                  <a:gd name="connsiteX4-255" fmla="*/ 1731146 w 1731146"/>
                  <a:gd name="connsiteY4-256" fmla="*/ 776575 h 1588660"/>
                  <a:gd name="connsiteX5-257" fmla="*/ 892425 w 1731146"/>
                  <a:gd name="connsiteY5-258" fmla="*/ 1588660 h 1588660"/>
                  <a:gd name="connsiteX6-259" fmla="*/ 892425 w 1731146"/>
                  <a:gd name="connsiteY6-260" fmla="*/ 1232918 h 1588660"/>
                  <a:gd name="connsiteX7-261" fmla="*/ 0 w 1731146"/>
                  <a:gd name="connsiteY7-262" fmla="*/ 1232918 h 1588660"/>
                  <a:gd name="connsiteX8-263" fmla="*/ 275208 w 1731146"/>
                  <a:gd name="connsiteY8-264" fmla="*/ 617659 h 1588660"/>
                  <a:gd name="connsiteX9-265" fmla="*/ 0 w 1731146"/>
                  <a:gd name="connsiteY9-266" fmla="*/ 320232 h 1588660"/>
                  <a:gd name="connsiteX0-267" fmla="*/ 0 w 1731146"/>
                  <a:gd name="connsiteY0-268" fmla="*/ 320232 h 1588660"/>
                  <a:gd name="connsiteX1-269" fmla="*/ 556334 w 1731146"/>
                  <a:gd name="connsiteY1-270" fmla="*/ 318779 h 1588660"/>
                  <a:gd name="connsiteX2-271" fmla="*/ 850996 w 1731146"/>
                  <a:gd name="connsiteY2-272" fmla="*/ 59821 h 1588660"/>
                  <a:gd name="connsiteX3-273" fmla="*/ 1004876 w 1731146"/>
                  <a:gd name="connsiteY3-274" fmla="*/ 0 h 1588660"/>
                  <a:gd name="connsiteX4-275" fmla="*/ 1731146 w 1731146"/>
                  <a:gd name="connsiteY4-276" fmla="*/ 776575 h 1588660"/>
                  <a:gd name="connsiteX5-277" fmla="*/ 892425 w 1731146"/>
                  <a:gd name="connsiteY5-278" fmla="*/ 1588660 h 1588660"/>
                  <a:gd name="connsiteX6-279" fmla="*/ 892425 w 1731146"/>
                  <a:gd name="connsiteY6-280" fmla="*/ 1232918 h 1588660"/>
                  <a:gd name="connsiteX7-281" fmla="*/ 0 w 1731146"/>
                  <a:gd name="connsiteY7-282" fmla="*/ 1232918 h 1588660"/>
                  <a:gd name="connsiteX8-283" fmla="*/ 281126 w 1731146"/>
                  <a:gd name="connsiteY8-284" fmla="*/ 620619 h 1588660"/>
                  <a:gd name="connsiteX9-285" fmla="*/ 0 w 1731146"/>
                  <a:gd name="connsiteY9-286" fmla="*/ 320232 h 1588660"/>
                  <a:gd name="connsiteX0-287" fmla="*/ 0 w 1731146"/>
                  <a:gd name="connsiteY0-288" fmla="*/ 320232 h 1588660"/>
                  <a:gd name="connsiteX1-289" fmla="*/ 556334 w 1731146"/>
                  <a:gd name="connsiteY1-290" fmla="*/ 318779 h 1588660"/>
                  <a:gd name="connsiteX2-291" fmla="*/ 850996 w 1731146"/>
                  <a:gd name="connsiteY2-292" fmla="*/ 59821 h 1588660"/>
                  <a:gd name="connsiteX3-293" fmla="*/ 1004876 w 1731146"/>
                  <a:gd name="connsiteY3-294" fmla="*/ 0 h 1588660"/>
                  <a:gd name="connsiteX4-295" fmla="*/ 1731146 w 1731146"/>
                  <a:gd name="connsiteY4-296" fmla="*/ 776575 h 1588660"/>
                  <a:gd name="connsiteX5-297" fmla="*/ 892425 w 1731146"/>
                  <a:gd name="connsiteY5-298" fmla="*/ 1588660 h 1588660"/>
                  <a:gd name="connsiteX6-299" fmla="*/ 892425 w 1731146"/>
                  <a:gd name="connsiteY6-300" fmla="*/ 1232918 h 1588660"/>
                  <a:gd name="connsiteX7-301" fmla="*/ 0 w 1731146"/>
                  <a:gd name="connsiteY7-302" fmla="*/ 1232918 h 1588660"/>
                  <a:gd name="connsiteX8-303" fmla="*/ 136124 w 1731146"/>
                  <a:gd name="connsiteY8-304" fmla="*/ 922459 h 1588660"/>
                  <a:gd name="connsiteX9-305" fmla="*/ 281126 w 1731146"/>
                  <a:gd name="connsiteY9-306" fmla="*/ 620619 h 1588660"/>
                  <a:gd name="connsiteX10" fmla="*/ 0 w 1731146"/>
                  <a:gd name="connsiteY10" fmla="*/ 320232 h 1588660"/>
                  <a:gd name="connsiteX0-307" fmla="*/ 0 w 1731146"/>
                  <a:gd name="connsiteY0-308" fmla="*/ 320232 h 1588660"/>
                  <a:gd name="connsiteX1-309" fmla="*/ 556334 w 1731146"/>
                  <a:gd name="connsiteY1-310" fmla="*/ 318779 h 1588660"/>
                  <a:gd name="connsiteX2-311" fmla="*/ 850996 w 1731146"/>
                  <a:gd name="connsiteY2-312" fmla="*/ 59821 h 1588660"/>
                  <a:gd name="connsiteX3-313" fmla="*/ 1004876 w 1731146"/>
                  <a:gd name="connsiteY3-314" fmla="*/ 0 h 1588660"/>
                  <a:gd name="connsiteX4-315" fmla="*/ 1731146 w 1731146"/>
                  <a:gd name="connsiteY4-316" fmla="*/ 776575 h 1588660"/>
                  <a:gd name="connsiteX5-317" fmla="*/ 892425 w 1731146"/>
                  <a:gd name="connsiteY5-318" fmla="*/ 1588660 h 1588660"/>
                  <a:gd name="connsiteX6-319" fmla="*/ 892425 w 1731146"/>
                  <a:gd name="connsiteY6-320" fmla="*/ 1232918 h 1588660"/>
                  <a:gd name="connsiteX7-321" fmla="*/ 0 w 1731146"/>
                  <a:gd name="connsiteY7-322" fmla="*/ 1232918 h 1588660"/>
                  <a:gd name="connsiteX8-323" fmla="*/ 266330 w 1731146"/>
                  <a:gd name="connsiteY8-324" fmla="*/ 955011 h 1588660"/>
                  <a:gd name="connsiteX9-325" fmla="*/ 281126 w 1731146"/>
                  <a:gd name="connsiteY9-326" fmla="*/ 620619 h 1588660"/>
                  <a:gd name="connsiteX10-327" fmla="*/ 0 w 1731146"/>
                  <a:gd name="connsiteY10-328" fmla="*/ 320232 h 1588660"/>
                  <a:gd name="connsiteX0-329" fmla="*/ 0 w 1731146"/>
                  <a:gd name="connsiteY0-330" fmla="*/ 320232 h 1588660"/>
                  <a:gd name="connsiteX1-331" fmla="*/ 556334 w 1731146"/>
                  <a:gd name="connsiteY1-332" fmla="*/ 318779 h 1588660"/>
                  <a:gd name="connsiteX2-333" fmla="*/ 850996 w 1731146"/>
                  <a:gd name="connsiteY2-334" fmla="*/ 59821 h 1588660"/>
                  <a:gd name="connsiteX3-335" fmla="*/ 1004876 w 1731146"/>
                  <a:gd name="connsiteY3-336" fmla="*/ 0 h 1588660"/>
                  <a:gd name="connsiteX4-337" fmla="*/ 1731146 w 1731146"/>
                  <a:gd name="connsiteY4-338" fmla="*/ 776575 h 1588660"/>
                  <a:gd name="connsiteX5-339" fmla="*/ 892425 w 1731146"/>
                  <a:gd name="connsiteY5-340" fmla="*/ 1588660 h 1588660"/>
                  <a:gd name="connsiteX6-341" fmla="*/ 892425 w 1731146"/>
                  <a:gd name="connsiteY6-342" fmla="*/ 1232918 h 1588660"/>
                  <a:gd name="connsiteX7-343" fmla="*/ 582967 w 1731146"/>
                  <a:gd name="connsiteY7-344" fmla="*/ 1233178 h 1588660"/>
                  <a:gd name="connsiteX8-345" fmla="*/ 0 w 1731146"/>
                  <a:gd name="connsiteY8-346" fmla="*/ 1232918 h 1588660"/>
                  <a:gd name="connsiteX9-347" fmla="*/ 266330 w 1731146"/>
                  <a:gd name="connsiteY9-348" fmla="*/ 955011 h 1588660"/>
                  <a:gd name="connsiteX10-349" fmla="*/ 281126 w 1731146"/>
                  <a:gd name="connsiteY10-350" fmla="*/ 620619 h 1588660"/>
                  <a:gd name="connsiteX11" fmla="*/ 0 w 1731146"/>
                  <a:gd name="connsiteY11" fmla="*/ 320232 h 1588660"/>
                  <a:gd name="connsiteX0-351" fmla="*/ 0 w 1731146"/>
                  <a:gd name="connsiteY0-352" fmla="*/ 320232 h 1588660"/>
                  <a:gd name="connsiteX1-353" fmla="*/ 556334 w 1731146"/>
                  <a:gd name="connsiteY1-354" fmla="*/ 318779 h 1588660"/>
                  <a:gd name="connsiteX2-355" fmla="*/ 850996 w 1731146"/>
                  <a:gd name="connsiteY2-356" fmla="*/ 59821 h 1588660"/>
                  <a:gd name="connsiteX3-357" fmla="*/ 1004876 w 1731146"/>
                  <a:gd name="connsiteY3-358" fmla="*/ 0 h 1588660"/>
                  <a:gd name="connsiteX4-359" fmla="*/ 1731146 w 1731146"/>
                  <a:gd name="connsiteY4-360" fmla="*/ 776575 h 1588660"/>
                  <a:gd name="connsiteX5-361" fmla="*/ 892425 w 1731146"/>
                  <a:gd name="connsiteY5-362" fmla="*/ 1588660 h 1588660"/>
                  <a:gd name="connsiteX6-363" fmla="*/ 853956 w 1731146"/>
                  <a:gd name="connsiteY6-364" fmla="*/ 1460778 h 1588660"/>
                  <a:gd name="connsiteX7-365" fmla="*/ 582967 w 1731146"/>
                  <a:gd name="connsiteY7-366" fmla="*/ 1233178 h 1588660"/>
                  <a:gd name="connsiteX8-367" fmla="*/ 0 w 1731146"/>
                  <a:gd name="connsiteY8-368" fmla="*/ 1232918 h 1588660"/>
                  <a:gd name="connsiteX9-369" fmla="*/ 266330 w 1731146"/>
                  <a:gd name="connsiteY9-370" fmla="*/ 955011 h 1588660"/>
                  <a:gd name="connsiteX10-371" fmla="*/ 281126 w 1731146"/>
                  <a:gd name="connsiteY10-372" fmla="*/ 620619 h 1588660"/>
                  <a:gd name="connsiteX11-373" fmla="*/ 0 w 1731146"/>
                  <a:gd name="connsiteY11-374" fmla="*/ 320232 h 1588660"/>
                  <a:gd name="connsiteX0-375" fmla="*/ 0 w 1731146"/>
                  <a:gd name="connsiteY0-376" fmla="*/ 320232 h 1517638"/>
                  <a:gd name="connsiteX1-377" fmla="*/ 556334 w 1731146"/>
                  <a:gd name="connsiteY1-378" fmla="*/ 318779 h 1517638"/>
                  <a:gd name="connsiteX2-379" fmla="*/ 850996 w 1731146"/>
                  <a:gd name="connsiteY2-380" fmla="*/ 59821 h 1517638"/>
                  <a:gd name="connsiteX3-381" fmla="*/ 1004876 w 1731146"/>
                  <a:gd name="connsiteY3-382" fmla="*/ 0 h 1517638"/>
                  <a:gd name="connsiteX4-383" fmla="*/ 1731146 w 1731146"/>
                  <a:gd name="connsiteY4-384" fmla="*/ 776575 h 1517638"/>
                  <a:gd name="connsiteX5-385" fmla="*/ 1010794 w 1731146"/>
                  <a:gd name="connsiteY5-386" fmla="*/ 1517638 h 1517638"/>
                  <a:gd name="connsiteX6-387" fmla="*/ 853956 w 1731146"/>
                  <a:gd name="connsiteY6-388" fmla="*/ 1460778 h 1517638"/>
                  <a:gd name="connsiteX7-389" fmla="*/ 582967 w 1731146"/>
                  <a:gd name="connsiteY7-390" fmla="*/ 1233178 h 1517638"/>
                  <a:gd name="connsiteX8-391" fmla="*/ 0 w 1731146"/>
                  <a:gd name="connsiteY8-392" fmla="*/ 1232918 h 1517638"/>
                  <a:gd name="connsiteX9-393" fmla="*/ 266330 w 1731146"/>
                  <a:gd name="connsiteY9-394" fmla="*/ 955011 h 1517638"/>
                  <a:gd name="connsiteX10-395" fmla="*/ 281126 w 1731146"/>
                  <a:gd name="connsiteY10-396" fmla="*/ 620619 h 1517638"/>
                  <a:gd name="connsiteX11-397" fmla="*/ 0 w 1731146"/>
                  <a:gd name="connsiteY11-398" fmla="*/ 320232 h 1517638"/>
                  <a:gd name="connsiteX0-399" fmla="*/ 0 w 1589104"/>
                  <a:gd name="connsiteY0-400" fmla="*/ 320232 h 1517638"/>
                  <a:gd name="connsiteX1-401" fmla="*/ 556334 w 1589104"/>
                  <a:gd name="connsiteY1-402" fmla="*/ 318779 h 1517638"/>
                  <a:gd name="connsiteX2-403" fmla="*/ 850996 w 1589104"/>
                  <a:gd name="connsiteY2-404" fmla="*/ 59821 h 1517638"/>
                  <a:gd name="connsiteX3-405" fmla="*/ 1004876 w 1589104"/>
                  <a:gd name="connsiteY3-406" fmla="*/ 0 h 1517638"/>
                  <a:gd name="connsiteX4-407" fmla="*/ 1589104 w 1589104"/>
                  <a:gd name="connsiteY4-408" fmla="*/ 936373 h 1517638"/>
                  <a:gd name="connsiteX5-409" fmla="*/ 1010794 w 1589104"/>
                  <a:gd name="connsiteY5-410" fmla="*/ 1517638 h 1517638"/>
                  <a:gd name="connsiteX6-411" fmla="*/ 853956 w 1589104"/>
                  <a:gd name="connsiteY6-412" fmla="*/ 1460778 h 1517638"/>
                  <a:gd name="connsiteX7-413" fmla="*/ 582967 w 1589104"/>
                  <a:gd name="connsiteY7-414" fmla="*/ 1233178 h 1517638"/>
                  <a:gd name="connsiteX8-415" fmla="*/ 0 w 1589104"/>
                  <a:gd name="connsiteY8-416" fmla="*/ 1232918 h 1517638"/>
                  <a:gd name="connsiteX9-417" fmla="*/ 266330 w 1589104"/>
                  <a:gd name="connsiteY9-418" fmla="*/ 955011 h 1517638"/>
                  <a:gd name="connsiteX10-419" fmla="*/ 281126 w 1589104"/>
                  <a:gd name="connsiteY10-420" fmla="*/ 620619 h 1517638"/>
                  <a:gd name="connsiteX11-421" fmla="*/ 0 w 1589104"/>
                  <a:gd name="connsiteY11-422" fmla="*/ 320232 h 1517638"/>
                  <a:gd name="connsiteX0-423" fmla="*/ 0 w 1589104"/>
                  <a:gd name="connsiteY0-424" fmla="*/ 320232 h 1517638"/>
                  <a:gd name="connsiteX1-425" fmla="*/ 556334 w 1589104"/>
                  <a:gd name="connsiteY1-426" fmla="*/ 318779 h 1517638"/>
                  <a:gd name="connsiteX2-427" fmla="*/ 850996 w 1589104"/>
                  <a:gd name="connsiteY2-428" fmla="*/ 59821 h 1517638"/>
                  <a:gd name="connsiteX3-429" fmla="*/ 1004876 w 1589104"/>
                  <a:gd name="connsiteY3-430" fmla="*/ 0 h 1517638"/>
                  <a:gd name="connsiteX4-431" fmla="*/ 1373080 w 1589104"/>
                  <a:gd name="connsiteY4-432" fmla="*/ 591026 h 1517638"/>
                  <a:gd name="connsiteX5-433" fmla="*/ 1589104 w 1589104"/>
                  <a:gd name="connsiteY5-434" fmla="*/ 936373 h 1517638"/>
                  <a:gd name="connsiteX6-435" fmla="*/ 1010794 w 1589104"/>
                  <a:gd name="connsiteY6-436" fmla="*/ 1517638 h 1517638"/>
                  <a:gd name="connsiteX7-437" fmla="*/ 853956 w 1589104"/>
                  <a:gd name="connsiteY7-438" fmla="*/ 1460778 h 1517638"/>
                  <a:gd name="connsiteX8-439" fmla="*/ 582967 w 1589104"/>
                  <a:gd name="connsiteY8-440" fmla="*/ 1233178 h 1517638"/>
                  <a:gd name="connsiteX9-441" fmla="*/ 0 w 1589104"/>
                  <a:gd name="connsiteY9-442" fmla="*/ 1232918 h 1517638"/>
                  <a:gd name="connsiteX10-443" fmla="*/ 266330 w 1589104"/>
                  <a:gd name="connsiteY10-444" fmla="*/ 955011 h 1517638"/>
                  <a:gd name="connsiteX11-445" fmla="*/ 281126 w 1589104"/>
                  <a:gd name="connsiteY11-446" fmla="*/ 620619 h 1517638"/>
                  <a:gd name="connsiteX12" fmla="*/ 0 w 1589104"/>
                  <a:gd name="connsiteY12" fmla="*/ 320232 h 1517638"/>
                  <a:gd name="connsiteX0-447" fmla="*/ 0 w 1589104"/>
                  <a:gd name="connsiteY0-448" fmla="*/ 320232 h 1517638"/>
                  <a:gd name="connsiteX1-449" fmla="*/ 556334 w 1589104"/>
                  <a:gd name="connsiteY1-450" fmla="*/ 318779 h 1517638"/>
                  <a:gd name="connsiteX2-451" fmla="*/ 850996 w 1589104"/>
                  <a:gd name="connsiteY2-452" fmla="*/ 59821 h 1517638"/>
                  <a:gd name="connsiteX3-453" fmla="*/ 1004876 w 1589104"/>
                  <a:gd name="connsiteY3-454" fmla="*/ 0 h 1517638"/>
                  <a:gd name="connsiteX4-455" fmla="*/ 1583185 w 1589104"/>
                  <a:gd name="connsiteY4-456" fmla="*/ 596945 h 1517638"/>
                  <a:gd name="connsiteX5-457" fmla="*/ 1589104 w 1589104"/>
                  <a:gd name="connsiteY5-458" fmla="*/ 936373 h 1517638"/>
                  <a:gd name="connsiteX6-459" fmla="*/ 1010794 w 1589104"/>
                  <a:gd name="connsiteY6-460" fmla="*/ 1517638 h 1517638"/>
                  <a:gd name="connsiteX7-461" fmla="*/ 853956 w 1589104"/>
                  <a:gd name="connsiteY7-462" fmla="*/ 1460778 h 1517638"/>
                  <a:gd name="connsiteX8-463" fmla="*/ 582967 w 1589104"/>
                  <a:gd name="connsiteY8-464" fmla="*/ 1233178 h 1517638"/>
                  <a:gd name="connsiteX9-465" fmla="*/ 0 w 1589104"/>
                  <a:gd name="connsiteY9-466" fmla="*/ 1232918 h 1517638"/>
                  <a:gd name="connsiteX10-467" fmla="*/ 266330 w 1589104"/>
                  <a:gd name="connsiteY10-468" fmla="*/ 955011 h 1517638"/>
                  <a:gd name="connsiteX11-469" fmla="*/ 281126 w 1589104"/>
                  <a:gd name="connsiteY11-470" fmla="*/ 620619 h 1517638"/>
                  <a:gd name="connsiteX12-471" fmla="*/ 0 w 1589104"/>
                  <a:gd name="connsiteY12-472" fmla="*/ 320232 h 1517638"/>
                  <a:gd name="connsiteX0-473" fmla="*/ 0 w 1592063"/>
                  <a:gd name="connsiteY0-474" fmla="*/ 320232 h 1517638"/>
                  <a:gd name="connsiteX1-475" fmla="*/ 556334 w 1592063"/>
                  <a:gd name="connsiteY1-476" fmla="*/ 318779 h 1517638"/>
                  <a:gd name="connsiteX2-477" fmla="*/ 850996 w 1592063"/>
                  <a:gd name="connsiteY2-478" fmla="*/ 59821 h 1517638"/>
                  <a:gd name="connsiteX3-479" fmla="*/ 1004876 w 1592063"/>
                  <a:gd name="connsiteY3-480" fmla="*/ 0 h 1517638"/>
                  <a:gd name="connsiteX4-481" fmla="*/ 1583185 w 1592063"/>
                  <a:gd name="connsiteY4-482" fmla="*/ 596945 h 1517638"/>
                  <a:gd name="connsiteX5-483" fmla="*/ 1592063 w 1592063"/>
                  <a:gd name="connsiteY5-484" fmla="*/ 942292 h 1517638"/>
                  <a:gd name="connsiteX6-485" fmla="*/ 1010794 w 1592063"/>
                  <a:gd name="connsiteY6-486" fmla="*/ 1517638 h 1517638"/>
                  <a:gd name="connsiteX7-487" fmla="*/ 853956 w 1592063"/>
                  <a:gd name="connsiteY7-488" fmla="*/ 1460778 h 1517638"/>
                  <a:gd name="connsiteX8-489" fmla="*/ 582967 w 1592063"/>
                  <a:gd name="connsiteY8-490" fmla="*/ 1233178 h 1517638"/>
                  <a:gd name="connsiteX9-491" fmla="*/ 0 w 1592063"/>
                  <a:gd name="connsiteY9-492" fmla="*/ 1232918 h 1517638"/>
                  <a:gd name="connsiteX10-493" fmla="*/ 266330 w 1592063"/>
                  <a:gd name="connsiteY10-494" fmla="*/ 955011 h 1517638"/>
                  <a:gd name="connsiteX11-495" fmla="*/ 281126 w 1592063"/>
                  <a:gd name="connsiteY11-496" fmla="*/ 620619 h 1517638"/>
                  <a:gd name="connsiteX12-497" fmla="*/ 0 w 1592063"/>
                  <a:gd name="connsiteY12-498" fmla="*/ 320232 h 1517638"/>
                  <a:gd name="connsiteX0-499" fmla="*/ 0 w 1589104"/>
                  <a:gd name="connsiteY0-500" fmla="*/ 320232 h 1517638"/>
                  <a:gd name="connsiteX1-501" fmla="*/ 556334 w 1589104"/>
                  <a:gd name="connsiteY1-502" fmla="*/ 318779 h 1517638"/>
                  <a:gd name="connsiteX2-503" fmla="*/ 850996 w 1589104"/>
                  <a:gd name="connsiteY2-504" fmla="*/ 59821 h 1517638"/>
                  <a:gd name="connsiteX3-505" fmla="*/ 1004876 w 1589104"/>
                  <a:gd name="connsiteY3-506" fmla="*/ 0 h 1517638"/>
                  <a:gd name="connsiteX4-507" fmla="*/ 1583185 w 1589104"/>
                  <a:gd name="connsiteY4-508" fmla="*/ 596945 h 1517638"/>
                  <a:gd name="connsiteX5-509" fmla="*/ 1589104 w 1589104"/>
                  <a:gd name="connsiteY5-510" fmla="*/ 948210 h 1517638"/>
                  <a:gd name="connsiteX6-511" fmla="*/ 1010794 w 1589104"/>
                  <a:gd name="connsiteY6-512" fmla="*/ 1517638 h 1517638"/>
                  <a:gd name="connsiteX7-513" fmla="*/ 853956 w 1589104"/>
                  <a:gd name="connsiteY7-514" fmla="*/ 1460778 h 1517638"/>
                  <a:gd name="connsiteX8-515" fmla="*/ 582967 w 1589104"/>
                  <a:gd name="connsiteY8-516" fmla="*/ 1233178 h 1517638"/>
                  <a:gd name="connsiteX9-517" fmla="*/ 0 w 1589104"/>
                  <a:gd name="connsiteY9-518" fmla="*/ 1232918 h 1517638"/>
                  <a:gd name="connsiteX10-519" fmla="*/ 266330 w 1589104"/>
                  <a:gd name="connsiteY10-520" fmla="*/ 955011 h 1517638"/>
                  <a:gd name="connsiteX11-521" fmla="*/ 281126 w 1589104"/>
                  <a:gd name="connsiteY11-522" fmla="*/ 620619 h 1517638"/>
                  <a:gd name="connsiteX12-523" fmla="*/ 0 w 1589104"/>
                  <a:gd name="connsiteY12-524" fmla="*/ 320232 h 1517638"/>
                  <a:gd name="connsiteX0-525" fmla="*/ 0 w 1589104"/>
                  <a:gd name="connsiteY0-526" fmla="*/ 320232 h 1514679"/>
                  <a:gd name="connsiteX1-527" fmla="*/ 556334 w 1589104"/>
                  <a:gd name="connsiteY1-528" fmla="*/ 318779 h 1514679"/>
                  <a:gd name="connsiteX2-529" fmla="*/ 850996 w 1589104"/>
                  <a:gd name="connsiteY2-530" fmla="*/ 59821 h 1514679"/>
                  <a:gd name="connsiteX3-531" fmla="*/ 1004876 w 1589104"/>
                  <a:gd name="connsiteY3-532" fmla="*/ 0 h 1514679"/>
                  <a:gd name="connsiteX4-533" fmla="*/ 1583185 w 1589104"/>
                  <a:gd name="connsiteY4-534" fmla="*/ 596945 h 1514679"/>
                  <a:gd name="connsiteX5-535" fmla="*/ 1589104 w 1589104"/>
                  <a:gd name="connsiteY5-536" fmla="*/ 948210 h 1514679"/>
                  <a:gd name="connsiteX6-537" fmla="*/ 1013753 w 1589104"/>
                  <a:gd name="connsiteY6-538" fmla="*/ 1514679 h 1514679"/>
                  <a:gd name="connsiteX7-539" fmla="*/ 853956 w 1589104"/>
                  <a:gd name="connsiteY7-540" fmla="*/ 1460778 h 1514679"/>
                  <a:gd name="connsiteX8-541" fmla="*/ 582967 w 1589104"/>
                  <a:gd name="connsiteY8-542" fmla="*/ 1233178 h 1514679"/>
                  <a:gd name="connsiteX9-543" fmla="*/ 0 w 1589104"/>
                  <a:gd name="connsiteY9-544" fmla="*/ 1232918 h 1514679"/>
                  <a:gd name="connsiteX10-545" fmla="*/ 266330 w 1589104"/>
                  <a:gd name="connsiteY10-546" fmla="*/ 955011 h 1514679"/>
                  <a:gd name="connsiteX11-547" fmla="*/ 281126 w 1589104"/>
                  <a:gd name="connsiteY11-548" fmla="*/ 620619 h 1514679"/>
                  <a:gd name="connsiteX12-549" fmla="*/ 0 w 1589104"/>
                  <a:gd name="connsiteY12-550" fmla="*/ 320232 h 1514679"/>
                  <a:gd name="connsiteX0-551" fmla="*/ 0 w 1589104"/>
                  <a:gd name="connsiteY0-552" fmla="*/ 320232 h 1514679"/>
                  <a:gd name="connsiteX1-553" fmla="*/ 556334 w 1589104"/>
                  <a:gd name="connsiteY1-554" fmla="*/ 318779 h 1514679"/>
                  <a:gd name="connsiteX2-555" fmla="*/ 850996 w 1589104"/>
                  <a:gd name="connsiteY2-556" fmla="*/ 59821 h 1514679"/>
                  <a:gd name="connsiteX3-557" fmla="*/ 1004876 w 1589104"/>
                  <a:gd name="connsiteY3-558" fmla="*/ 0 h 1514679"/>
                  <a:gd name="connsiteX4-559" fmla="*/ 1583185 w 1589104"/>
                  <a:gd name="connsiteY4-560" fmla="*/ 596945 h 1514679"/>
                  <a:gd name="connsiteX5-561" fmla="*/ 1589104 w 1589104"/>
                  <a:gd name="connsiteY5-562" fmla="*/ 948210 h 1514679"/>
                  <a:gd name="connsiteX6-563" fmla="*/ 1013753 w 1589104"/>
                  <a:gd name="connsiteY6-564" fmla="*/ 1514679 h 1514679"/>
                  <a:gd name="connsiteX7-565" fmla="*/ 853956 w 1589104"/>
                  <a:gd name="connsiteY7-566" fmla="*/ 1460778 h 1514679"/>
                  <a:gd name="connsiteX8-567" fmla="*/ 582967 w 1589104"/>
                  <a:gd name="connsiteY8-568" fmla="*/ 1233178 h 1514679"/>
                  <a:gd name="connsiteX9-569" fmla="*/ 0 w 1589104"/>
                  <a:gd name="connsiteY9-570" fmla="*/ 1232918 h 1514679"/>
                  <a:gd name="connsiteX10-571" fmla="*/ 266330 w 1589104"/>
                  <a:gd name="connsiteY10-572" fmla="*/ 955011 h 1514679"/>
                  <a:gd name="connsiteX11-573" fmla="*/ 287045 w 1589104"/>
                  <a:gd name="connsiteY11-574" fmla="*/ 611742 h 1514679"/>
                  <a:gd name="connsiteX12-575" fmla="*/ 0 w 1589104"/>
                  <a:gd name="connsiteY12-576" fmla="*/ 320232 h 1514679"/>
                  <a:gd name="connsiteX0-577" fmla="*/ 0 w 1589104"/>
                  <a:gd name="connsiteY0-578" fmla="*/ 320232 h 1514679"/>
                  <a:gd name="connsiteX1-579" fmla="*/ 556334 w 1589104"/>
                  <a:gd name="connsiteY1-580" fmla="*/ 318779 h 1514679"/>
                  <a:gd name="connsiteX2-581" fmla="*/ 850996 w 1589104"/>
                  <a:gd name="connsiteY2-582" fmla="*/ 59821 h 1514679"/>
                  <a:gd name="connsiteX3-583" fmla="*/ 1004876 w 1589104"/>
                  <a:gd name="connsiteY3-584" fmla="*/ 0 h 1514679"/>
                  <a:gd name="connsiteX4-585" fmla="*/ 1583185 w 1589104"/>
                  <a:gd name="connsiteY4-586" fmla="*/ 596945 h 1514679"/>
                  <a:gd name="connsiteX5-587" fmla="*/ 1589104 w 1589104"/>
                  <a:gd name="connsiteY5-588" fmla="*/ 948210 h 1514679"/>
                  <a:gd name="connsiteX6-589" fmla="*/ 1013753 w 1589104"/>
                  <a:gd name="connsiteY6-590" fmla="*/ 1514679 h 1514679"/>
                  <a:gd name="connsiteX7-591" fmla="*/ 853956 w 1589104"/>
                  <a:gd name="connsiteY7-592" fmla="*/ 1460778 h 1514679"/>
                  <a:gd name="connsiteX8-593" fmla="*/ 582967 w 1589104"/>
                  <a:gd name="connsiteY8-594" fmla="*/ 1233178 h 1514679"/>
                  <a:gd name="connsiteX9-595" fmla="*/ 0 w 1589104"/>
                  <a:gd name="connsiteY9-596" fmla="*/ 1232918 h 1514679"/>
                  <a:gd name="connsiteX10-597" fmla="*/ 266330 w 1589104"/>
                  <a:gd name="connsiteY10-598" fmla="*/ 955011 h 1514679"/>
                  <a:gd name="connsiteX11-599" fmla="*/ 287045 w 1589104"/>
                  <a:gd name="connsiteY11-600" fmla="*/ 611742 h 1514679"/>
                  <a:gd name="connsiteX12-601" fmla="*/ 0 w 1589104"/>
                  <a:gd name="connsiteY12-602" fmla="*/ 320232 h 1514679"/>
                  <a:gd name="connsiteX0-603" fmla="*/ 0 w 1589104"/>
                  <a:gd name="connsiteY0-604" fmla="*/ 320232 h 1514679"/>
                  <a:gd name="connsiteX1-605" fmla="*/ 556334 w 1589104"/>
                  <a:gd name="connsiteY1-606" fmla="*/ 318779 h 1514679"/>
                  <a:gd name="connsiteX2-607" fmla="*/ 850996 w 1589104"/>
                  <a:gd name="connsiteY2-608" fmla="*/ 59821 h 1514679"/>
                  <a:gd name="connsiteX3-609" fmla="*/ 1004876 w 1589104"/>
                  <a:gd name="connsiteY3-610" fmla="*/ 0 h 1514679"/>
                  <a:gd name="connsiteX4-611" fmla="*/ 1583185 w 1589104"/>
                  <a:gd name="connsiteY4-612" fmla="*/ 596945 h 1514679"/>
                  <a:gd name="connsiteX5-613" fmla="*/ 1589104 w 1589104"/>
                  <a:gd name="connsiteY5-614" fmla="*/ 948210 h 1514679"/>
                  <a:gd name="connsiteX6-615" fmla="*/ 1013753 w 1589104"/>
                  <a:gd name="connsiteY6-616" fmla="*/ 1514679 h 1514679"/>
                  <a:gd name="connsiteX7-617" fmla="*/ 853956 w 1589104"/>
                  <a:gd name="connsiteY7-618" fmla="*/ 1460778 h 1514679"/>
                  <a:gd name="connsiteX8-619" fmla="*/ 582967 w 1589104"/>
                  <a:gd name="connsiteY8-620" fmla="*/ 1233178 h 1514679"/>
                  <a:gd name="connsiteX9-621" fmla="*/ 0 w 1589104"/>
                  <a:gd name="connsiteY9-622" fmla="*/ 1232918 h 1514679"/>
                  <a:gd name="connsiteX10-623" fmla="*/ 266330 w 1589104"/>
                  <a:gd name="connsiteY10-624" fmla="*/ 955011 h 1514679"/>
                  <a:gd name="connsiteX11-625" fmla="*/ 287045 w 1589104"/>
                  <a:gd name="connsiteY11-626" fmla="*/ 611742 h 1514679"/>
                  <a:gd name="connsiteX12-627" fmla="*/ 0 w 1589104"/>
                  <a:gd name="connsiteY12-628" fmla="*/ 320232 h 1514679"/>
                  <a:gd name="connsiteX0-629" fmla="*/ 0 w 1589104"/>
                  <a:gd name="connsiteY0-630" fmla="*/ 320232 h 1514679"/>
                  <a:gd name="connsiteX1-631" fmla="*/ 556334 w 1589104"/>
                  <a:gd name="connsiteY1-632" fmla="*/ 318779 h 1514679"/>
                  <a:gd name="connsiteX2-633" fmla="*/ 850996 w 1589104"/>
                  <a:gd name="connsiteY2-634" fmla="*/ 59821 h 1514679"/>
                  <a:gd name="connsiteX3-635" fmla="*/ 1004876 w 1589104"/>
                  <a:gd name="connsiteY3-636" fmla="*/ 0 h 1514679"/>
                  <a:gd name="connsiteX4-637" fmla="*/ 1583185 w 1589104"/>
                  <a:gd name="connsiteY4-638" fmla="*/ 596945 h 1514679"/>
                  <a:gd name="connsiteX5-639" fmla="*/ 1589104 w 1589104"/>
                  <a:gd name="connsiteY5-640" fmla="*/ 948210 h 1514679"/>
                  <a:gd name="connsiteX6-641" fmla="*/ 1013753 w 1589104"/>
                  <a:gd name="connsiteY6-642" fmla="*/ 1514679 h 1514679"/>
                  <a:gd name="connsiteX7-643" fmla="*/ 853956 w 1589104"/>
                  <a:gd name="connsiteY7-644" fmla="*/ 1460778 h 1514679"/>
                  <a:gd name="connsiteX8-645" fmla="*/ 582967 w 1589104"/>
                  <a:gd name="connsiteY8-646" fmla="*/ 1233178 h 1514679"/>
                  <a:gd name="connsiteX9-647" fmla="*/ 0 w 1589104"/>
                  <a:gd name="connsiteY9-648" fmla="*/ 1232918 h 1514679"/>
                  <a:gd name="connsiteX10-649" fmla="*/ 266330 w 1589104"/>
                  <a:gd name="connsiteY10-650" fmla="*/ 955011 h 1514679"/>
                  <a:gd name="connsiteX11-651" fmla="*/ 287045 w 1589104"/>
                  <a:gd name="connsiteY11-652" fmla="*/ 611742 h 1514679"/>
                  <a:gd name="connsiteX12-653" fmla="*/ 0 w 1589104"/>
                  <a:gd name="connsiteY12-654" fmla="*/ 320232 h 1514679"/>
                  <a:gd name="connsiteX0-655" fmla="*/ 0 w 1589104"/>
                  <a:gd name="connsiteY0-656" fmla="*/ 320232 h 1514679"/>
                  <a:gd name="connsiteX1-657" fmla="*/ 556334 w 1589104"/>
                  <a:gd name="connsiteY1-658" fmla="*/ 318779 h 1514679"/>
                  <a:gd name="connsiteX2-659" fmla="*/ 850996 w 1589104"/>
                  <a:gd name="connsiteY2-660" fmla="*/ 59821 h 1514679"/>
                  <a:gd name="connsiteX3-661" fmla="*/ 1004876 w 1589104"/>
                  <a:gd name="connsiteY3-662" fmla="*/ 0 h 1514679"/>
                  <a:gd name="connsiteX4-663" fmla="*/ 1583185 w 1589104"/>
                  <a:gd name="connsiteY4-664" fmla="*/ 596945 h 1514679"/>
                  <a:gd name="connsiteX5-665" fmla="*/ 1589104 w 1589104"/>
                  <a:gd name="connsiteY5-666" fmla="*/ 948210 h 1514679"/>
                  <a:gd name="connsiteX6-667" fmla="*/ 1013753 w 1589104"/>
                  <a:gd name="connsiteY6-668" fmla="*/ 1514679 h 1514679"/>
                  <a:gd name="connsiteX7-669" fmla="*/ 853956 w 1589104"/>
                  <a:gd name="connsiteY7-670" fmla="*/ 1460778 h 1514679"/>
                  <a:gd name="connsiteX8-671" fmla="*/ 582967 w 1589104"/>
                  <a:gd name="connsiteY8-672" fmla="*/ 1233178 h 1514679"/>
                  <a:gd name="connsiteX9-673" fmla="*/ 0 w 1589104"/>
                  <a:gd name="connsiteY9-674" fmla="*/ 1232918 h 1514679"/>
                  <a:gd name="connsiteX10-675" fmla="*/ 266330 w 1589104"/>
                  <a:gd name="connsiteY10-676" fmla="*/ 955011 h 1514679"/>
                  <a:gd name="connsiteX11-677" fmla="*/ 287045 w 1589104"/>
                  <a:gd name="connsiteY11-678" fmla="*/ 611742 h 1514679"/>
                  <a:gd name="connsiteX12-679" fmla="*/ 0 w 1589104"/>
                  <a:gd name="connsiteY12-680" fmla="*/ 320232 h 1514679"/>
                  <a:gd name="connsiteX0-681" fmla="*/ 0 w 1589104"/>
                  <a:gd name="connsiteY0-682" fmla="*/ 320232 h 1514679"/>
                  <a:gd name="connsiteX1-683" fmla="*/ 556334 w 1589104"/>
                  <a:gd name="connsiteY1-684" fmla="*/ 318779 h 1514679"/>
                  <a:gd name="connsiteX2-685" fmla="*/ 850996 w 1589104"/>
                  <a:gd name="connsiteY2-686" fmla="*/ 59821 h 1514679"/>
                  <a:gd name="connsiteX3-687" fmla="*/ 1004876 w 1589104"/>
                  <a:gd name="connsiteY3-688" fmla="*/ 0 h 1514679"/>
                  <a:gd name="connsiteX4-689" fmla="*/ 1583185 w 1589104"/>
                  <a:gd name="connsiteY4-690" fmla="*/ 596945 h 1514679"/>
                  <a:gd name="connsiteX5-691" fmla="*/ 1589104 w 1589104"/>
                  <a:gd name="connsiteY5-692" fmla="*/ 948210 h 1514679"/>
                  <a:gd name="connsiteX6-693" fmla="*/ 1013753 w 1589104"/>
                  <a:gd name="connsiteY6-694" fmla="*/ 1514679 h 1514679"/>
                  <a:gd name="connsiteX7-695" fmla="*/ 853956 w 1589104"/>
                  <a:gd name="connsiteY7-696" fmla="*/ 1460778 h 1514679"/>
                  <a:gd name="connsiteX8-697" fmla="*/ 582967 w 1589104"/>
                  <a:gd name="connsiteY8-698" fmla="*/ 1233178 h 1514679"/>
                  <a:gd name="connsiteX9-699" fmla="*/ 0 w 1589104"/>
                  <a:gd name="connsiteY9-700" fmla="*/ 1232918 h 1514679"/>
                  <a:gd name="connsiteX10-701" fmla="*/ 266330 w 1589104"/>
                  <a:gd name="connsiteY10-702" fmla="*/ 955011 h 1514679"/>
                  <a:gd name="connsiteX11-703" fmla="*/ 287045 w 1589104"/>
                  <a:gd name="connsiteY11-704" fmla="*/ 611742 h 1514679"/>
                  <a:gd name="connsiteX12-705" fmla="*/ 0 w 1589104"/>
                  <a:gd name="connsiteY12-706" fmla="*/ 320232 h 1514679"/>
                  <a:gd name="connsiteX0-707" fmla="*/ 0 w 1589104"/>
                  <a:gd name="connsiteY0-708" fmla="*/ 320232 h 1514679"/>
                  <a:gd name="connsiteX1-709" fmla="*/ 556334 w 1589104"/>
                  <a:gd name="connsiteY1-710" fmla="*/ 318779 h 1514679"/>
                  <a:gd name="connsiteX2-711" fmla="*/ 850996 w 1589104"/>
                  <a:gd name="connsiteY2-712" fmla="*/ 59821 h 1514679"/>
                  <a:gd name="connsiteX3-713" fmla="*/ 1004876 w 1589104"/>
                  <a:gd name="connsiteY3-714" fmla="*/ 0 h 1514679"/>
                  <a:gd name="connsiteX4-715" fmla="*/ 1583185 w 1589104"/>
                  <a:gd name="connsiteY4-716" fmla="*/ 596945 h 1514679"/>
                  <a:gd name="connsiteX5-717" fmla="*/ 1589104 w 1589104"/>
                  <a:gd name="connsiteY5-718" fmla="*/ 948210 h 1514679"/>
                  <a:gd name="connsiteX6-719" fmla="*/ 1013753 w 1589104"/>
                  <a:gd name="connsiteY6-720" fmla="*/ 1514679 h 1514679"/>
                  <a:gd name="connsiteX7-721" fmla="*/ 853956 w 1589104"/>
                  <a:gd name="connsiteY7-722" fmla="*/ 1460778 h 1514679"/>
                  <a:gd name="connsiteX8-723" fmla="*/ 582967 w 1589104"/>
                  <a:gd name="connsiteY8-724" fmla="*/ 1233178 h 1514679"/>
                  <a:gd name="connsiteX9-725" fmla="*/ 0 w 1589104"/>
                  <a:gd name="connsiteY9-726" fmla="*/ 1232918 h 1514679"/>
                  <a:gd name="connsiteX10-727" fmla="*/ 266330 w 1589104"/>
                  <a:gd name="connsiteY10-728" fmla="*/ 955011 h 1514679"/>
                  <a:gd name="connsiteX11-729" fmla="*/ 287045 w 1589104"/>
                  <a:gd name="connsiteY11-730" fmla="*/ 611742 h 1514679"/>
                  <a:gd name="connsiteX12-731" fmla="*/ 0 w 1589104"/>
                  <a:gd name="connsiteY12-732" fmla="*/ 320232 h 1514679"/>
                  <a:gd name="connsiteX0-733" fmla="*/ 0 w 1589104"/>
                  <a:gd name="connsiteY0-734" fmla="*/ 320232 h 1514679"/>
                  <a:gd name="connsiteX1-735" fmla="*/ 556334 w 1589104"/>
                  <a:gd name="connsiteY1-736" fmla="*/ 318779 h 1514679"/>
                  <a:gd name="connsiteX2-737" fmla="*/ 850996 w 1589104"/>
                  <a:gd name="connsiteY2-738" fmla="*/ 59821 h 1514679"/>
                  <a:gd name="connsiteX3-739" fmla="*/ 1004876 w 1589104"/>
                  <a:gd name="connsiteY3-740" fmla="*/ 0 h 1514679"/>
                  <a:gd name="connsiteX4-741" fmla="*/ 1583185 w 1589104"/>
                  <a:gd name="connsiteY4-742" fmla="*/ 596945 h 1514679"/>
                  <a:gd name="connsiteX5-743" fmla="*/ 1589104 w 1589104"/>
                  <a:gd name="connsiteY5-744" fmla="*/ 948210 h 1514679"/>
                  <a:gd name="connsiteX6-745" fmla="*/ 1013753 w 1589104"/>
                  <a:gd name="connsiteY6-746" fmla="*/ 1514679 h 1514679"/>
                  <a:gd name="connsiteX7-747" fmla="*/ 853956 w 1589104"/>
                  <a:gd name="connsiteY7-748" fmla="*/ 1460778 h 1514679"/>
                  <a:gd name="connsiteX8-749" fmla="*/ 582967 w 1589104"/>
                  <a:gd name="connsiteY8-750" fmla="*/ 1233178 h 1514679"/>
                  <a:gd name="connsiteX9-751" fmla="*/ 0 w 1589104"/>
                  <a:gd name="connsiteY9-752" fmla="*/ 1232918 h 1514679"/>
                  <a:gd name="connsiteX10-753" fmla="*/ 266330 w 1589104"/>
                  <a:gd name="connsiteY10-754" fmla="*/ 955011 h 1514679"/>
                  <a:gd name="connsiteX11-755" fmla="*/ 287045 w 1589104"/>
                  <a:gd name="connsiteY11-756" fmla="*/ 611742 h 1514679"/>
                  <a:gd name="connsiteX12-757" fmla="*/ 0 w 1589104"/>
                  <a:gd name="connsiteY12-758" fmla="*/ 320232 h 1514679"/>
                  <a:gd name="connsiteX0-759" fmla="*/ 0 w 1589104"/>
                  <a:gd name="connsiteY0-760" fmla="*/ 320232 h 1514679"/>
                  <a:gd name="connsiteX1-761" fmla="*/ 556334 w 1589104"/>
                  <a:gd name="connsiteY1-762" fmla="*/ 318779 h 1514679"/>
                  <a:gd name="connsiteX2-763" fmla="*/ 850996 w 1589104"/>
                  <a:gd name="connsiteY2-764" fmla="*/ 59821 h 1514679"/>
                  <a:gd name="connsiteX3-765" fmla="*/ 1004876 w 1589104"/>
                  <a:gd name="connsiteY3-766" fmla="*/ 0 h 1514679"/>
                  <a:gd name="connsiteX4-767" fmla="*/ 1583185 w 1589104"/>
                  <a:gd name="connsiteY4-768" fmla="*/ 596945 h 1514679"/>
                  <a:gd name="connsiteX5-769" fmla="*/ 1589104 w 1589104"/>
                  <a:gd name="connsiteY5-770" fmla="*/ 948210 h 1514679"/>
                  <a:gd name="connsiteX6-771" fmla="*/ 1013753 w 1589104"/>
                  <a:gd name="connsiteY6-772" fmla="*/ 1514679 h 1514679"/>
                  <a:gd name="connsiteX7-773" fmla="*/ 853956 w 1589104"/>
                  <a:gd name="connsiteY7-774" fmla="*/ 1460778 h 1514679"/>
                  <a:gd name="connsiteX8-775" fmla="*/ 582967 w 1589104"/>
                  <a:gd name="connsiteY8-776" fmla="*/ 1233178 h 1514679"/>
                  <a:gd name="connsiteX9-777" fmla="*/ 0 w 1589104"/>
                  <a:gd name="connsiteY9-778" fmla="*/ 1232918 h 1514679"/>
                  <a:gd name="connsiteX10-779" fmla="*/ 266330 w 1589104"/>
                  <a:gd name="connsiteY10-780" fmla="*/ 955011 h 1514679"/>
                  <a:gd name="connsiteX11-781" fmla="*/ 287045 w 1589104"/>
                  <a:gd name="connsiteY11-782" fmla="*/ 611742 h 1514679"/>
                  <a:gd name="connsiteX12-783" fmla="*/ 0 w 1589104"/>
                  <a:gd name="connsiteY12-784" fmla="*/ 320232 h 1514679"/>
                  <a:gd name="connsiteX0-785" fmla="*/ 0 w 1589104"/>
                  <a:gd name="connsiteY0-786" fmla="*/ 320232 h 1532336"/>
                  <a:gd name="connsiteX1-787" fmla="*/ 556334 w 1589104"/>
                  <a:gd name="connsiteY1-788" fmla="*/ 318779 h 1532336"/>
                  <a:gd name="connsiteX2-789" fmla="*/ 850996 w 1589104"/>
                  <a:gd name="connsiteY2-790" fmla="*/ 59821 h 1532336"/>
                  <a:gd name="connsiteX3-791" fmla="*/ 1004876 w 1589104"/>
                  <a:gd name="connsiteY3-792" fmla="*/ 0 h 1532336"/>
                  <a:gd name="connsiteX4-793" fmla="*/ 1583185 w 1589104"/>
                  <a:gd name="connsiteY4-794" fmla="*/ 596945 h 1532336"/>
                  <a:gd name="connsiteX5-795" fmla="*/ 1589104 w 1589104"/>
                  <a:gd name="connsiteY5-796" fmla="*/ 948210 h 1532336"/>
                  <a:gd name="connsiteX6-797" fmla="*/ 1013753 w 1589104"/>
                  <a:gd name="connsiteY6-798" fmla="*/ 1514679 h 1532336"/>
                  <a:gd name="connsiteX7-799" fmla="*/ 853956 w 1589104"/>
                  <a:gd name="connsiteY7-800" fmla="*/ 1460778 h 1532336"/>
                  <a:gd name="connsiteX8-801" fmla="*/ 582967 w 1589104"/>
                  <a:gd name="connsiteY8-802" fmla="*/ 1233178 h 1532336"/>
                  <a:gd name="connsiteX9-803" fmla="*/ 0 w 1589104"/>
                  <a:gd name="connsiteY9-804" fmla="*/ 1232918 h 1532336"/>
                  <a:gd name="connsiteX10-805" fmla="*/ 266330 w 1589104"/>
                  <a:gd name="connsiteY10-806" fmla="*/ 955011 h 1532336"/>
                  <a:gd name="connsiteX11-807" fmla="*/ 287045 w 1589104"/>
                  <a:gd name="connsiteY11-808" fmla="*/ 611742 h 1532336"/>
                  <a:gd name="connsiteX12-809" fmla="*/ 0 w 1589104"/>
                  <a:gd name="connsiteY12-810" fmla="*/ 320232 h 1532336"/>
                  <a:gd name="connsiteX0-811" fmla="*/ 0 w 1589104"/>
                  <a:gd name="connsiteY0-812" fmla="*/ 320232 h 1575133"/>
                  <a:gd name="connsiteX1-813" fmla="*/ 556334 w 1589104"/>
                  <a:gd name="connsiteY1-814" fmla="*/ 318779 h 1575133"/>
                  <a:gd name="connsiteX2-815" fmla="*/ 850996 w 1589104"/>
                  <a:gd name="connsiteY2-816" fmla="*/ 59821 h 1575133"/>
                  <a:gd name="connsiteX3-817" fmla="*/ 1004876 w 1589104"/>
                  <a:gd name="connsiteY3-818" fmla="*/ 0 h 1575133"/>
                  <a:gd name="connsiteX4-819" fmla="*/ 1583185 w 1589104"/>
                  <a:gd name="connsiteY4-820" fmla="*/ 596945 h 1575133"/>
                  <a:gd name="connsiteX5-821" fmla="*/ 1589104 w 1589104"/>
                  <a:gd name="connsiteY5-822" fmla="*/ 948210 h 1575133"/>
                  <a:gd name="connsiteX6-823" fmla="*/ 1013753 w 1589104"/>
                  <a:gd name="connsiteY6-824" fmla="*/ 1514679 h 1575133"/>
                  <a:gd name="connsiteX7-825" fmla="*/ 853956 w 1589104"/>
                  <a:gd name="connsiteY7-826" fmla="*/ 1460778 h 1575133"/>
                  <a:gd name="connsiteX8-827" fmla="*/ 582967 w 1589104"/>
                  <a:gd name="connsiteY8-828" fmla="*/ 1233178 h 1575133"/>
                  <a:gd name="connsiteX9-829" fmla="*/ 0 w 1589104"/>
                  <a:gd name="connsiteY9-830" fmla="*/ 1232918 h 1575133"/>
                  <a:gd name="connsiteX10-831" fmla="*/ 266330 w 1589104"/>
                  <a:gd name="connsiteY10-832" fmla="*/ 955011 h 1575133"/>
                  <a:gd name="connsiteX11-833" fmla="*/ 287045 w 1589104"/>
                  <a:gd name="connsiteY11-834" fmla="*/ 611742 h 1575133"/>
                  <a:gd name="connsiteX12-835" fmla="*/ 0 w 1589104"/>
                  <a:gd name="connsiteY12-836" fmla="*/ 320232 h 1575133"/>
                  <a:gd name="connsiteX0-837" fmla="*/ 0 w 1589104"/>
                  <a:gd name="connsiteY0-838" fmla="*/ 320232 h 1575133"/>
                  <a:gd name="connsiteX1-839" fmla="*/ 556334 w 1589104"/>
                  <a:gd name="connsiteY1-840" fmla="*/ 318779 h 1575133"/>
                  <a:gd name="connsiteX2-841" fmla="*/ 850996 w 1589104"/>
                  <a:gd name="connsiteY2-842" fmla="*/ 59821 h 1575133"/>
                  <a:gd name="connsiteX3-843" fmla="*/ 1004876 w 1589104"/>
                  <a:gd name="connsiteY3-844" fmla="*/ 0 h 1575133"/>
                  <a:gd name="connsiteX4-845" fmla="*/ 1583185 w 1589104"/>
                  <a:gd name="connsiteY4-846" fmla="*/ 596945 h 1575133"/>
                  <a:gd name="connsiteX5-847" fmla="*/ 1589104 w 1589104"/>
                  <a:gd name="connsiteY5-848" fmla="*/ 948210 h 1575133"/>
                  <a:gd name="connsiteX6-849" fmla="*/ 1013753 w 1589104"/>
                  <a:gd name="connsiteY6-850" fmla="*/ 1514679 h 1575133"/>
                  <a:gd name="connsiteX7-851" fmla="*/ 853956 w 1589104"/>
                  <a:gd name="connsiteY7-852" fmla="*/ 1460778 h 1575133"/>
                  <a:gd name="connsiteX8-853" fmla="*/ 582967 w 1589104"/>
                  <a:gd name="connsiteY8-854" fmla="*/ 1233178 h 1575133"/>
                  <a:gd name="connsiteX9-855" fmla="*/ 0 w 1589104"/>
                  <a:gd name="connsiteY9-856" fmla="*/ 1232918 h 1575133"/>
                  <a:gd name="connsiteX10-857" fmla="*/ 266330 w 1589104"/>
                  <a:gd name="connsiteY10-858" fmla="*/ 955011 h 1575133"/>
                  <a:gd name="connsiteX11-859" fmla="*/ 287045 w 1589104"/>
                  <a:gd name="connsiteY11-860" fmla="*/ 611742 h 1575133"/>
                  <a:gd name="connsiteX12-861" fmla="*/ 0 w 1589104"/>
                  <a:gd name="connsiteY12-862" fmla="*/ 320232 h 1575133"/>
                  <a:gd name="connsiteX0-863" fmla="*/ 0 w 1589104"/>
                  <a:gd name="connsiteY0-864" fmla="*/ 320232 h 1575133"/>
                  <a:gd name="connsiteX1-865" fmla="*/ 556334 w 1589104"/>
                  <a:gd name="connsiteY1-866" fmla="*/ 318779 h 1575133"/>
                  <a:gd name="connsiteX2-867" fmla="*/ 850996 w 1589104"/>
                  <a:gd name="connsiteY2-868" fmla="*/ 59821 h 1575133"/>
                  <a:gd name="connsiteX3-869" fmla="*/ 1004876 w 1589104"/>
                  <a:gd name="connsiteY3-870" fmla="*/ 0 h 1575133"/>
                  <a:gd name="connsiteX4-871" fmla="*/ 1583185 w 1589104"/>
                  <a:gd name="connsiteY4-872" fmla="*/ 596945 h 1575133"/>
                  <a:gd name="connsiteX5-873" fmla="*/ 1589104 w 1589104"/>
                  <a:gd name="connsiteY5-874" fmla="*/ 948210 h 1575133"/>
                  <a:gd name="connsiteX6-875" fmla="*/ 1013753 w 1589104"/>
                  <a:gd name="connsiteY6-876" fmla="*/ 1514679 h 1575133"/>
                  <a:gd name="connsiteX7-877" fmla="*/ 853956 w 1589104"/>
                  <a:gd name="connsiteY7-878" fmla="*/ 1460778 h 1575133"/>
                  <a:gd name="connsiteX8-879" fmla="*/ 582967 w 1589104"/>
                  <a:gd name="connsiteY8-880" fmla="*/ 1233178 h 1575133"/>
                  <a:gd name="connsiteX9-881" fmla="*/ 0 w 1589104"/>
                  <a:gd name="connsiteY9-882" fmla="*/ 1232918 h 1575133"/>
                  <a:gd name="connsiteX10-883" fmla="*/ 266330 w 1589104"/>
                  <a:gd name="connsiteY10-884" fmla="*/ 955011 h 1575133"/>
                  <a:gd name="connsiteX11-885" fmla="*/ 287045 w 1589104"/>
                  <a:gd name="connsiteY11-886" fmla="*/ 611742 h 1575133"/>
                  <a:gd name="connsiteX12-887" fmla="*/ 0 w 1589104"/>
                  <a:gd name="connsiteY12-888" fmla="*/ 320232 h 1575133"/>
                  <a:gd name="connsiteX0-889" fmla="*/ 0 w 1589104"/>
                  <a:gd name="connsiteY0-890" fmla="*/ 320232 h 1575133"/>
                  <a:gd name="connsiteX1-891" fmla="*/ 556334 w 1589104"/>
                  <a:gd name="connsiteY1-892" fmla="*/ 318779 h 1575133"/>
                  <a:gd name="connsiteX2-893" fmla="*/ 850996 w 1589104"/>
                  <a:gd name="connsiteY2-894" fmla="*/ 59821 h 1575133"/>
                  <a:gd name="connsiteX3-895" fmla="*/ 1004876 w 1589104"/>
                  <a:gd name="connsiteY3-896" fmla="*/ 0 h 1575133"/>
                  <a:gd name="connsiteX4-897" fmla="*/ 1583185 w 1589104"/>
                  <a:gd name="connsiteY4-898" fmla="*/ 596945 h 1575133"/>
                  <a:gd name="connsiteX5-899" fmla="*/ 1589104 w 1589104"/>
                  <a:gd name="connsiteY5-900" fmla="*/ 948210 h 1575133"/>
                  <a:gd name="connsiteX6-901" fmla="*/ 1013753 w 1589104"/>
                  <a:gd name="connsiteY6-902" fmla="*/ 1514679 h 1575133"/>
                  <a:gd name="connsiteX7-903" fmla="*/ 853956 w 1589104"/>
                  <a:gd name="connsiteY7-904" fmla="*/ 1460778 h 1575133"/>
                  <a:gd name="connsiteX8-905" fmla="*/ 582967 w 1589104"/>
                  <a:gd name="connsiteY8-906" fmla="*/ 1233178 h 1575133"/>
                  <a:gd name="connsiteX9-907" fmla="*/ 0 w 1589104"/>
                  <a:gd name="connsiteY9-908" fmla="*/ 1232918 h 1575133"/>
                  <a:gd name="connsiteX10-909" fmla="*/ 266330 w 1589104"/>
                  <a:gd name="connsiteY10-910" fmla="*/ 955011 h 1575133"/>
                  <a:gd name="connsiteX11-911" fmla="*/ 287045 w 1589104"/>
                  <a:gd name="connsiteY11-912" fmla="*/ 611742 h 1575133"/>
                  <a:gd name="connsiteX12-913" fmla="*/ 0 w 1589104"/>
                  <a:gd name="connsiteY12-914" fmla="*/ 320232 h 1575133"/>
                  <a:gd name="connsiteX0-915" fmla="*/ 0 w 1589104"/>
                  <a:gd name="connsiteY0-916" fmla="*/ 354510 h 1609411"/>
                  <a:gd name="connsiteX1-917" fmla="*/ 556334 w 1589104"/>
                  <a:gd name="connsiteY1-918" fmla="*/ 353057 h 1609411"/>
                  <a:gd name="connsiteX2-919" fmla="*/ 850996 w 1589104"/>
                  <a:gd name="connsiteY2-920" fmla="*/ 94099 h 1609411"/>
                  <a:gd name="connsiteX3-921" fmla="*/ 1004876 w 1589104"/>
                  <a:gd name="connsiteY3-922" fmla="*/ 34278 h 1609411"/>
                  <a:gd name="connsiteX4-923" fmla="*/ 1583185 w 1589104"/>
                  <a:gd name="connsiteY4-924" fmla="*/ 631223 h 1609411"/>
                  <a:gd name="connsiteX5-925" fmla="*/ 1589104 w 1589104"/>
                  <a:gd name="connsiteY5-926" fmla="*/ 982488 h 1609411"/>
                  <a:gd name="connsiteX6-927" fmla="*/ 1013753 w 1589104"/>
                  <a:gd name="connsiteY6-928" fmla="*/ 1548957 h 1609411"/>
                  <a:gd name="connsiteX7-929" fmla="*/ 853956 w 1589104"/>
                  <a:gd name="connsiteY7-930" fmla="*/ 1495056 h 1609411"/>
                  <a:gd name="connsiteX8-931" fmla="*/ 582967 w 1589104"/>
                  <a:gd name="connsiteY8-932" fmla="*/ 1267456 h 1609411"/>
                  <a:gd name="connsiteX9-933" fmla="*/ 0 w 1589104"/>
                  <a:gd name="connsiteY9-934" fmla="*/ 1267196 h 1609411"/>
                  <a:gd name="connsiteX10-935" fmla="*/ 266330 w 1589104"/>
                  <a:gd name="connsiteY10-936" fmla="*/ 989289 h 1609411"/>
                  <a:gd name="connsiteX11-937" fmla="*/ 287045 w 1589104"/>
                  <a:gd name="connsiteY11-938" fmla="*/ 646020 h 1609411"/>
                  <a:gd name="connsiteX12-939" fmla="*/ 0 w 1589104"/>
                  <a:gd name="connsiteY12-940" fmla="*/ 354510 h 1609411"/>
                  <a:gd name="connsiteX0-941" fmla="*/ 0 w 1589104"/>
                  <a:gd name="connsiteY0-942" fmla="*/ 354510 h 1609411"/>
                  <a:gd name="connsiteX1-943" fmla="*/ 556334 w 1589104"/>
                  <a:gd name="connsiteY1-944" fmla="*/ 353057 h 1609411"/>
                  <a:gd name="connsiteX2-945" fmla="*/ 850996 w 1589104"/>
                  <a:gd name="connsiteY2-946" fmla="*/ 94099 h 1609411"/>
                  <a:gd name="connsiteX3-947" fmla="*/ 1004876 w 1589104"/>
                  <a:gd name="connsiteY3-948" fmla="*/ 34278 h 1609411"/>
                  <a:gd name="connsiteX4-949" fmla="*/ 1577267 w 1589104"/>
                  <a:gd name="connsiteY4-950" fmla="*/ 619386 h 1609411"/>
                  <a:gd name="connsiteX5-951" fmla="*/ 1589104 w 1589104"/>
                  <a:gd name="connsiteY5-952" fmla="*/ 982488 h 1609411"/>
                  <a:gd name="connsiteX6-953" fmla="*/ 1013753 w 1589104"/>
                  <a:gd name="connsiteY6-954" fmla="*/ 1548957 h 1609411"/>
                  <a:gd name="connsiteX7-955" fmla="*/ 853956 w 1589104"/>
                  <a:gd name="connsiteY7-956" fmla="*/ 1495056 h 1609411"/>
                  <a:gd name="connsiteX8-957" fmla="*/ 582967 w 1589104"/>
                  <a:gd name="connsiteY8-958" fmla="*/ 1267456 h 1609411"/>
                  <a:gd name="connsiteX9-959" fmla="*/ 0 w 1589104"/>
                  <a:gd name="connsiteY9-960" fmla="*/ 1267196 h 1609411"/>
                  <a:gd name="connsiteX10-961" fmla="*/ 266330 w 1589104"/>
                  <a:gd name="connsiteY10-962" fmla="*/ 989289 h 1609411"/>
                  <a:gd name="connsiteX11-963" fmla="*/ 287045 w 1589104"/>
                  <a:gd name="connsiteY11-964" fmla="*/ 646020 h 1609411"/>
                  <a:gd name="connsiteX12-965" fmla="*/ 0 w 1589104"/>
                  <a:gd name="connsiteY12-966" fmla="*/ 354510 h 1609411"/>
                  <a:gd name="connsiteX0-967" fmla="*/ 0 w 1643112"/>
                  <a:gd name="connsiteY0-968" fmla="*/ 354510 h 1609411"/>
                  <a:gd name="connsiteX1-969" fmla="*/ 556334 w 1643112"/>
                  <a:gd name="connsiteY1-970" fmla="*/ 353057 h 1609411"/>
                  <a:gd name="connsiteX2-971" fmla="*/ 850996 w 1643112"/>
                  <a:gd name="connsiteY2-972" fmla="*/ 94099 h 1609411"/>
                  <a:gd name="connsiteX3-973" fmla="*/ 1004876 w 1643112"/>
                  <a:gd name="connsiteY3-974" fmla="*/ 34278 h 1609411"/>
                  <a:gd name="connsiteX4-975" fmla="*/ 1577267 w 1643112"/>
                  <a:gd name="connsiteY4-976" fmla="*/ 619386 h 1609411"/>
                  <a:gd name="connsiteX5-977" fmla="*/ 1589104 w 1643112"/>
                  <a:gd name="connsiteY5-978" fmla="*/ 982488 h 1609411"/>
                  <a:gd name="connsiteX6-979" fmla="*/ 1013753 w 1643112"/>
                  <a:gd name="connsiteY6-980" fmla="*/ 1548957 h 1609411"/>
                  <a:gd name="connsiteX7-981" fmla="*/ 853956 w 1643112"/>
                  <a:gd name="connsiteY7-982" fmla="*/ 1495056 h 1609411"/>
                  <a:gd name="connsiteX8-983" fmla="*/ 582967 w 1643112"/>
                  <a:gd name="connsiteY8-984" fmla="*/ 1267456 h 1609411"/>
                  <a:gd name="connsiteX9-985" fmla="*/ 0 w 1643112"/>
                  <a:gd name="connsiteY9-986" fmla="*/ 1267196 h 1609411"/>
                  <a:gd name="connsiteX10-987" fmla="*/ 266330 w 1643112"/>
                  <a:gd name="connsiteY10-988" fmla="*/ 989289 h 1609411"/>
                  <a:gd name="connsiteX11-989" fmla="*/ 287045 w 1643112"/>
                  <a:gd name="connsiteY11-990" fmla="*/ 646020 h 1609411"/>
                  <a:gd name="connsiteX12-991" fmla="*/ 0 w 1643112"/>
                  <a:gd name="connsiteY12-992" fmla="*/ 354510 h 1609411"/>
                  <a:gd name="connsiteX0-993" fmla="*/ 0 w 1669115"/>
                  <a:gd name="connsiteY0-994" fmla="*/ 354510 h 1609411"/>
                  <a:gd name="connsiteX1-995" fmla="*/ 556334 w 1669115"/>
                  <a:gd name="connsiteY1-996" fmla="*/ 353057 h 1609411"/>
                  <a:gd name="connsiteX2-997" fmla="*/ 850996 w 1669115"/>
                  <a:gd name="connsiteY2-998" fmla="*/ 94099 h 1609411"/>
                  <a:gd name="connsiteX3-999" fmla="*/ 1004876 w 1669115"/>
                  <a:gd name="connsiteY3-1000" fmla="*/ 34278 h 1609411"/>
                  <a:gd name="connsiteX4-1001" fmla="*/ 1577267 w 1669115"/>
                  <a:gd name="connsiteY4-1002" fmla="*/ 619386 h 1609411"/>
                  <a:gd name="connsiteX5-1003" fmla="*/ 1589104 w 1669115"/>
                  <a:gd name="connsiteY5-1004" fmla="*/ 982488 h 1609411"/>
                  <a:gd name="connsiteX6-1005" fmla="*/ 1013753 w 1669115"/>
                  <a:gd name="connsiteY6-1006" fmla="*/ 1548957 h 1609411"/>
                  <a:gd name="connsiteX7-1007" fmla="*/ 853956 w 1669115"/>
                  <a:gd name="connsiteY7-1008" fmla="*/ 1495056 h 1609411"/>
                  <a:gd name="connsiteX8-1009" fmla="*/ 582967 w 1669115"/>
                  <a:gd name="connsiteY8-1010" fmla="*/ 1267456 h 1609411"/>
                  <a:gd name="connsiteX9-1011" fmla="*/ 0 w 1669115"/>
                  <a:gd name="connsiteY9-1012" fmla="*/ 1267196 h 1609411"/>
                  <a:gd name="connsiteX10-1013" fmla="*/ 266330 w 1669115"/>
                  <a:gd name="connsiteY10-1014" fmla="*/ 989289 h 1609411"/>
                  <a:gd name="connsiteX11-1015" fmla="*/ 287045 w 1669115"/>
                  <a:gd name="connsiteY11-1016" fmla="*/ 646020 h 1609411"/>
                  <a:gd name="connsiteX12-1017" fmla="*/ 0 w 1669115"/>
                  <a:gd name="connsiteY12-1018" fmla="*/ 354510 h 1609411"/>
                  <a:gd name="connsiteX0-1019" fmla="*/ 0 w 1671177"/>
                  <a:gd name="connsiteY0-1020" fmla="*/ 354510 h 1609411"/>
                  <a:gd name="connsiteX1-1021" fmla="*/ 556334 w 1671177"/>
                  <a:gd name="connsiteY1-1022" fmla="*/ 353057 h 1609411"/>
                  <a:gd name="connsiteX2-1023" fmla="*/ 850996 w 1671177"/>
                  <a:gd name="connsiteY2-1024" fmla="*/ 94099 h 1609411"/>
                  <a:gd name="connsiteX3-1025" fmla="*/ 1004876 w 1671177"/>
                  <a:gd name="connsiteY3-1026" fmla="*/ 34278 h 1609411"/>
                  <a:gd name="connsiteX4-1027" fmla="*/ 1577267 w 1671177"/>
                  <a:gd name="connsiteY4-1028" fmla="*/ 619386 h 1609411"/>
                  <a:gd name="connsiteX5-1029" fmla="*/ 1589104 w 1671177"/>
                  <a:gd name="connsiteY5-1030" fmla="*/ 982488 h 1609411"/>
                  <a:gd name="connsiteX6-1031" fmla="*/ 1013753 w 1671177"/>
                  <a:gd name="connsiteY6-1032" fmla="*/ 1548957 h 1609411"/>
                  <a:gd name="connsiteX7-1033" fmla="*/ 853956 w 1671177"/>
                  <a:gd name="connsiteY7-1034" fmla="*/ 1495056 h 1609411"/>
                  <a:gd name="connsiteX8-1035" fmla="*/ 582967 w 1671177"/>
                  <a:gd name="connsiteY8-1036" fmla="*/ 1267456 h 1609411"/>
                  <a:gd name="connsiteX9-1037" fmla="*/ 0 w 1671177"/>
                  <a:gd name="connsiteY9-1038" fmla="*/ 1267196 h 1609411"/>
                  <a:gd name="connsiteX10-1039" fmla="*/ 266330 w 1671177"/>
                  <a:gd name="connsiteY10-1040" fmla="*/ 989289 h 1609411"/>
                  <a:gd name="connsiteX11-1041" fmla="*/ 287045 w 1671177"/>
                  <a:gd name="connsiteY11-1042" fmla="*/ 646020 h 1609411"/>
                  <a:gd name="connsiteX12-1043" fmla="*/ 0 w 1671177"/>
                  <a:gd name="connsiteY12-1044" fmla="*/ 354510 h 16094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 ang="0">
                    <a:pos x="connsiteX9-125" y="connsiteY9-126"/>
                  </a:cxn>
                  <a:cxn ang="0">
                    <a:pos x="connsiteX10-327" y="connsiteY10-328"/>
                  </a:cxn>
                  <a:cxn ang="0">
                    <a:pos x="connsiteX11-373" y="connsiteY11-374"/>
                  </a:cxn>
                  <a:cxn ang="0">
                    <a:pos x="connsiteX12-471" y="connsiteY12-472"/>
                  </a:cxn>
                </a:cxnLst>
                <a:rect l="l" t="t"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7430" name="TextBox 28"/>
            <p:cNvSpPr txBox="1"/>
            <p:nvPr/>
          </p:nvSpPr>
          <p:spPr>
            <a:xfrm>
              <a:off x="1941183" y="2754805"/>
              <a:ext cx="513282"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01</a:t>
              </a:r>
              <a:endParaRPr lang="zh-CN" altLang="en-US" sz="2800" dirty="0">
                <a:solidFill>
                  <a:srgbClr val="FFFFFF"/>
                </a:solidFill>
                <a:latin typeface="Impact" panose="020B0806030902050204" pitchFamily="34" charset="0"/>
                <a:ea typeface="宋体" panose="02010600030101010101" pitchFamily="2" charset="-122"/>
              </a:endParaRPr>
            </a:p>
          </p:txBody>
        </p:sp>
      </p:grpSp>
      <p:cxnSp>
        <p:nvCxnSpPr>
          <p:cNvPr id="32" name="直接连接符 31"/>
          <p:cNvCxnSpPr/>
          <p:nvPr/>
        </p:nvCxnSpPr>
        <p:spPr>
          <a:xfrm flipV="1">
            <a:off x="1619250" y="1492250"/>
            <a:ext cx="0" cy="8747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矩形 1"/>
          <p:cNvSpPr>
            <a:spLocks noChangeArrowheads="1"/>
          </p:cNvSpPr>
          <p:nvPr/>
        </p:nvSpPr>
        <p:spPr bwMode="auto">
          <a:xfrm>
            <a:off x="1730375" y="143192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的新。</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34" name="直接连接符 33"/>
          <p:cNvCxnSpPr/>
          <p:nvPr/>
        </p:nvCxnSpPr>
        <p:spPr>
          <a:xfrm flipV="1">
            <a:off x="2806700" y="3760788"/>
            <a:ext cx="0" cy="8747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矩形 1"/>
          <p:cNvSpPr>
            <a:spLocks noChangeArrowheads="1"/>
          </p:cNvSpPr>
          <p:nvPr/>
        </p:nvSpPr>
        <p:spPr bwMode="auto">
          <a:xfrm>
            <a:off x="2917825" y="4024313"/>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的新。</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36" name="直接连接符 35"/>
          <p:cNvCxnSpPr/>
          <p:nvPr/>
        </p:nvCxnSpPr>
        <p:spPr>
          <a:xfrm flipV="1">
            <a:off x="3870325" y="1492250"/>
            <a:ext cx="0" cy="8747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1"/>
          <p:cNvSpPr>
            <a:spLocks noChangeArrowheads="1"/>
          </p:cNvSpPr>
          <p:nvPr/>
        </p:nvSpPr>
        <p:spPr bwMode="auto">
          <a:xfrm>
            <a:off x="3979863" y="143192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的新。</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39" name="直接连接符 38"/>
          <p:cNvCxnSpPr/>
          <p:nvPr/>
        </p:nvCxnSpPr>
        <p:spPr>
          <a:xfrm flipV="1">
            <a:off x="5051425" y="3760788"/>
            <a:ext cx="0" cy="8747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矩形 1"/>
          <p:cNvSpPr>
            <a:spLocks noChangeArrowheads="1"/>
          </p:cNvSpPr>
          <p:nvPr/>
        </p:nvSpPr>
        <p:spPr bwMode="auto">
          <a:xfrm>
            <a:off x="5162550" y="4024313"/>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的新。</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41" name="直接连接符 40"/>
          <p:cNvCxnSpPr/>
          <p:nvPr/>
        </p:nvCxnSpPr>
        <p:spPr>
          <a:xfrm flipV="1">
            <a:off x="6196013" y="1492250"/>
            <a:ext cx="0" cy="874713"/>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1"/>
          <p:cNvSpPr>
            <a:spLocks noChangeArrowheads="1"/>
          </p:cNvSpPr>
          <p:nvPr/>
        </p:nvSpPr>
        <p:spPr bwMode="auto">
          <a:xfrm>
            <a:off x="6305550" y="143192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的新。</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0-#ppt_w/2"/>
                                          </p:val>
                                        </p:tav>
                                        <p:tav tm="100000">
                                          <p:val>
                                            <p:strVal val="#ppt_x"/>
                                          </p:val>
                                        </p:tav>
                                      </p:tavLst>
                                    </p:anim>
                                    <p:anim calcmode="lin" valueType="num">
                                      <p:cBhvr additive="base">
                                        <p:cTn id="30" dur="500" fill="hold"/>
                                        <p:tgtEl>
                                          <p:spTgt spid="27"/>
                                        </p:tgtEl>
                                        <p:attrNameLst>
                                          <p:attrName>ppt_y</p:attrName>
                                        </p:attrNameLst>
                                      </p:cBhvr>
                                      <p:tavLst>
                                        <p:tav tm="0">
                                          <p:val>
                                            <p:strVal val="#ppt_y"/>
                                          </p:val>
                                        </p:tav>
                                        <p:tav tm="100000">
                                          <p:val>
                                            <p:strVal val="#ppt_y"/>
                                          </p:val>
                                        </p:tav>
                                      </p:tavLst>
                                    </p:anim>
                                  </p:childTnLst>
                                </p:cTn>
                              </p:par>
                              <p:par>
                                <p:cTn id="31" presetID="12" presetClass="entr" presetSubtype="8" fill="hold" nodeType="withEffect">
                                  <p:stCondLst>
                                    <p:cond delay="2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p:tgtEl>
                                          <p:spTgt spid="22"/>
                                        </p:tgtEl>
                                        <p:attrNameLst>
                                          <p:attrName>ppt_x</p:attrName>
                                        </p:attrNameLst>
                                      </p:cBhvr>
                                      <p:tavLst>
                                        <p:tav tm="0">
                                          <p:val>
                                            <p:strVal val="#ppt_x-#ppt_w*1.125000"/>
                                          </p:val>
                                        </p:tav>
                                        <p:tav tm="100000">
                                          <p:val>
                                            <p:strVal val="#ppt_x"/>
                                          </p:val>
                                        </p:tav>
                                      </p:tavLst>
                                    </p:anim>
                                    <p:animEffect transition="in" filter="wipe(right)">
                                      <p:cBhvr>
                                        <p:cTn id="34" dur="500"/>
                                        <p:tgtEl>
                                          <p:spTgt spid="22"/>
                                        </p:tgtEl>
                                      </p:cBhvr>
                                    </p:animEffect>
                                  </p:childTnLst>
                                </p:cTn>
                              </p:par>
                              <p:par>
                                <p:cTn id="35" presetID="12" presetClass="entr" presetSubtype="8" fill="hold" nodeType="withEffect">
                                  <p:stCondLst>
                                    <p:cond delay="40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p:tgtEl>
                                          <p:spTgt spid="17"/>
                                        </p:tgtEl>
                                        <p:attrNameLst>
                                          <p:attrName>ppt_x</p:attrName>
                                        </p:attrNameLst>
                                      </p:cBhvr>
                                      <p:tavLst>
                                        <p:tav tm="0">
                                          <p:val>
                                            <p:strVal val="#ppt_x-#ppt_w*1.125000"/>
                                          </p:val>
                                        </p:tav>
                                        <p:tav tm="100000">
                                          <p:val>
                                            <p:strVal val="#ppt_x"/>
                                          </p:val>
                                        </p:tav>
                                      </p:tavLst>
                                    </p:anim>
                                    <p:animEffect transition="in" filter="wipe(right)">
                                      <p:cBhvr>
                                        <p:cTn id="38" dur="500"/>
                                        <p:tgtEl>
                                          <p:spTgt spid="17"/>
                                        </p:tgtEl>
                                      </p:cBhvr>
                                    </p:animEffect>
                                  </p:childTnLst>
                                </p:cTn>
                              </p:par>
                              <p:par>
                                <p:cTn id="39" presetID="12" presetClass="entr" presetSubtype="8" fill="hold" nodeType="withEffect">
                                  <p:stCondLst>
                                    <p:cond delay="6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p:tgtEl>
                                          <p:spTgt spid="12"/>
                                        </p:tgtEl>
                                        <p:attrNameLst>
                                          <p:attrName>ppt_x</p:attrName>
                                        </p:attrNameLst>
                                      </p:cBhvr>
                                      <p:tavLst>
                                        <p:tav tm="0">
                                          <p:val>
                                            <p:strVal val="#ppt_x-#ppt_w*1.125000"/>
                                          </p:val>
                                        </p:tav>
                                        <p:tav tm="100000">
                                          <p:val>
                                            <p:strVal val="#ppt_x"/>
                                          </p:val>
                                        </p:tav>
                                      </p:tavLst>
                                    </p:anim>
                                    <p:animEffect transition="in" filter="wipe(right)">
                                      <p:cBhvr>
                                        <p:cTn id="42" dur="500"/>
                                        <p:tgtEl>
                                          <p:spTgt spid="12"/>
                                        </p:tgtEl>
                                      </p:cBhvr>
                                    </p:animEffect>
                                  </p:childTnLst>
                                </p:cTn>
                              </p:par>
                              <p:par>
                                <p:cTn id="43" presetID="12" presetClass="entr" presetSubtype="8" fill="hold" nodeType="withEffect">
                                  <p:stCondLst>
                                    <p:cond delay="80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p:tgtEl>
                                          <p:spTgt spid="8"/>
                                        </p:tgtEl>
                                        <p:attrNameLst>
                                          <p:attrName>ppt_x</p:attrName>
                                        </p:attrNameLst>
                                      </p:cBhvr>
                                      <p:tavLst>
                                        <p:tav tm="0">
                                          <p:val>
                                            <p:strVal val="#ppt_x-#ppt_w*1.125000"/>
                                          </p:val>
                                        </p:tav>
                                        <p:tav tm="100000">
                                          <p:val>
                                            <p:strVal val="#ppt_x"/>
                                          </p:val>
                                        </p:tav>
                                      </p:tavLst>
                                    </p:anim>
                                    <p:animEffect transition="in" filter="wipe(right)">
                                      <p:cBhvr>
                                        <p:cTn id="46" dur="500"/>
                                        <p:tgtEl>
                                          <p:spTgt spid="8"/>
                                        </p:tgtEl>
                                      </p:cBhvr>
                                    </p:animEffect>
                                  </p:childTnLst>
                                </p:cTn>
                              </p:par>
                            </p:childTnLst>
                          </p:cTn>
                        </p:par>
                        <p:par>
                          <p:cTn id="47" fill="hold">
                            <p:stCondLst>
                              <p:cond delay="2500"/>
                            </p:stCondLst>
                            <p:childTnLst>
                              <p:par>
                                <p:cTn id="48" presetID="22" presetClass="entr" presetSubtype="4" fill="hold"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down)">
                                      <p:cBhvr>
                                        <p:cTn id="50" dur="500"/>
                                        <p:tgtEl>
                                          <p:spTgt spid="32"/>
                                        </p:tgtEl>
                                      </p:cBhvr>
                                    </p:animEffect>
                                  </p:childTnLst>
                                </p:cTn>
                              </p:par>
                            </p:childTnLst>
                          </p:cTn>
                        </p:par>
                        <p:par>
                          <p:cTn id="51" fill="hold">
                            <p:stCondLst>
                              <p:cond delay="3000"/>
                            </p:stCondLst>
                            <p:childTnLst>
                              <p:par>
                                <p:cTn id="52" presetID="2" presetClass="entr" presetSubtype="8" fill="hold" grpId="0"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300" fill="hold"/>
                                        <p:tgtEl>
                                          <p:spTgt spid="33"/>
                                        </p:tgtEl>
                                        <p:attrNameLst>
                                          <p:attrName>ppt_x</p:attrName>
                                        </p:attrNameLst>
                                      </p:cBhvr>
                                      <p:tavLst>
                                        <p:tav tm="0">
                                          <p:val>
                                            <p:strVal val="0-#ppt_w/2"/>
                                          </p:val>
                                        </p:tav>
                                        <p:tav tm="100000">
                                          <p:val>
                                            <p:strVal val="#ppt_x"/>
                                          </p:val>
                                        </p:tav>
                                      </p:tavLst>
                                    </p:anim>
                                    <p:anim calcmode="lin" valueType="num">
                                      <p:cBhvr additive="base">
                                        <p:cTn id="55" dur="300" fill="hold"/>
                                        <p:tgtEl>
                                          <p:spTgt spid="33"/>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2" presetClass="entr" presetSubtype="4"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down)">
                                      <p:cBhvr>
                                        <p:cTn id="59" dur="500"/>
                                        <p:tgtEl>
                                          <p:spTgt spid="34"/>
                                        </p:tgtEl>
                                      </p:cBhvr>
                                    </p:animEffect>
                                  </p:childTnLst>
                                </p:cTn>
                              </p:par>
                            </p:childTnLst>
                          </p:cTn>
                        </p:par>
                        <p:par>
                          <p:cTn id="60" fill="hold">
                            <p:stCondLst>
                              <p:cond delay="4000"/>
                            </p:stCondLst>
                            <p:childTnLst>
                              <p:par>
                                <p:cTn id="61" presetID="2" presetClass="entr" presetSubtype="8"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300" fill="hold"/>
                                        <p:tgtEl>
                                          <p:spTgt spid="35"/>
                                        </p:tgtEl>
                                        <p:attrNameLst>
                                          <p:attrName>ppt_x</p:attrName>
                                        </p:attrNameLst>
                                      </p:cBhvr>
                                      <p:tavLst>
                                        <p:tav tm="0">
                                          <p:val>
                                            <p:strVal val="0-#ppt_w/2"/>
                                          </p:val>
                                        </p:tav>
                                        <p:tav tm="100000">
                                          <p:val>
                                            <p:strVal val="#ppt_x"/>
                                          </p:val>
                                        </p:tav>
                                      </p:tavLst>
                                    </p:anim>
                                    <p:anim calcmode="lin" valueType="num">
                                      <p:cBhvr additive="base">
                                        <p:cTn id="64" dur="300" fill="hold"/>
                                        <p:tgtEl>
                                          <p:spTgt spid="35"/>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22" presetClass="entr" presetSubtype="4" fill="hold"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down)">
                                      <p:cBhvr>
                                        <p:cTn id="68" dur="500"/>
                                        <p:tgtEl>
                                          <p:spTgt spid="36"/>
                                        </p:tgtEl>
                                      </p:cBhvr>
                                    </p:animEffect>
                                  </p:childTnLst>
                                </p:cTn>
                              </p:par>
                            </p:childTnLst>
                          </p:cTn>
                        </p:par>
                        <p:par>
                          <p:cTn id="69" fill="hold">
                            <p:stCondLst>
                              <p:cond delay="5000"/>
                            </p:stCondLst>
                            <p:childTnLst>
                              <p:par>
                                <p:cTn id="70" presetID="2" presetClass="entr" presetSubtype="8"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additive="base">
                                        <p:cTn id="72" dur="300" fill="hold"/>
                                        <p:tgtEl>
                                          <p:spTgt spid="38"/>
                                        </p:tgtEl>
                                        <p:attrNameLst>
                                          <p:attrName>ppt_x</p:attrName>
                                        </p:attrNameLst>
                                      </p:cBhvr>
                                      <p:tavLst>
                                        <p:tav tm="0">
                                          <p:val>
                                            <p:strVal val="0-#ppt_w/2"/>
                                          </p:val>
                                        </p:tav>
                                        <p:tav tm="100000">
                                          <p:val>
                                            <p:strVal val="#ppt_x"/>
                                          </p:val>
                                        </p:tav>
                                      </p:tavLst>
                                    </p:anim>
                                    <p:anim calcmode="lin" valueType="num">
                                      <p:cBhvr additive="base">
                                        <p:cTn id="73" dur="300" fill="hold"/>
                                        <p:tgtEl>
                                          <p:spTgt spid="38"/>
                                        </p:tgtEl>
                                        <p:attrNameLst>
                                          <p:attrName>ppt_y</p:attrName>
                                        </p:attrNameLst>
                                      </p:cBhvr>
                                      <p:tavLst>
                                        <p:tav tm="0">
                                          <p:val>
                                            <p:strVal val="#ppt_y"/>
                                          </p:val>
                                        </p:tav>
                                        <p:tav tm="100000">
                                          <p:val>
                                            <p:strVal val="#ppt_y"/>
                                          </p:val>
                                        </p:tav>
                                      </p:tavLst>
                                    </p:anim>
                                  </p:childTnLst>
                                </p:cTn>
                              </p:par>
                            </p:childTnLst>
                          </p:cTn>
                        </p:par>
                        <p:par>
                          <p:cTn id="74" fill="hold">
                            <p:stCondLst>
                              <p:cond delay="5500"/>
                            </p:stCondLst>
                            <p:childTnLst>
                              <p:par>
                                <p:cTn id="75" presetID="22" presetClass="entr" presetSubtype="4"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down)">
                                      <p:cBhvr>
                                        <p:cTn id="77" dur="500"/>
                                        <p:tgtEl>
                                          <p:spTgt spid="39"/>
                                        </p:tgtEl>
                                      </p:cBhvr>
                                    </p:animEffect>
                                  </p:childTnLst>
                                </p:cTn>
                              </p:par>
                            </p:childTnLst>
                          </p:cTn>
                        </p:par>
                        <p:par>
                          <p:cTn id="78" fill="hold">
                            <p:stCondLst>
                              <p:cond delay="6000"/>
                            </p:stCondLst>
                            <p:childTnLst>
                              <p:par>
                                <p:cTn id="79" presetID="2" presetClass="entr" presetSubtype="8" fill="hold" grpId="0" nodeType="after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additive="base">
                                        <p:cTn id="81" dur="300" fill="hold"/>
                                        <p:tgtEl>
                                          <p:spTgt spid="40"/>
                                        </p:tgtEl>
                                        <p:attrNameLst>
                                          <p:attrName>ppt_x</p:attrName>
                                        </p:attrNameLst>
                                      </p:cBhvr>
                                      <p:tavLst>
                                        <p:tav tm="0">
                                          <p:val>
                                            <p:strVal val="0-#ppt_w/2"/>
                                          </p:val>
                                        </p:tav>
                                        <p:tav tm="100000">
                                          <p:val>
                                            <p:strVal val="#ppt_x"/>
                                          </p:val>
                                        </p:tav>
                                      </p:tavLst>
                                    </p:anim>
                                    <p:anim calcmode="lin" valueType="num">
                                      <p:cBhvr additive="base">
                                        <p:cTn id="82" dur="300" fill="hold"/>
                                        <p:tgtEl>
                                          <p:spTgt spid="40"/>
                                        </p:tgtEl>
                                        <p:attrNameLst>
                                          <p:attrName>ppt_y</p:attrName>
                                        </p:attrNameLst>
                                      </p:cBhvr>
                                      <p:tavLst>
                                        <p:tav tm="0">
                                          <p:val>
                                            <p:strVal val="#ppt_y"/>
                                          </p:val>
                                        </p:tav>
                                        <p:tav tm="100000">
                                          <p:val>
                                            <p:strVal val="#ppt_y"/>
                                          </p:val>
                                        </p:tav>
                                      </p:tavLst>
                                    </p:anim>
                                  </p:childTnLst>
                                </p:cTn>
                              </p:par>
                            </p:childTnLst>
                          </p:cTn>
                        </p:par>
                        <p:par>
                          <p:cTn id="83" fill="hold">
                            <p:stCondLst>
                              <p:cond delay="6500"/>
                            </p:stCondLst>
                            <p:childTnLst>
                              <p:par>
                                <p:cTn id="84" presetID="22" presetClass="entr" presetSubtype="4" fill="hold" nodeType="after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down)">
                                      <p:cBhvr>
                                        <p:cTn id="86" dur="500"/>
                                        <p:tgtEl>
                                          <p:spTgt spid="41"/>
                                        </p:tgtEl>
                                      </p:cBhvr>
                                    </p:animEffect>
                                  </p:childTnLst>
                                </p:cTn>
                              </p:par>
                            </p:childTnLst>
                          </p:cTn>
                        </p:par>
                        <p:par>
                          <p:cTn id="87" fill="hold">
                            <p:stCondLst>
                              <p:cond delay="7000"/>
                            </p:stCondLst>
                            <p:childTnLst>
                              <p:par>
                                <p:cTn id="88" presetID="2" presetClass="entr" presetSubtype="8" fill="hold" grpId="0" nodeType="afterEffect">
                                  <p:stCondLst>
                                    <p:cond delay="0"/>
                                  </p:stCondLst>
                                  <p:childTnLst>
                                    <p:set>
                                      <p:cBhvr>
                                        <p:cTn id="89" dur="1" fill="hold">
                                          <p:stCondLst>
                                            <p:cond delay="0"/>
                                          </p:stCondLst>
                                        </p:cTn>
                                        <p:tgtEl>
                                          <p:spTgt spid="42"/>
                                        </p:tgtEl>
                                        <p:attrNameLst>
                                          <p:attrName>style.visibility</p:attrName>
                                        </p:attrNameLst>
                                      </p:cBhvr>
                                      <p:to>
                                        <p:strVal val="visible"/>
                                      </p:to>
                                    </p:set>
                                    <p:anim calcmode="lin" valueType="num">
                                      <p:cBhvr additive="base">
                                        <p:cTn id="90" dur="300" fill="hold"/>
                                        <p:tgtEl>
                                          <p:spTgt spid="42"/>
                                        </p:tgtEl>
                                        <p:attrNameLst>
                                          <p:attrName>ppt_x</p:attrName>
                                        </p:attrNameLst>
                                      </p:cBhvr>
                                      <p:tavLst>
                                        <p:tav tm="0">
                                          <p:val>
                                            <p:strVal val="0-#ppt_w/2"/>
                                          </p:val>
                                        </p:tav>
                                        <p:tav tm="100000">
                                          <p:val>
                                            <p:strVal val="#ppt_x"/>
                                          </p:val>
                                        </p:tav>
                                      </p:tavLst>
                                    </p:anim>
                                    <p:anim calcmode="lin" valueType="num">
                                      <p:cBhvr additive="base">
                                        <p:cTn id="91" dur="3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33" grpId="0"/>
      <p:bldP spid="35" grpId="0"/>
      <p:bldP spid="38" grpId="0"/>
      <p:bldP spid="40"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18465"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18466"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sp>
        <p:nvSpPr>
          <p:cNvPr id="8" name="Freeform 37"/>
          <p:cNvSpPr>
            <a:spLocks noEditPoints="1"/>
          </p:cNvSpPr>
          <p:nvPr/>
        </p:nvSpPr>
        <p:spPr>
          <a:xfrm>
            <a:off x="4395788" y="2644775"/>
            <a:ext cx="550862" cy="457200"/>
          </a:xfrm>
          <a:custGeom>
            <a:avLst/>
            <a:gdLst/>
            <a:ahLst/>
            <a:cxnLst>
              <a:cxn ang="0">
                <a:pos x="487902" y="0"/>
              </a:cxn>
              <a:cxn ang="0">
                <a:pos x="550225" y="60527"/>
              </a:cxn>
              <a:cxn ang="0">
                <a:pos x="532418" y="229648"/>
              </a:cxn>
              <a:cxn ang="0">
                <a:pos x="439824" y="247450"/>
              </a:cxn>
              <a:cxn ang="0">
                <a:pos x="347229" y="359604"/>
              </a:cxn>
              <a:cxn ang="0">
                <a:pos x="347229" y="247450"/>
              </a:cxn>
              <a:cxn ang="0">
                <a:pos x="299151" y="218967"/>
              </a:cxn>
              <a:cxn ang="0">
                <a:pos x="375720" y="218967"/>
              </a:cxn>
              <a:cxn ang="0">
                <a:pos x="375720" y="279494"/>
              </a:cxn>
              <a:cxn ang="0">
                <a:pos x="425579" y="218967"/>
              </a:cxn>
              <a:cxn ang="0">
                <a:pos x="487902" y="218967"/>
              </a:cxn>
              <a:cxn ang="0">
                <a:pos x="521734" y="185143"/>
              </a:cxn>
              <a:cxn ang="0">
                <a:pos x="511050" y="37385"/>
              </a:cxn>
              <a:cxn ang="0">
                <a:pos x="181628" y="28483"/>
              </a:cxn>
              <a:cxn ang="0">
                <a:pos x="147795" y="60527"/>
              </a:cxn>
              <a:cxn ang="0">
                <a:pos x="135330" y="210066"/>
              </a:cxn>
              <a:cxn ang="0">
                <a:pos x="119304" y="185143"/>
              </a:cxn>
              <a:cxn ang="0">
                <a:pos x="137111" y="17802"/>
              </a:cxn>
              <a:cxn ang="0">
                <a:pos x="78349" y="204725"/>
              </a:cxn>
              <a:cxn ang="0">
                <a:pos x="78349" y="304417"/>
              </a:cxn>
              <a:cxn ang="0">
                <a:pos x="78349" y="204725"/>
              </a:cxn>
              <a:cxn ang="0">
                <a:pos x="156698" y="218967"/>
              </a:cxn>
              <a:cxn ang="0">
                <a:pos x="277783" y="218967"/>
              </a:cxn>
              <a:cxn ang="0">
                <a:pos x="163821" y="445054"/>
              </a:cxn>
              <a:cxn ang="0">
                <a:pos x="170944" y="357824"/>
              </a:cxn>
              <a:cxn ang="0">
                <a:pos x="170944" y="457516"/>
              </a:cxn>
              <a:cxn ang="0">
                <a:pos x="265319" y="445054"/>
              </a:cxn>
              <a:cxn ang="0">
                <a:pos x="272442" y="357824"/>
              </a:cxn>
              <a:cxn ang="0">
                <a:pos x="311616" y="445054"/>
              </a:cxn>
              <a:cxn ang="0">
                <a:pos x="272442" y="286615"/>
              </a:cxn>
              <a:cxn ang="0">
                <a:pos x="124646" y="325780"/>
              </a:cxn>
              <a:cxn ang="0">
                <a:pos x="163821" y="445054"/>
              </a:cxn>
              <a:cxn ang="0">
                <a:pos x="33833" y="368505"/>
              </a:cxn>
              <a:cxn ang="0">
                <a:pos x="39175" y="441494"/>
              </a:cxn>
              <a:cxn ang="0">
                <a:pos x="103278" y="448615"/>
              </a:cxn>
              <a:cxn ang="0">
                <a:pos x="105059" y="311538"/>
              </a:cxn>
              <a:cxn ang="0">
                <a:pos x="0" y="343582"/>
              </a:cxn>
              <a:cxn ang="0">
                <a:pos x="33833" y="441494"/>
              </a:cxn>
            </a:cxnLst>
            <a:rect l="0" t="0" r="0" b="0"/>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tx1">
              <a:alpha val="100000"/>
            </a:schemeClr>
          </a:solidFill>
          <a:ln w="9525">
            <a:noFill/>
          </a:ln>
        </p:spPr>
        <p:txBody>
          <a:bodyPr/>
          <a:lstStyle/>
          <a:p>
            <a:endParaRPr lang="zh-CN" altLang="en-US"/>
          </a:p>
        </p:txBody>
      </p:sp>
      <p:grpSp>
        <p:nvGrpSpPr>
          <p:cNvPr id="9" name="组合 8"/>
          <p:cNvGrpSpPr/>
          <p:nvPr/>
        </p:nvGrpSpPr>
        <p:grpSpPr>
          <a:xfrm>
            <a:off x="3665538" y="2235200"/>
            <a:ext cx="946150" cy="914400"/>
            <a:chOff x="3594263" y="2234597"/>
            <a:chExt cx="945776" cy="915031"/>
          </a:xfrm>
        </p:grpSpPr>
        <p:sp>
          <p:nvSpPr>
            <p:cNvPr id="10" name="椭圆 194"/>
            <p:cNvSpPr/>
            <p:nvPr/>
          </p:nvSpPr>
          <p:spPr>
            <a:xfrm>
              <a:off x="3594263" y="2234597"/>
              <a:ext cx="945776" cy="915031"/>
            </a:xfrm>
            <a:custGeom>
              <a:avLst/>
              <a:gdLst/>
              <a:ahLst/>
              <a:cxnLst/>
              <a:rect l="l" t="t" r="r" b="b"/>
              <a:pathLst>
                <a:path w="945776" h="915031">
                  <a:moveTo>
                    <a:pt x="480244" y="0"/>
                  </a:moveTo>
                  <a:cubicBezTo>
                    <a:pt x="648533" y="0"/>
                    <a:pt x="807050" y="41838"/>
                    <a:pt x="945776" y="116031"/>
                  </a:cubicBezTo>
                  <a:cubicBezTo>
                    <a:pt x="668933" y="279723"/>
                    <a:pt x="479226" y="574526"/>
                    <a:pt x="463030" y="915031"/>
                  </a:cubicBezTo>
                  <a:cubicBezTo>
                    <a:pt x="196978" y="748832"/>
                    <a:pt x="16101" y="459594"/>
                    <a:pt x="0" y="126995"/>
                  </a:cubicBezTo>
                  <a:cubicBezTo>
                    <a:pt x="141190" y="45138"/>
                    <a:pt x="305445" y="0"/>
                    <a:pt x="480244"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464" name="TextBox 11"/>
            <p:cNvSpPr txBox="1"/>
            <p:nvPr/>
          </p:nvSpPr>
          <p:spPr>
            <a:xfrm>
              <a:off x="3680342" y="2309500"/>
              <a:ext cx="513282"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01</a:t>
              </a:r>
              <a:endParaRPr lang="zh-CN" altLang="en-US" sz="2800" dirty="0">
                <a:solidFill>
                  <a:srgbClr val="FFFFFF"/>
                </a:solidFill>
                <a:latin typeface="Impact" panose="020B0806030902050204" pitchFamily="34" charset="0"/>
                <a:ea typeface="宋体" panose="02010600030101010101" pitchFamily="2" charset="-122"/>
              </a:endParaRPr>
            </a:p>
          </p:txBody>
        </p:sp>
      </p:grpSp>
      <p:grpSp>
        <p:nvGrpSpPr>
          <p:cNvPr id="13" name="组合 12"/>
          <p:cNvGrpSpPr/>
          <p:nvPr/>
        </p:nvGrpSpPr>
        <p:grpSpPr>
          <a:xfrm>
            <a:off x="4624388" y="2111375"/>
            <a:ext cx="917575" cy="946150"/>
            <a:chOff x="4552759" y="2111700"/>
            <a:chExt cx="917093" cy="945776"/>
          </a:xfrm>
        </p:grpSpPr>
        <p:sp>
          <p:nvSpPr>
            <p:cNvPr id="14" name="椭圆 194"/>
            <p:cNvSpPr/>
            <p:nvPr/>
          </p:nvSpPr>
          <p:spPr>
            <a:xfrm rot="7115988">
              <a:off x="4537387" y="2127073"/>
              <a:ext cx="945776" cy="915031"/>
            </a:xfrm>
            <a:custGeom>
              <a:avLst/>
              <a:gdLst/>
              <a:ahLst/>
              <a:cxnLst/>
              <a:rect l="l" t="t" r="r" b="b"/>
              <a:pathLst>
                <a:path w="945776" h="915031">
                  <a:moveTo>
                    <a:pt x="480244" y="0"/>
                  </a:moveTo>
                  <a:cubicBezTo>
                    <a:pt x="648533" y="0"/>
                    <a:pt x="807050" y="41838"/>
                    <a:pt x="945776" y="116031"/>
                  </a:cubicBezTo>
                  <a:cubicBezTo>
                    <a:pt x="668933" y="279723"/>
                    <a:pt x="479226" y="574526"/>
                    <a:pt x="463030" y="915031"/>
                  </a:cubicBezTo>
                  <a:cubicBezTo>
                    <a:pt x="196978" y="748832"/>
                    <a:pt x="16101" y="459594"/>
                    <a:pt x="0" y="126995"/>
                  </a:cubicBezTo>
                  <a:cubicBezTo>
                    <a:pt x="141190" y="45138"/>
                    <a:pt x="305445" y="0"/>
                    <a:pt x="480244"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462" name="TextBox 14"/>
            <p:cNvSpPr txBox="1"/>
            <p:nvPr/>
          </p:nvSpPr>
          <p:spPr>
            <a:xfrm>
              <a:off x="4913289" y="2309500"/>
              <a:ext cx="556563"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02</a:t>
              </a:r>
              <a:endParaRPr lang="zh-CN" altLang="en-US" sz="2800" dirty="0">
                <a:solidFill>
                  <a:srgbClr val="FFFFFF"/>
                </a:solidFill>
                <a:latin typeface="Impact" panose="020B0806030902050204" pitchFamily="34" charset="0"/>
                <a:ea typeface="宋体" panose="02010600030101010101" pitchFamily="2" charset="-122"/>
              </a:endParaRPr>
            </a:p>
          </p:txBody>
        </p:sp>
      </p:grpSp>
      <p:grpSp>
        <p:nvGrpSpPr>
          <p:cNvPr id="16" name="组合 15"/>
          <p:cNvGrpSpPr/>
          <p:nvPr/>
        </p:nvGrpSpPr>
        <p:grpSpPr>
          <a:xfrm>
            <a:off x="4232275" y="2998788"/>
            <a:ext cx="915988" cy="946150"/>
            <a:chOff x="4161027" y="2998841"/>
            <a:chExt cx="915031" cy="945776"/>
          </a:xfrm>
        </p:grpSpPr>
        <p:sp>
          <p:nvSpPr>
            <p:cNvPr id="17" name="椭圆 194"/>
            <p:cNvSpPr/>
            <p:nvPr/>
          </p:nvSpPr>
          <p:spPr>
            <a:xfrm rot="14394637">
              <a:off x="4145655" y="3014214"/>
              <a:ext cx="945776" cy="915031"/>
            </a:xfrm>
            <a:custGeom>
              <a:avLst/>
              <a:gdLst/>
              <a:ahLst/>
              <a:cxnLst/>
              <a:rect l="l" t="t" r="r" b="b"/>
              <a:pathLst>
                <a:path w="945776" h="915031">
                  <a:moveTo>
                    <a:pt x="480244" y="0"/>
                  </a:moveTo>
                  <a:cubicBezTo>
                    <a:pt x="648533" y="0"/>
                    <a:pt x="807050" y="41838"/>
                    <a:pt x="945776" y="116031"/>
                  </a:cubicBezTo>
                  <a:cubicBezTo>
                    <a:pt x="668933" y="279723"/>
                    <a:pt x="479226" y="574526"/>
                    <a:pt x="463030" y="915031"/>
                  </a:cubicBezTo>
                  <a:cubicBezTo>
                    <a:pt x="196978" y="748832"/>
                    <a:pt x="16101" y="459594"/>
                    <a:pt x="0" y="126995"/>
                  </a:cubicBezTo>
                  <a:cubicBezTo>
                    <a:pt x="141190" y="45138"/>
                    <a:pt x="305445" y="0"/>
                    <a:pt x="480244"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460" name="TextBox 17"/>
            <p:cNvSpPr txBox="1"/>
            <p:nvPr/>
          </p:nvSpPr>
          <p:spPr>
            <a:xfrm>
              <a:off x="4288948" y="3378686"/>
              <a:ext cx="567784"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03</a:t>
              </a:r>
              <a:endParaRPr lang="zh-CN" altLang="en-US" sz="2800" dirty="0">
                <a:solidFill>
                  <a:srgbClr val="FFFFFF"/>
                </a:solidFill>
                <a:latin typeface="Impact" panose="020B0806030902050204" pitchFamily="34" charset="0"/>
                <a:ea typeface="宋体" panose="02010600030101010101" pitchFamily="2" charset="-122"/>
              </a:endParaRPr>
            </a:p>
          </p:txBody>
        </p:sp>
      </p:grpSp>
      <p:grpSp>
        <p:nvGrpSpPr>
          <p:cNvPr id="19" name="组合 18"/>
          <p:cNvGrpSpPr/>
          <p:nvPr/>
        </p:nvGrpSpPr>
        <p:grpSpPr>
          <a:xfrm>
            <a:off x="3771900" y="1338263"/>
            <a:ext cx="1838325" cy="1470025"/>
            <a:chOff x="3699154" y="1338511"/>
            <a:chExt cx="1838784" cy="1469551"/>
          </a:xfrm>
        </p:grpSpPr>
        <p:sp>
          <p:nvSpPr>
            <p:cNvPr id="20" name="椭圆 187"/>
            <p:cNvSpPr/>
            <p:nvPr/>
          </p:nvSpPr>
          <p:spPr>
            <a:xfrm rot="7150902">
              <a:off x="3883771" y="1153895"/>
              <a:ext cx="1469551" cy="1838784"/>
            </a:xfrm>
            <a:custGeom>
              <a:avLst/>
              <a:gdLst/>
              <a:ahLst/>
              <a:cxnLst/>
              <a:rect l="l" t="t" r="r" b="b"/>
              <a:pathLst>
                <a:path w="1469551" h="1838784">
                  <a:moveTo>
                    <a:pt x="473077" y="0"/>
                  </a:moveTo>
                  <a:cubicBezTo>
                    <a:pt x="481418" y="357027"/>
                    <a:pt x="678498" y="667264"/>
                    <a:pt x="968949" y="834215"/>
                  </a:cubicBezTo>
                  <a:lnTo>
                    <a:pt x="967904" y="854907"/>
                  </a:lnTo>
                  <a:cubicBezTo>
                    <a:pt x="967904" y="1224513"/>
                    <a:pt x="1169713" y="1546984"/>
                    <a:pt x="1469551" y="1717443"/>
                  </a:cubicBezTo>
                  <a:cubicBezTo>
                    <a:pt x="1328261" y="1794847"/>
                    <a:pt x="1166064" y="1838784"/>
                    <a:pt x="993605" y="1838784"/>
                  </a:cubicBezTo>
                  <a:cubicBezTo>
                    <a:pt x="444852" y="1838784"/>
                    <a:pt x="0" y="1393932"/>
                    <a:pt x="0" y="845179"/>
                  </a:cubicBezTo>
                  <a:cubicBezTo>
                    <a:pt x="0" y="487536"/>
                    <a:pt x="188956" y="174026"/>
                    <a:pt x="473077"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458" name="Freeform 42"/>
            <p:cNvSpPr>
              <a:spLocks noChangeAspect="1" noEditPoints="1"/>
            </p:cNvSpPr>
            <p:nvPr/>
          </p:nvSpPr>
          <p:spPr>
            <a:xfrm>
              <a:off x="4332806" y="1490087"/>
              <a:ext cx="455894" cy="583200"/>
            </a:xfrm>
            <a:custGeom>
              <a:avLst/>
              <a:gdLst/>
              <a:ahLst/>
              <a:cxnLst>
                <a:cxn ang="0">
                  <a:pos x="99727" y="188981"/>
                </a:cxn>
                <a:cxn ang="0">
                  <a:pos x="109903" y="571008"/>
                </a:cxn>
                <a:cxn ang="0">
                  <a:pos x="42740" y="566944"/>
                </a:cxn>
                <a:cxn ang="0">
                  <a:pos x="0" y="516142"/>
                </a:cxn>
                <a:cxn ang="0">
                  <a:pos x="24423" y="142244"/>
                </a:cxn>
                <a:cxn ang="0">
                  <a:pos x="348026" y="440956"/>
                </a:cxn>
                <a:cxn ang="0">
                  <a:pos x="386696" y="337321"/>
                </a:cxn>
                <a:cxn ang="0">
                  <a:pos x="376520" y="371866"/>
                </a:cxn>
                <a:cxn ang="0">
                  <a:pos x="368379" y="382026"/>
                </a:cxn>
                <a:cxn ang="0">
                  <a:pos x="327674" y="382026"/>
                </a:cxn>
                <a:cxn ang="0">
                  <a:pos x="317498" y="371866"/>
                </a:cxn>
                <a:cxn ang="0">
                  <a:pos x="390766" y="278392"/>
                </a:cxn>
                <a:cxn ang="0">
                  <a:pos x="392802" y="280424"/>
                </a:cxn>
                <a:cxn ang="0">
                  <a:pos x="398907" y="282456"/>
                </a:cxn>
                <a:cxn ang="0">
                  <a:pos x="400942" y="282456"/>
                </a:cxn>
                <a:cxn ang="0">
                  <a:pos x="402978" y="284488"/>
                </a:cxn>
                <a:cxn ang="0">
                  <a:pos x="405013" y="286520"/>
                </a:cxn>
                <a:cxn ang="0">
                  <a:pos x="407048" y="288552"/>
                </a:cxn>
                <a:cxn ang="0">
                  <a:pos x="411119" y="290584"/>
                </a:cxn>
                <a:cxn ang="0">
                  <a:pos x="413154" y="292616"/>
                </a:cxn>
                <a:cxn ang="0">
                  <a:pos x="415189" y="294648"/>
                </a:cxn>
                <a:cxn ang="0">
                  <a:pos x="417224" y="296680"/>
                </a:cxn>
                <a:cxn ang="0">
                  <a:pos x="445718" y="375930"/>
                </a:cxn>
                <a:cxn ang="0">
                  <a:pos x="445718" y="508014"/>
                </a:cxn>
                <a:cxn ang="0">
                  <a:pos x="252370" y="361706"/>
                </a:cxn>
                <a:cxn ang="0">
                  <a:pos x="252370" y="361706"/>
                </a:cxn>
                <a:cxn ang="0">
                  <a:pos x="240158" y="575072"/>
                </a:cxn>
                <a:cxn ang="0">
                  <a:pos x="240158" y="575072"/>
                </a:cxn>
                <a:cxn ang="0">
                  <a:pos x="388731" y="475501"/>
                </a:cxn>
                <a:cxn ang="0">
                  <a:pos x="350061" y="75186"/>
                </a:cxn>
                <a:cxn ang="0">
                  <a:pos x="105833" y="168661"/>
                </a:cxn>
                <a:cxn ang="0">
                  <a:pos x="81410" y="166629"/>
                </a:cxn>
                <a:cxn ang="0">
                  <a:pos x="315462" y="52833"/>
                </a:cxn>
                <a:cxn ang="0">
                  <a:pos x="81410" y="166629"/>
                </a:cxn>
                <a:cxn ang="0">
                  <a:pos x="301216" y="38609"/>
                </a:cxn>
                <a:cxn ang="0">
                  <a:pos x="50881" y="146308"/>
                </a:cxn>
                <a:cxn ang="0">
                  <a:pos x="126185" y="203206"/>
                </a:cxn>
                <a:cxn ang="0">
                  <a:pos x="394837" y="81282"/>
                </a:cxn>
                <a:cxn ang="0">
                  <a:pos x="413154" y="264167"/>
                </a:cxn>
                <a:cxn ang="0">
                  <a:pos x="411119" y="262135"/>
                </a:cxn>
                <a:cxn ang="0">
                  <a:pos x="405013" y="258071"/>
                </a:cxn>
                <a:cxn ang="0">
                  <a:pos x="402978" y="258071"/>
                </a:cxn>
                <a:cxn ang="0">
                  <a:pos x="350061" y="245879"/>
                </a:cxn>
                <a:cxn ang="0">
                  <a:pos x="227947" y="361706"/>
                </a:cxn>
                <a:cxn ang="0">
                  <a:pos x="146537" y="581168"/>
                </a:cxn>
                <a:cxn ang="0">
                  <a:pos x="42740" y="132084"/>
                </a:cxn>
                <a:cxn ang="0">
                  <a:pos x="295110" y="2032"/>
                </a:cxn>
                <a:cxn ang="0">
                  <a:pos x="42740" y="132084"/>
                </a:cxn>
              </a:cxnLst>
              <a:rect l="0" t="0" r="0" b="0"/>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alpha val="100000"/>
              </a:schemeClr>
            </a:solidFill>
            <a:ln w="9525">
              <a:noFill/>
            </a:ln>
          </p:spPr>
          <p:txBody>
            <a:bodyPr/>
            <a:lstStyle/>
            <a:p>
              <a:endParaRPr lang="zh-CN" altLang="en-US"/>
            </a:p>
          </p:txBody>
        </p:sp>
      </p:grpSp>
      <p:grpSp>
        <p:nvGrpSpPr>
          <p:cNvPr id="22" name="组合 21"/>
          <p:cNvGrpSpPr/>
          <p:nvPr/>
        </p:nvGrpSpPr>
        <p:grpSpPr>
          <a:xfrm>
            <a:off x="3148013" y="2378075"/>
            <a:ext cx="1470025" cy="1838325"/>
            <a:chOff x="3076038" y="2378157"/>
            <a:chExt cx="1469551" cy="1838784"/>
          </a:xfrm>
        </p:grpSpPr>
        <p:sp>
          <p:nvSpPr>
            <p:cNvPr id="23" name="椭圆 187"/>
            <p:cNvSpPr/>
            <p:nvPr/>
          </p:nvSpPr>
          <p:spPr>
            <a:xfrm>
              <a:off x="3076038" y="2378157"/>
              <a:ext cx="1469551" cy="1838784"/>
            </a:xfrm>
            <a:custGeom>
              <a:avLst/>
              <a:gdLst/>
              <a:ahLst/>
              <a:cxnLst/>
              <a:rect l="l" t="t" r="r" b="b"/>
              <a:pathLst>
                <a:path w="1469551" h="1838784">
                  <a:moveTo>
                    <a:pt x="473077" y="0"/>
                  </a:moveTo>
                  <a:cubicBezTo>
                    <a:pt x="481418" y="357027"/>
                    <a:pt x="678498" y="667264"/>
                    <a:pt x="968949" y="834215"/>
                  </a:cubicBezTo>
                  <a:lnTo>
                    <a:pt x="967904" y="854907"/>
                  </a:lnTo>
                  <a:cubicBezTo>
                    <a:pt x="967904" y="1224513"/>
                    <a:pt x="1169713" y="1546984"/>
                    <a:pt x="1469551" y="1717443"/>
                  </a:cubicBezTo>
                  <a:cubicBezTo>
                    <a:pt x="1328261" y="1794847"/>
                    <a:pt x="1166064" y="1838784"/>
                    <a:pt x="993605" y="1838784"/>
                  </a:cubicBezTo>
                  <a:cubicBezTo>
                    <a:pt x="444852" y="1838784"/>
                    <a:pt x="0" y="1393932"/>
                    <a:pt x="0" y="845179"/>
                  </a:cubicBezTo>
                  <a:cubicBezTo>
                    <a:pt x="0" y="487536"/>
                    <a:pt x="188956" y="174026"/>
                    <a:pt x="473077"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456" name="Freeform 47"/>
            <p:cNvSpPr>
              <a:spLocks noChangeAspect="1" noEditPoints="1"/>
            </p:cNvSpPr>
            <p:nvPr/>
          </p:nvSpPr>
          <p:spPr>
            <a:xfrm>
              <a:off x="3266533" y="3180128"/>
              <a:ext cx="719064" cy="583200"/>
            </a:xfrm>
            <a:custGeom>
              <a:avLst/>
              <a:gdLst/>
              <a:ahLst/>
              <a:cxnLst>
                <a:cxn ang="0">
                  <a:pos x="467719" y="21843"/>
                </a:cxn>
                <a:cxn ang="0">
                  <a:pos x="649125" y="251191"/>
                </a:cxn>
                <a:cxn ang="0">
                  <a:pos x="483019" y="539515"/>
                </a:cxn>
                <a:cxn ang="0">
                  <a:pos x="299428" y="578831"/>
                </a:cxn>
                <a:cxn ang="0">
                  <a:pos x="279757" y="559173"/>
                </a:cxn>
                <a:cxn ang="0">
                  <a:pos x="246973" y="371326"/>
                </a:cxn>
                <a:cxn ang="0">
                  <a:pos x="24042" y="329825"/>
                </a:cxn>
                <a:cxn ang="0">
                  <a:pos x="24042" y="21843"/>
                </a:cxn>
                <a:cxn ang="0">
                  <a:pos x="496132" y="425933"/>
                </a:cxn>
                <a:cxn ang="0">
                  <a:pos x="496132" y="408458"/>
                </a:cxn>
                <a:cxn ang="0">
                  <a:pos x="638197" y="384431"/>
                </a:cxn>
                <a:cxn ang="0">
                  <a:pos x="496132" y="325456"/>
                </a:cxn>
                <a:cxn ang="0">
                  <a:pos x="638197" y="325456"/>
                </a:cxn>
                <a:cxn ang="0">
                  <a:pos x="275386" y="187847"/>
                </a:cxn>
                <a:cxn ang="0">
                  <a:pos x="275386" y="168189"/>
                </a:cxn>
                <a:cxn ang="0">
                  <a:pos x="419636" y="146346"/>
                </a:cxn>
                <a:cxn ang="0">
                  <a:pos x="275386" y="85187"/>
                </a:cxn>
                <a:cxn ang="0">
                  <a:pos x="419636" y="85187"/>
                </a:cxn>
                <a:cxn ang="0">
                  <a:pos x="126765" y="78634"/>
                </a:cxn>
                <a:cxn ang="0">
                  <a:pos x="168292" y="181294"/>
                </a:cxn>
                <a:cxn ang="0">
                  <a:pos x="209818" y="78634"/>
                </a:cxn>
                <a:cxn ang="0">
                  <a:pos x="152992" y="270849"/>
                </a:cxn>
                <a:cxn ang="0">
                  <a:pos x="168292" y="207506"/>
                </a:cxn>
                <a:cxn ang="0">
                  <a:pos x="159549" y="205321"/>
                </a:cxn>
                <a:cxn ang="0">
                  <a:pos x="177034" y="203137"/>
                </a:cxn>
                <a:cxn ang="0">
                  <a:pos x="192333" y="185663"/>
                </a:cxn>
                <a:cxn ang="0">
                  <a:pos x="142064" y="185663"/>
                </a:cxn>
                <a:cxn ang="0">
                  <a:pos x="177034" y="98292"/>
                </a:cxn>
                <a:cxn ang="0">
                  <a:pos x="115837" y="122319"/>
                </a:cxn>
                <a:cxn ang="0">
                  <a:pos x="205447" y="157267"/>
                </a:cxn>
                <a:cxn ang="0">
                  <a:pos x="205447" y="109213"/>
                </a:cxn>
                <a:cxn ang="0">
                  <a:pos x="489575" y="275218"/>
                </a:cxn>
                <a:cxn ang="0">
                  <a:pos x="406523" y="353852"/>
                </a:cxn>
                <a:cxn ang="0">
                  <a:pos x="378110" y="436854"/>
                </a:cxn>
                <a:cxn ang="0">
                  <a:pos x="277572" y="371326"/>
                </a:cxn>
                <a:cxn ang="0">
                  <a:pos x="338769" y="482724"/>
                </a:cxn>
                <a:cxn ang="0">
                  <a:pos x="397780" y="500198"/>
                </a:cxn>
                <a:cxn ang="0">
                  <a:pos x="483019" y="508935"/>
                </a:cxn>
                <a:cxn ang="0">
                  <a:pos x="629454" y="277402"/>
                </a:cxn>
                <a:cxn ang="0">
                  <a:pos x="319098" y="251191"/>
                </a:cxn>
                <a:cxn ang="0">
                  <a:pos x="443678" y="43685"/>
                </a:cxn>
                <a:cxn ang="0">
                  <a:pos x="45898" y="43685"/>
                </a:cxn>
                <a:cxn ang="0">
                  <a:pos x="45898" y="307982"/>
                </a:cxn>
                <a:cxn ang="0">
                  <a:pos x="458977" y="235901"/>
                </a:cxn>
                <a:cxn ang="0">
                  <a:pos x="323470" y="323272"/>
                </a:cxn>
                <a:cxn ang="0">
                  <a:pos x="373738" y="380063"/>
                </a:cxn>
                <a:cxn ang="0">
                  <a:pos x="410894" y="323272"/>
                </a:cxn>
                <a:cxn ang="0">
                  <a:pos x="458977" y="235901"/>
                </a:cxn>
              </a:cxnLst>
              <a:rect l="0" t="0" r="0" b="0"/>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alpha val="100000"/>
              </a:schemeClr>
            </a:solidFill>
            <a:ln w="9525">
              <a:noFill/>
            </a:ln>
          </p:spPr>
          <p:txBody>
            <a:bodyPr/>
            <a:lstStyle/>
            <a:p>
              <a:endParaRPr lang="zh-CN" altLang="en-US"/>
            </a:p>
          </p:txBody>
        </p:sp>
      </p:grpSp>
      <p:grpSp>
        <p:nvGrpSpPr>
          <p:cNvPr id="25" name="组合 24"/>
          <p:cNvGrpSpPr/>
          <p:nvPr/>
        </p:nvGrpSpPr>
        <p:grpSpPr>
          <a:xfrm>
            <a:off x="4411663" y="2643188"/>
            <a:ext cx="1838325" cy="1470025"/>
            <a:chOff x="4339218" y="2643910"/>
            <a:chExt cx="1838784" cy="1469551"/>
          </a:xfrm>
        </p:grpSpPr>
        <p:sp>
          <p:nvSpPr>
            <p:cNvPr id="26" name="椭圆 187"/>
            <p:cNvSpPr/>
            <p:nvPr/>
          </p:nvSpPr>
          <p:spPr>
            <a:xfrm rot="14374299">
              <a:off x="4523835" y="2459294"/>
              <a:ext cx="1469551" cy="1838784"/>
            </a:xfrm>
            <a:custGeom>
              <a:avLst/>
              <a:gdLst/>
              <a:ahLst/>
              <a:cxnLst/>
              <a:rect l="l" t="t" r="r" b="b"/>
              <a:pathLst>
                <a:path w="1469551" h="1838784">
                  <a:moveTo>
                    <a:pt x="473077" y="0"/>
                  </a:moveTo>
                  <a:cubicBezTo>
                    <a:pt x="481418" y="357027"/>
                    <a:pt x="678498" y="667264"/>
                    <a:pt x="968949" y="834215"/>
                  </a:cubicBezTo>
                  <a:lnTo>
                    <a:pt x="967904" y="854907"/>
                  </a:lnTo>
                  <a:cubicBezTo>
                    <a:pt x="967904" y="1224513"/>
                    <a:pt x="1169713" y="1546984"/>
                    <a:pt x="1469551" y="1717443"/>
                  </a:cubicBezTo>
                  <a:cubicBezTo>
                    <a:pt x="1328261" y="1794847"/>
                    <a:pt x="1166064" y="1838784"/>
                    <a:pt x="993605" y="1838784"/>
                  </a:cubicBezTo>
                  <a:cubicBezTo>
                    <a:pt x="444852" y="1838784"/>
                    <a:pt x="0" y="1393932"/>
                    <a:pt x="0" y="845179"/>
                  </a:cubicBezTo>
                  <a:cubicBezTo>
                    <a:pt x="0" y="487536"/>
                    <a:pt x="188956" y="174026"/>
                    <a:pt x="473077"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8452" name="组合 26"/>
            <p:cNvGrpSpPr/>
            <p:nvPr/>
          </p:nvGrpSpPr>
          <p:grpSpPr>
            <a:xfrm>
              <a:off x="5132592" y="3102003"/>
              <a:ext cx="674520" cy="583200"/>
              <a:chOff x="6314863" y="2442054"/>
              <a:chExt cx="674520" cy="583200"/>
            </a:xfrm>
          </p:grpSpPr>
          <p:sp>
            <p:nvSpPr>
              <p:cNvPr id="18453" name="Freeform 52"/>
              <p:cNvSpPr>
                <a:spLocks noEditPoints="1"/>
              </p:cNvSpPr>
              <p:nvPr/>
            </p:nvSpPr>
            <p:spPr>
              <a:xfrm>
                <a:off x="6430051" y="2690070"/>
                <a:ext cx="456598" cy="250091"/>
              </a:xfrm>
              <a:custGeom>
                <a:avLst/>
                <a:gdLst/>
                <a:ahLst/>
                <a:cxnLst>
                  <a:cxn ang="0">
                    <a:pos x="363315" y="198602"/>
                  </a:cxn>
                  <a:cxn ang="0">
                    <a:pos x="225844" y="215765"/>
                  </a:cxn>
                  <a:cxn ang="0">
                    <a:pos x="225844" y="156920"/>
                  </a:cxn>
                  <a:cxn ang="0">
                    <a:pos x="363315" y="174083"/>
                  </a:cxn>
                  <a:cxn ang="0">
                    <a:pos x="225844" y="156920"/>
                  </a:cxn>
                  <a:cxn ang="0">
                    <a:pos x="456598" y="107882"/>
                  </a:cxn>
                  <a:cxn ang="0">
                    <a:pos x="225844" y="125046"/>
                  </a:cxn>
                  <a:cxn ang="0">
                    <a:pos x="225844" y="61297"/>
                  </a:cxn>
                  <a:cxn ang="0">
                    <a:pos x="456598" y="78460"/>
                  </a:cxn>
                  <a:cxn ang="0">
                    <a:pos x="225844" y="61297"/>
                  </a:cxn>
                  <a:cxn ang="0">
                    <a:pos x="456598" y="14711"/>
                  </a:cxn>
                  <a:cxn ang="0">
                    <a:pos x="225844" y="31874"/>
                  </a:cxn>
                  <a:cxn ang="0">
                    <a:pos x="68735" y="7356"/>
                  </a:cxn>
                  <a:cxn ang="0">
                    <a:pos x="63826" y="9807"/>
                  </a:cxn>
                  <a:cxn ang="0">
                    <a:pos x="61371" y="9807"/>
                  </a:cxn>
                  <a:cxn ang="0">
                    <a:pos x="58916" y="12259"/>
                  </a:cxn>
                  <a:cxn ang="0">
                    <a:pos x="58916" y="12259"/>
                  </a:cxn>
                  <a:cxn ang="0">
                    <a:pos x="56461" y="14711"/>
                  </a:cxn>
                  <a:cxn ang="0">
                    <a:pos x="56461" y="14711"/>
                  </a:cxn>
                  <a:cxn ang="0">
                    <a:pos x="54006" y="14711"/>
                  </a:cxn>
                  <a:cxn ang="0">
                    <a:pos x="51551" y="17163"/>
                  </a:cxn>
                  <a:cxn ang="0">
                    <a:pos x="51551" y="17163"/>
                  </a:cxn>
                  <a:cxn ang="0">
                    <a:pos x="49097" y="19615"/>
                  </a:cxn>
                  <a:cxn ang="0">
                    <a:pos x="49097" y="19615"/>
                  </a:cxn>
                  <a:cxn ang="0">
                    <a:pos x="46642" y="19615"/>
                  </a:cxn>
                  <a:cxn ang="0">
                    <a:pos x="46642" y="22067"/>
                  </a:cxn>
                  <a:cxn ang="0">
                    <a:pos x="44187" y="22067"/>
                  </a:cxn>
                  <a:cxn ang="0">
                    <a:pos x="44187" y="24519"/>
                  </a:cxn>
                  <a:cxn ang="0">
                    <a:pos x="44187" y="24519"/>
                  </a:cxn>
                  <a:cxn ang="0">
                    <a:pos x="19639" y="68652"/>
                  </a:cxn>
                  <a:cxn ang="0">
                    <a:pos x="4910" y="149564"/>
                  </a:cxn>
                  <a:cxn ang="0">
                    <a:pos x="98193" y="2452"/>
                  </a:cxn>
                  <a:cxn ang="0">
                    <a:pos x="39277" y="73556"/>
                  </a:cxn>
                  <a:cxn ang="0">
                    <a:pos x="103103" y="39230"/>
                  </a:cxn>
                  <a:cxn ang="0">
                    <a:pos x="110467" y="73556"/>
                  </a:cxn>
                  <a:cxn ang="0">
                    <a:pos x="120287" y="73556"/>
                  </a:cxn>
                  <a:cxn ang="0">
                    <a:pos x="157109" y="80912"/>
                  </a:cxn>
                  <a:cxn ang="0">
                    <a:pos x="36822" y="80912"/>
                  </a:cxn>
                  <a:cxn ang="0">
                    <a:pos x="39277" y="73556"/>
                  </a:cxn>
                  <a:cxn ang="0">
                    <a:pos x="130106" y="93171"/>
                  </a:cxn>
                  <a:cxn ang="0">
                    <a:pos x="112922" y="93171"/>
                  </a:cxn>
                  <a:cxn ang="0">
                    <a:pos x="71190" y="85816"/>
                  </a:cxn>
                  <a:cxn ang="0">
                    <a:pos x="71190" y="102979"/>
                  </a:cxn>
                  <a:cxn ang="0">
                    <a:pos x="71190" y="85816"/>
                  </a:cxn>
                  <a:cxn ang="0">
                    <a:pos x="0" y="250091"/>
                  </a:cxn>
                  <a:cxn ang="0">
                    <a:pos x="68735" y="235380"/>
                  </a:cxn>
                  <a:cxn ang="0">
                    <a:pos x="193931" y="250091"/>
                  </a:cxn>
                </a:cxnLst>
                <a:rect l="0" t="0" r="0" b="0"/>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alpha val="100000"/>
                </a:schemeClr>
              </a:solidFill>
              <a:ln w="9525">
                <a:noFill/>
              </a:ln>
            </p:spPr>
            <p:txBody>
              <a:bodyPr/>
              <a:lstStyle/>
              <a:p>
                <a:endParaRPr lang="zh-CN" altLang="en-US"/>
              </a:p>
            </p:txBody>
          </p:sp>
          <p:sp>
            <p:nvSpPr>
              <p:cNvPr id="18454" name="Freeform 53"/>
              <p:cNvSpPr>
                <a:spLocks noEditPoints="1"/>
              </p:cNvSpPr>
              <p:nvPr/>
            </p:nvSpPr>
            <p:spPr>
              <a:xfrm>
                <a:off x="6314863" y="2442054"/>
                <a:ext cx="674520" cy="583200"/>
              </a:xfrm>
              <a:custGeom>
                <a:avLst/>
                <a:gdLst/>
                <a:ahLst/>
                <a:cxnLst>
                  <a:cxn ang="0">
                    <a:pos x="649992" y="173980"/>
                  </a:cxn>
                  <a:cxn ang="0">
                    <a:pos x="596030" y="151926"/>
                  </a:cxn>
                  <a:cxn ang="0">
                    <a:pos x="532258" y="151926"/>
                  </a:cxn>
                  <a:cxn ang="0">
                    <a:pos x="475843" y="105368"/>
                  </a:cxn>
                  <a:cxn ang="0">
                    <a:pos x="421882" y="105368"/>
                  </a:cxn>
                  <a:cxn ang="0">
                    <a:pos x="355656" y="0"/>
                  </a:cxn>
                  <a:cxn ang="0">
                    <a:pos x="309053" y="0"/>
                  </a:cxn>
                  <a:cxn ang="0">
                    <a:pos x="245280" y="105368"/>
                  </a:cxn>
                  <a:cxn ang="0">
                    <a:pos x="186413" y="107818"/>
                  </a:cxn>
                  <a:cxn ang="0">
                    <a:pos x="129998" y="151926"/>
                  </a:cxn>
                  <a:cxn ang="0">
                    <a:pos x="76037" y="151926"/>
                  </a:cxn>
                  <a:cxn ang="0">
                    <a:pos x="22075" y="173980"/>
                  </a:cxn>
                  <a:cxn ang="0">
                    <a:pos x="0" y="227889"/>
                  </a:cxn>
                  <a:cxn ang="0">
                    <a:pos x="0" y="507237"/>
                  </a:cxn>
                  <a:cxn ang="0">
                    <a:pos x="22075" y="561146"/>
                  </a:cxn>
                  <a:cxn ang="0">
                    <a:pos x="76037" y="583200"/>
                  </a:cxn>
                  <a:cxn ang="0">
                    <a:pos x="596030" y="583200"/>
                  </a:cxn>
                  <a:cxn ang="0">
                    <a:pos x="649992" y="561146"/>
                  </a:cxn>
                  <a:cxn ang="0">
                    <a:pos x="674520" y="507237"/>
                  </a:cxn>
                  <a:cxn ang="0">
                    <a:pos x="674520" y="227889"/>
                  </a:cxn>
                  <a:cxn ang="0">
                    <a:pos x="649992" y="173980"/>
                  </a:cxn>
                  <a:cxn ang="0">
                    <a:pos x="188866" y="122521"/>
                  </a:cxn>
                  <a:cxn ang="0">
                    <a:pos x="475843" y="120071"/>
                  </a:cxn>
                  <a:cxn ang="0">
                    <a:pos x="515088" y="142124"/>
                  </a:cxn>
                  <a:cxn ang="0">
                    <a:pos x="493013" y="137224"/>
                  </a:cxn>
                  <a:cxn ang="0">
                    <a:pos x="203582" y="139674"/>
                  </a:cxn>
                  <a:cxn ang="0">
                    <a:pos x="161885" y="181331"/>
                  </a:cxn>
                  <a:cxn ang="0">
                    <a:pos x="166790" y="203385"/>
                  </a:cxn>
                  <a:cxn ang="0">
                    <a:pos x="144715" y="166629"/>
                  </a:cxn>
                  <a:cxn ang="0">
                    <a:pos x="188866" y="122521"/>
                  </a:cxn>
                  <a:cxn ang="0">
                    <a:pos x="632822" y="507237"/>
                  </a:cxn>
                  <a:cxn ang="0">
                    <a:pos x="623011" y="531741"/>
                  </a:cxn>
                  <a:cxn ang="0">
                    <a:pos x="596030" y="543993"/>
                  </a:cxn>
                  <a:cxn ang="0">
                    <a:pos x="76037" y="543993"/>
                  </a:cxn>
                  <a:cxn ang="0">
                    <a:pos x="51509" y="531741"/>
                  </a:cxn>
                  <a:cxn ang="0">
                    <a:pos x="41698" y="507237"/>
                  </a:cxn>
                  <a:cxn ang="0">
                    <a:pos x="41698" y="227889"/>
                  </a:cxn>
                  <a:cxn ang="0">
                    <a:pos x="51509" y="203385"/>
                  </a:cxn>
                  <a:cxn ang="0">
                    <a:pos x="76037" y="191133"/>
                  </a:cxn>
                  <a:cxn ang="0">
                    <a:pos x="132451" y="191133"/>
                  </a:cxn>
                  <a:cxn ang="0">
                    <a:pos x="186413" y="225439"/>
                  </a:cxn>
                  <a:cxn ang="0">
                    <a:pos x="475843" y="225439"/>
                  </a:cxn>
                  <a:cxn ang="0">
                    <a:pos x="527352" y="191133"/>
                  </a:cxn>
                  <a:cxn ang="0">
                    <a:pos x="596030" y="191133"/>
                  </a:cxn>
                  <a:cxn ang="0">
                    <a:pos x="623011" y="203385"/>
                  </a:cxn>
                  <a:cxn ang="0">
                    <a:pos x="632822" y="227889"/>
                  </a:cxn>
                  <a:cxn ang="0">
                    <a:pos x="632822" y="507237"/>
                  </a:cxn>
                </a:cxnLst>
                <a:rect l="0" t="0" r="0" b="0"/>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alpha val="100000"/>
                </a:schemeClr>
              </a:solidFill>
              <a:ln w="9525">
                <a:noFill/>
              </a:ln>
            </p:spPr>
            <p:txBody>
              <a:bodyPr/>
              <a:lstStyle/>
              <a:p>
                <a:endParaRPr lang="zh-CN" altLang="en-US"/>
              </a:p>
            </p:txBody>
          </p:sp>
        </p:grpSp>
      </p:grpSp>
      <p:cxnSp>
        <p:nvCxnSpPr>
          <p:cNvPr id="30" name="直接连接符 29"/>
          <p:cNvCxnSpPr/>
          <p:nvPr/>
        </p:nvCxnSpPr>
        <p:spPr>
          <a:xfrm flipH="1">
            <a:off x="2865438" y="1847850"/>
            <a:ext cx="720725"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矩形 1"/>
          <p:cNvSpPr>
            <a:spLocks noChangeArrowheads="1"/>
          </p:cNvSpPr>
          <p:nvPr/>
        </p:nvSpPr>
        <p:spPr bwMode="auto">
          <a:xfrm>
            <a:off x="971550" y="152717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cxnSp>
        <p:nvCxnSpPr>
          <p:cNvPr id="32" name="直接连接符 31"/>
          <p:cNvCxnSpPr/>
          <p:nvPr/>
        </p:nvCxnSpPr>
        <p:spPr>
          <a:xfrm flipH="1">
            <a:off x="2855913" y="3522663"/>
            <a:ext cx="36988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矩形 1"/>
          <p:cNvSpPr>
            <a:spLocks noChangeArrowheads="1"/>
          </p:cNvSpPr>
          <p:nvPr/>
        </p:nvSpPr>
        <p:spPr bwMode="auto">
          <a:xfrm>
            <a:off x="962025" y="320198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cxnSp>
        <p:nvCxnSpPr>
          <p:cNvPr id="34" name="直接连接符 33"/>
          <p:cNvCxnSpPr/>
          <p:nvPr/>
        </p:nvCxnSpPr>
        <p:spPr>
          <a:xfrm flipH="1">
            <a:off x="5991225" y="2733675"/>
            <a:ext cx="36988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矩形 1"/>
          <p:cNvSpPr>
            <a:spLocks noChangeArrowheads="1"/>
          </p:cNvSpPr>
          <p:nvPr/>
        </p:nvSpPr>
        <p:spPr bwMode="auto">
          <a:xfrm>
            <a:off x="6350000" y="242728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200" fill="hold"/>
                                        <p:tgtEl>
                                          <p:spTgt spid="8"/>
                                        </p:tgtEl>
                                        <p:attrNameLst>
                                          <p:attrName>ppt_w</p:attrName>
                                        </p:attrNameLst>
                                      </p:cBhvr>
                                      <p:tavLst>
                                        <p:tav tm="0">
                                          <p:val>
                                            <p:fltVal val="0"/>
                                          </p:val>
                                        </p:tav>
                                        <p:tav tm="100000">
                                          <p:val>
                                            <p:strVal val="#ppt_w"/>
                                          </p:val>
                                        </p:tav>
                                      </p:tavLst>
                                    </p:anim>
                                    <p:anim calcmode="lin" valueType="num">
                                      <p:cBhvr>
                                        <p:cTn id="30" dur="200" fill="hold"/>
                                        <p:tgtEl>
                                          <p:spTgt spid="8"/>
                                        </p:tgtEl>
                                        <p:attrNameLst>
                                          <p:attrName>ppt_h</p:attrName>
                                        </p:attrNameLst>
                                      </p:cBhvr>
                                      <p:tavLst>
                                        <p:tav tm="0">
                                          <p:val>
                                            <p:fltVal val="0"/>
                                          </p:val>
                                        </p:tav>
                                        <p:tav tm="100000">
                                          <p:val>
                                            <p:strVal val="#ppt_h"/>
                                          </p:val>
                                        </p:tav>
                                      </p:tavLst>
                                    </p:anim>
                                    <p:animEffect transition="in" filter="fade">
                                      <p:cBhvr>
                                        <p:cTn id="31" dur="200"/>
                                        <p:tgtEl>
                                          <p:spTgt spid="8"/>
                                        </p:tgtEl>
                                      </p:cBhvr>
                                    </p:animEffect>
                                  </p:childTnLst>
                                </p:cTn>
                              </p:par>
                              <p:par>
                                <p:cTn id="32" presetID="6" presetClass="emph" presetSubtype="0" autoRev="1" fill="hold" nodeType="withEffect">
                                  <p:stCondLst>
                                    <p:cond delay="150"/>
                                  </p:stCondLst>
                                  <p:childTnLst>
                                    <p:animScale>
                                      <p:cBhvr>
                                        <p:cTn id="33" dur="100" fill="hold"/>
                                        <p:tgtEl>
                                          <p:spTgt spid="8"/>
                                        </p:tgtEl>
                                      </p:cBhvr>
                                      <p:by x="130000" y="130000"/>
                                    </p:animScale>
                                  </p:childTnLst>
                                </p:cTn>
                              </p:par>
                            </p:childTnLst>
                          </p:cTn>
                        </p:par>
                        <p:par>
                          <p:cTn id="34" fill="hold">
                            <p:stCondLst>
                              <p:cond delay="2500"/>
                            </p:stCondLst>
                            <p:childTnLst>
                              <p:par>
                                <p:cTn id="35" presetID="2" presetClass="entr" presetSubtype="9"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0-#ppt_w/2"/>
                                          </p:val>
                                        </p:tav>
                                        <p:tav tm="100000">
                                          <p:val>
                                            <p:strVal val="#ppt_x"/>
                                          </p:val>
                                        </p:tav>
                                      </p:tavLst>
                                    </p:anim>
                                    <p:anim calcmode="lin" valueType="num">
                                      <p:cBhvr additive="base">
                                        <p:cTn id="38" dur="500" fill="hold"/>
                                        <p:tgtEl>
                                          <p:spTgt spid="9"/>
                                        </p:tgtEl>
                                        <p:attrNameLst>
                                          <p:attrName>ppt_y</p:attrName>
                                        </p:attrNameLst>
                                      </p:cBhvr>
                                      <p:tavLst>
                                        <p:tav tm="0">
                                          <p:val>
                                            <p:strVal val="0-#ppt_h/2"/>
                                          </p:val>
                                        </p:tav>
                                        <p:tav tm="100000">
                                          <p:val>
                                            <p:strVal val="#ppt_y"/>
                                          </p:val>
                                        </p:tav>
                                      </p:tavLst>
                                    </p:anim>
                                  </p:childTnLst>
                                </p:cTn>
                              </p:par>
                              <p:par>
                                <p:cTn id="39" presetID="2" presetClass="entr" presetSubtype="3"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0-#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2" presetClass="entr" presetSubtype="1"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ppt_x"/>
                                          </p:val>
                                        </p:tav>
                                        <p:tav tm="100000">
                                          <p:val>
                                            <p:strVal val="#ppt_x"/>
                                          </p:val>
                                        </p:tav>
                                      </p:tavLst>
                                    </p:anim>
                                    <p:anim calcmode="lin" valueType="num">
                                      <p:cBhvr additive="base">
                                        <p:cTn id="51" dur="500" fill="hold"/>
                                        <p:tgtEl>
                                          <p:spTgt spid="19"/>
                                        </p:tgtEl>
                                        <p:attrNameLst>
                                          <p:attrName>ppt_y</p:attrName>
                                        </p:attrNameLst>
                                      </p:cBhvr>
                                      <p:tavLst>
                                        <p:tav tm="0">
                                          <p:val>
                                            <p:strVal val="0-#ppt_h/2"/>
                                          </p:val>
                                        </p:tav>
                                        <p:tav tm="100000">
                                          <p:val>
                                            <p:strVal val="#ppt_y"/>
                                          </p:val>
                                        </p:tav>
                                      </p:tavLst>
                                    </p:anim>
                                  </p:childTnLst>
                                </p:cTn>
                              </p:par>
                              <p:par>
                                <p:cTn id="52" presetID="2" presetClass="entr" presetSubtype="6"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1+#ppt_h/2"/>
                                          </p:val>
                                        </p:tav>
                                        <p:tav tm="100000">
                                          <p:val>
                                            <p:strVal val="#ppt_y"/>
                                          </p:val>
                                        </p:tav>
                                      </p:tavLst>
                                    </p:anim>
                                  </p:childTnLst>
                                </p:cTn>
                              </p:par>
                              <p:par>
                                <p:cTn id="56" presetID="2" presetClass="entr" presetSubtype="12"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500" fill="hold"/>
                                        <p:tgtEl>
                                          <p:spTgt spid="22"/>
                                        </p:tgtEl>
                                        <p:attrNameLst>
                                          <p:attrName>ppt_x</p:attrName>
                                        </p:attrNameLst>
                                      </p:cBhvr>
                                      <p:tavLst>
                                        <p:tav tm="0">
                                          <p:val>
                                            <p:strVal val="0-#ppt_w/2"/>
                                          </p:val>
                                        </p:tav>
                                        <p:tav tm="100000">
                                          <p:val>
                                            <p:strVal val="#ppt_x"/>
                                          </p:val>
                                        </p:tav>
                                      </p:tavLst>
                                    </p:anim>
                                    <p:anim calcmode="lin" valueType="num">
                                      <p:cBhvr additive="base">
                                        <p:cTn id="59" dur="500" fill="hold"/>
                                        <p:tgtEl>
                                          <p:spTgt spid="22"/>
                                        </p:tgtEl>
                                        <p:attrNameLst>
                                          <p:attrName>ppt_y</p:attrName>
                                        </p:attrNameLst>
                                      </p:cBhvr>
                                      <p:tavLst>
                                        <p:tav tm="0">
                                          <p:val>
                                            <p:strVal val="1+#ppt_h/2"/>
                                          </p:val>
                                        </p:tav>
                                        <p:tav tm="100000">
                                          <p:val>
                                            <p:strVal val="#ppt_y"/>
                                          </p:val>
                                        </p:tav>
                                      </p:tavLst>
                                    </p:anim>
                                  </p:childTnLst>
                                </p:cTn>
                              </p:par>
                            </p:childTnLst>
                          </p:cTn>
                        </p:par>
                        <p:par>
                          <p:cTn id="60" fill="hold">
                            <p:stCondLst>
                              <p:cond delay="3500"/>
                            </p:stCondLst>
                            <p:childTnLst>
                              <p:par>
                                <p:cTn id="61" presetID="22" presetClass="entr" presetSubtype="2"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right)">
                                      <p:cBhvr>
                                        <p:cTn id="63" dur="500"/>
                                        <p:tgtEl>
                                          <p:spTgt spid="30"/>
                                        </p:tgtEl>
                                      </p:cBhvr>
                                    </p:animEffect>
                                  </p:childTnLst>
                                </p:cTn>
                              </p:par>
                            </p:childTnLst>
                          </p:cTn>
                        </p:par>
                        <p:par>
                          <p:cTn id="64" fill="hold">
                            <p:stCondLst>
                              <p:cond delay="4000"/>
                            </p:stCondLst>
                            <p:childTnLst>
                              <p:par>
                                <p:cTn id="65" presetID="2" presetClass="entr" presetSubtype="8"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300" fill="hold"/>
                                        <p:tgtEl>
                                          <p:spTgt spid="31"/>
                                        </p:tgtEl>
                                        <p:attrNameLst>
                                          <p:attrName>ppt_x</p:attrName>
                                        </p:attrNameLst>
                                      </p:cBhvr>
                                      <p:tavLst>
                                        <p:tav tm="0">
                                          <p:val>
                                            <p:strVal val="0-#ppt_w/2"/>
                                          </p:val>
                                        </p:tav>
                                        <p:tav tm="100000">
                                          <p:val>
                                            <p:strVal val="#ppt_x"/>
                                          </p:val>
                                        </p:tav>
                                      </p:tavLst>
                                    </p:anim>
                                    <p:anim calcmode="lin" valueType="num">
                                      <p:cBhvr additive="base">
                                        <p:cTn id="68" dur="300" fill="hold"/>
                                        <p:tgtEl>
                                          <p:spTgt spid="31"/>
                                        </p:tgtEl>
                                        <p:attrNameLst>
                                          <p:attrName>ppt_y</p:attrName>
                                        </p:attrNameLst>
                                      </p:cBhvr>
                                      <p:tavLst>
                                        <p:tav tm="0">
                                          <p:val>
                                            <p:strVal val="#ppt_y"/>
                                          </p:val>
                                        </p:tav>
                                        <p:tav tm="100000">
                                          <p:val>
                                            <p:strVal val="#ppt_y"/>
                                          </p:val>
                                        </p:tav>
                                      </p:tavLst>
                                    </p:anim>
                                  </p:childTnLst>
                                </p:cTn>
                              </p:par>
                            </p:childTnLst>
                          </p:cTn>
                        </p:par>
                        <p:par>
                          <p:cTn id="69" fill="hold">
                            <p:stCondLst>
                              <p:cond delay="4500"/>
                            </p:stCondLst>
                            <p:childTnLst>
                              <p:par>
                                <p:cTn id="70" presetID="22" presetClass="entr" presetSubtype="2" fill="hold"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wipe(right)">
                                      <p:cBhvr>
                                        <p:cTn id="72" dur="500"/>
                                        <p:tgtEl>
                                          <p:spTgt spid="32"/>
                                        </p:tgtEl>
                                      </p:cBhvr>
                                    </p:animEffect>
                                  </p:childTnLst>
                                </p:cTn>
                              </p:par>
                            </p:childTnLst>
                          </p:cTn>
                        </p:par>
                        <p:par>
                          <p:cTn id="73" fill="hold">
                            <p:stCondLst>
                              <p:cond delay="5000"/>
                            </p:stCondLst>
                            <p:childTnLst>
                              <p:par>
                                <p:cTn id="74" presetID="2" presetClass="entr" presetSubtype="8"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300" fill="hold"/>
                                        <p:tgtEl>
                                          <p:spTgt spid="33"/>
                                        </p:tgtEl>
                                        <p:attrNameLst>
                                          <p:attrName>ppt_x</p:attrName>
                                        </p:attrNameLst>
                                      </p:cBhvr>
                                      <p:tavLst>
                                        <p:tav tm="0">
                                          <p:val>
                                            <p:strVal val="0-#ppt_w/2"/>
                                          </p:val>
                                        </p:tav>
                                        <p:tav tm="100000">
                                          <p:val>
                                            <p:strVal val="#ppt_x"/>
                                          </p:val>
                                        </p:tav>
                                      </p:tavLst>
                                    </p:anim>
                                    <p:anim calcmode="lin" valueType="num">
                                      <p:cBhvr additive="base">
                                        <p:cTn id="77" dur="300" fill="hold"/>
                                        <p:tgtEl>
                                          <p:spTgt spid="33"/>
                                        </p:tgtEl>
                                        <p:attrNameLst>
                                          <p:attrName>ppt_y</p:attrName>
                                        </p:attrNameLst>
                                      </p:cBhvr>
                                      <p:tavLst>
                                        <p:tav tm="0">
                                          <p:val>
                                            <p:strVal val="#ppt_y"/>
                                          </p:val>
                                        </p:tav>
                                        <p:tav tm="100000">
                                          <p:val>
                                            <p:strVal val="#ppt_y"/>
                                          </p:val>
                                        </p:tav>
                                      </p:tavLst>
                                    </p:anim>
                                  </p:childTnLst>
                                </p:cTn>
                              </p:par>
                            </p:childTnLst>
                          </p:cTn>
                        </p:par>
                        <p:par>
                          <p:cTn id="78" fill="hold">
                            <p:stCondLst>
                              <p:cond delay="5500"/>
                            </p:stCondLst>
                            <p:childTnLst>
                              <p:par>
                                <p:cTn id="79" presetID="22" presetClass="entr" presetSubtype="8" fill="hold" nodeType="after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childTnLst>
                          </p:cTn>
                        </p:par>
                        <p:par>
                          <p:cTn id="82" fill="hold">
                            <p:stCondLst>
                              <p:cond delay="6000"/>
                            </p:stCondLst>
                            <p:childTnLst>
                              <p:par>
                                <p:cTn id="83" presetID="2" presetClass="entr" presetSubtype="8"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additive="base">
                                        <p:cTn id="85" dur="300" fill="hold"/>
                                        <p:tgtEl>
                                          <p:spTgt spid="35"/>
                                        </p:tgtEl>
                                        <p:attrNameLst>
                                          <p:attrName>ppt_x</p:attrName>
                                        </p:attrNameLst>
                                      </p:cBhvr>
                                      <p:tavLst>
                                        <p:tav tm="0">
                                          <p:val>
                                            <p:strVal val="0-#ppt_w/2"/>
                                          </p:val>
                                        </p:tav>
                                        <p:tav tm="100000">
                                          <p:val>
                                            <p:strVal val="#ppt_x"/>
                                          </p:val>
                                        </p:tav>
                                      </p:tavLst>
                                    </p:anim>
                                    <p:anim calcmode="lin" valueType="num">
                                      <p:cBhvr additive="base">
                                        <p:cTn id="86"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31" grpId="0"/>
      <p:bldP spid="33"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19512"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19513"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sp>
        <p:nvSpPr>
          <p:cNvPr id="8" name="TextBox 7"/>
          <p:cNvSpPr txBox="1"/>
          <p:nvPr/>
        </p:nvSpPr>
        <p:spPr>
          <a:xfrm>
            <a:off x="806450" y="1112838"/>
            <a:ext cx="3057525" cy="522287"/>
          </a:xfrm>
          <a:prstGeom prst="rect">
            <a:avLst/>
          </a:prstGeom>
          <a:noFill/>
          <a:ln w="9525">
            <a:noFill/>
          </a:ln>
        </p:spPr>
        <p:txBody>
          <a:bodyPr wrap="none">
            <a:spAutoFit/>
          </a:bodyPr>
          <a:lstStyle/>
          <a:p>
            <a:pPr lvl="0"/>
            <a:r>
              <a:rPr lang="zh-CN" altLang="en-US" sz="2800" b="1" dirty="0">
                <a:solidFill>
                  <a:srgbClr val="000000"/>
                </a:solidFill>
                <a:latin typeface="微软雅黑" panose="020B0503020204020204" pitchFamily="34" charset="-122"/>
                <a:ea typeface="微软雅黑" panose="020B0503020204020204" pitchFamily="34" charset="-122"/>
              </a:rPr>
              <a:t>这里填写课件标题</a:t>
            </a:r>
          </a:p>
        </p:txBody>
      </p:sp>
      <p:grpSp>
        <p:nvGrpSpPr>
          <p:cNvPr id="9" name="组合 8"/>
          <p:cNvGrpSpPr/>
          <p:nvPr/>
        </p:nvGrpSpPr>
        <p:grpSpPr>
          <a:xfrm>
            <a:off x="5148263" y="1276350"/>
            <a:ext cx="576262" cy="574675"/>
            <a:chOff x="4953524" y="1131590"/>
            <a:chExt cx="576064" cy="576064"/>
          </a:xfrm>
        </p:grpSpPr>
        <p:sp>
          <p:nvSpPr>
            <p:cNvPr id="10" name="泪滴形 9"/>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19511" name="图片 11"/>
            <p:cNvPicPr>
              <a:picLocks noChangeAspect="1"/>
            </p:cNvPicPr>
            <p:nvPr/>
          </p:nvPicPr>
          <p:blipFill>
            <a:blip r:embed="rId5"/>
            <a:stretch>
              <a:fillRect/>
            </a:stretch>
          </p:blipFill>
          <p:spPr>
            <a:xfrm>
              <a:off x="5076056" y="1240160"/>
              <a:ext cx="360041" cy="358923"/>
            </a:xfrm>
            <a:prstGeom prst="rect">
              <a:avLst/>
            </a:prstGeom>
            <a:noFill/>
            <a:ln w="9525">
              <a:noFill/>
            </a:ln>
          </p:spPr>
        </p:pic>
      </p:grpSp>
      <p:sp>
        <p:nvSpPr>
          <p:cNvPr id="13" name="矩形 1"/>
          <p:cNvSpPr>
            <a:spLocks noChangeArrowheads="1"/>
          </p:cNvSpPr>
          <p:nvPr/>
        </p:nvSpPr>
        <p:spPr bwMode="auto">
          <a:xfrm>
            <a:off x="5918200" y="1285875"/>
            <a:ext cx="24495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14" name="组合 13"/>
          <p:cNvGrpSpPr/>
          <p:nvPr/>
        </p:nvGrpSpPr>
        <p:grpSpPr>
          <a:xfrm>
            <a:off x="5148263" y="2052638"/>
            <a:ext cx="576262" cy="576262"/>
            <a:chOff x="4953524" y="1131590"/>
            <a:chExt cx="576064" cy="576064"/>
          </a:xfrm>
        </p:grpSpPr>
        <p:sp>
          <p:nvSpPr>
            <p:cNvPr id="15" name="泪滴形 14"/>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19509" name="图片 15"/>
            <p:cNvPicPr>
              <a:picLocks noChangeAspect="1"/>
            </p:cNvPicPr>
            <p:nvPr/>
          </p:nvPicPr>
          <p:blipFill>
            <a:blip r:embed="rId6"/>
            <a:stretch>
              <a:fillRect/>
            </a:stretch>
          </p:blipFill>
          <p:spPr>
            <a:xfrm>
              <a:off x="5076056" y="1240160"/>
              <a:ext cx="360041" cy="358922"/>
            </a:xfrm>
            <a:prstGeom prst="rect">
              <a:avLst/>
            </a:prstGeom>
            <a:noFill/>
            <a:ln w="9525">
              <a:noFill/>
            </a:ln>
          </p:spPr>
        </p:pic>
      </p:grpSp>
      <p:sp>
        <p:nvSpPr>
          <p:cNvPr id="17" name="矩形 1"/>
          <p:cNvSpPr>
            <a:spLocks noChangeArrowheads="1"/>
          </p:cNvSpPr>
          <p:nvPr/>
        </p:nvSpPr>
        <p:spPr bwMode="auto">
          <a:xfrm>
            <a:off x="5918200" y="2063750"/>
            <a:ext cx="24495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18" name="矩形 17"/>
          <p:cNvSpPr/>
          <p:nvPr/>
        </p:nvSpPr>
        <p:spPr>
          <a:xfrm>
            <a:off x="5219700" y="2974975"/>
            <a:ext cx="3125788" cy="1684338"/>
          </a:xfrm>
          <a:prstGeom prst="rect">
            <a:avLst/>
          </a:prstGeom>
          <a:blipFill>
            <a:blip r:embed="rId7"/>
            <a:stretch>
              <a:fillRect/>
            </a:stretch>
          </a:blipFill>
          <a:ln w="508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9" name="组合 18"/>
          <p:cNvGrpSpPr/>
          <p:nvPr/>
        </p:nvGrpSpPr>
        <p:grpSpPr>
          <a:xfrm>
            <a:off x="730250" y="3006725"/>
            <a:ext cx="809625" cy="1652588"/>
            <a:chOff x="730922" y="2863500"/>
            <a:chExt cx="808235" cy="1652466"/>
          </a:xfrm>
        </p:grpSpPr>
        <p:grpSp>
          <p:nvGrpSpPr>
            <p:cNvPr id="19497" name="组合 19"/>
            <p:cNvGrpSpPr/>
            <p:nvPr/>
          </p:nvGrpSpPr>
          <p:grpSpPr>
            <a:xfrm>
              <a:off x="750564" y="2863500"/>
              <a:ext cx="766764" cy="1652466"/>
              <a:chOff x="1038223" y="2196378"/>
              <a:chExt cx="766764" cy="1652466"/>
            </a:xfrm>
          </p:grpSpPr>
          <p:grpSp>
            <p:nvGrpSpPr>
              <p:cNvPr id="19499" name="组合 21"/>
              <p:cNvGrpSpPr/>
              <p:nvPr/>
            </p:nvGrpSpPr>
            <p:grpSpPr>
              <a:xfrm>
                <a:off x="1038223" y="2196378"/>
                <a:ext cx="766764" cy="1652466"/>
                <a:chOff x="1038223" y="2196378"/>
                <a:chExt cx="766764" cy="1652466"/>
              </a:xfrm>
            </p:grpSpPr>
            <p:sp>
              <p:nvSpPr>
                <p:cNvPr id="29" name="圆角矩形 127"/>
                <p:cNvSpPr/>
                <p:nvPr/>
              </p:nvSpPr>
              <p:spPr>
                <a:xfrm>
                  <a:off x="1038223" y="2196378"/>
                  <a:ext cx="766764" cy="1652466"/>
                </a:xfrm>
                <a:custGeom>
                  <a:avLst/>
                  <a:gdLst/>
                  <a:ahLst/>
                  <a:cxnLst/>
                  <a:rect l="l" t="t" r="r" b="b"/>
                  <a:pathLst>
                    <a:path w="766764" h="1652466">
                      <a:moveTo>
                        <a:pt x="383382" y="0"/>
                      </a:moveTo>
                      <a:cubicBezTo>
                        <a:pt x="595118" y="0"/>
                        <a:pt x="766764" y="171646"/>
                        <a:pt x="766764" y="383382"/>
                      </a:cubicBezTo>
                      <a:lnTo>
                        <a:pt x="766763" y="1652466"/>
                      </a:lnTo>
                      <a:lnTo>
                        <a:pt x="0" y="1652466"/>
                      </a:lnTo>
                      <a:lnTo>
                        <a:pt x="0" y="383382"/>
                      </a:lnTo>
                      <a:cubicBezTo>
                        <a:pt x="0" y="171646"/>
                        <a:pt x="171646" y="0"/>
                        <a:pt x="38338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0" name="椭圆 29"/>
                <p:cNvSpPr/>
                <p:nvPr/>
              </p:nvSpPr>
              <p:spPr>
                <a:xfrm>
                  <a:off x="1134667" y="2286099"/>
                  <a:ext cx="576064" cy="576064"/>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19500" name="组合 22"/>
              <p:cNvGrpSpPr/>
              <p:nvPr/>
            </p:nvGrpSpPr>
            <p:grpSpPr>
              <a:xfrm>
                <a:off x="1253266" y="2360019"/>
                <a:ext cx="321978" cy="360000"/>
                <a:chOff x="2741613" y="120650"/>
                <a:chExt cx="1057275" cy="1143000"/>
              </a:xfrm>
            </p:grpSpPr>
            <p:sp>
              <p:nvSpPr>
                <p:cNvPr id="19501" name="Freeform 6"/>
                <p:cNvSpPr>
                  <a:spLocks noEditPoints="1"/>
                </p:cNvSpPr>
                <p:nvPr/>
              </p:nvSpPr>
              <p:spPr>
                <a:xfrm>
                  <a:off x="2741613" y="465138"/>
                  <a:ext cx="1057275" cy="682625"/>
                </a:xfrm>
                <a:custGeom>
                  <a:avLst/>
                  <a:gdLst/>
                  <a:ahLst/>
                  <a:cxnLst>
                    <a:cxn ang="0">
                      <a:pos x="123724" y="0"/>
                    </a:cxn>
                    <a:cxn ang="0">
                      <a:pos x="929802" y="0"/>
                    </a:cxn>
                    <a:cxn ang="0">
                      <a:pos x="1019783" y="41258"/>
                    </a:cxn>
                    <a:cxn ang="0">
                      <a:pos x="1057275" y="135025"/>
                    </a:cxn>
                    <a:cxn ang="0">
                      <a:pos x="1057275" y="547600"/>
                    </a:cxn>
                    <a:cxn ang="0">
                      <a:pos x="1019783" y="645118"/>
                    </a:cxn>
                    <a:cxn ang="0">
                      <a:pos x="929802" y="682625"/>
                    </a:cxn>
                    <a:cxn ang="0">
                      <a:pos x="123724" y="682625"/>
                    </a:cxn>
                    <a:cxn ang="0">
                      <a:pos x="37492" y="645118"/>
                    </a:cxn>
                    <a:cxn ang="0">
                      <a:pos x="0" y="547600"/>
                    </a:cxn>
                    <a:cxn ang="0">
                      <a:pos x="0" y="135025"/>
                    </a:cxn>
                    <a:cxn ang="0">
                      <a:pos x="37492" y="41258"/>
                    </a:cxn>
                    <a:cxn ang="0">
                      <a:pos x="123724" y="0"/>
                    </a:cxn>
                    <a:cxn ang="0">
                      <a:pos x="929802" y="63762"/>
                    </a:cxn>
                    <a:cxn ang="0">
                      <a:pos x="123724" y="63762"/>
                    </a:cxn>
                    <a:cxn ang="0">
                      <a:pos x="86232" y="82515"/>
                    </a:cxn>
                    <a:cxn ang="0">
                      <a:pos x="67486" y="135025"/>
                    </a:cxn>
                    <a:cxn ang="0">
                      <a:pos x="67486" y="547600"/>
                    </a:cxn>
                    <a:cxn ang="0">
                      <a:pos x="86232" y="600110"/>
                    </a:cxn>
                    <a:cxn ang="0">
                      <a:pos x="123724" y="618863"/>
                    </a:cxn>
                    <a:cxn ang="0">
                      <a:pos x="929802" y="618863"/>
                    </a:cxn>
                    <a:cxn ang="0">
                      <a:pos x="971043" y="600110"/>
                    </a:cxn>
                    <a:cxn ang="0">
                      <a:pos x="989789" y="547600"/>
                    </a:cxn>
                    <a:cxn ang="0">
                      <a:pos x="989789" y="135025"/>
                    </a:cxn>
                    <a:cxn ang="0">
                      <a:pos x="971043" y="82515"/>
                    </a:cxn>
                    <a:cxn ang="0">
                      <a:pos x="929802" y="63762"/>
                    </a:cxn>
                  </a:cxnLst>
                  <a:rect l="0" t="0" r="0" b="0"/>
                  <a:pathLst>
                    <a:path w="282" h="182">
                      <a:moveTo>
                        <a:pt x="33" y="0"/>
                      </a:moveTo>
                      <a:cubicBezTo>
                        <a:pt x="248" y="0"/>
                        <a:pt x="248" y="0"/>
                        <a:pt x="248" y="0"/>
                      </a:cubicBezTo>
                      <a:cubicBezTo>
                        <a:pt x="258" y="0"/>
                        <a:pt x="266" y="4"/>
                        <a:pt x="272" y="11"/>
                      </a:cubicBezTo>
                      <a:cubicBezTo>
                        <a:pt x="278" y="17"/>
                        <a:pt x="282" y="26"/>
                        <a:pt x="282" y="36"/>
                      </a:cubicBezTo>
                      <a:cubicBezTo>
                        <a:pt x="282" y="146"/>
                        <a:pt x="282" y="146"/>
                        <a:pt x="282" y="146"/>
                      </a:cubicBezTo>
                      <a:cubicBezTo>
                        <a:pt x="282" y="156"/>
                        <a:pt x="278" y="165"/>
                        <a:pt x="272" y="172"/>
                      </a:cubicBezTo>
                      <a:cubicBezTo>
                        <a:pt x="266" y="178"/>
                        <a:pt x="258" y="182"/>
                        <a:pt x="248" y="182"/>
                      </a:cubicBezTo>
                      <a:cubicBezTo>
                        <a:pt x="33" y="182"/>
                        <a:pt x="33" y="182"/>
                        <a:pt x="33" y="182"/>
                      </a:cubicBezTo>
                      <a:cubicBezTo>
                        <a:pt x="24" y="182"/>
                        <a:pt x="16" y="178"/>
                        <a:pt x="10" y="172"/>
                      </a:cubicBezTo>
                      <a:cubicBezTo>
                        <a:pt x="4" y="165"/>
                        <a:pt x="0" y="156"/>
                        <a:pt x="0" y="146"/>
                      </a:cubicBezTo>
                      <a:cubicBezTo>
                        <a:pt x="0" y="36"/>
                        <a:pt x="0" y="36"/>
                        <a:pt x="0" y="36"/>
                      </a:cubicBezTo>
                      <a:cubicBezTo>
                        <a:pt x="0" y="26"/>
                        <a:pt x="4" y="17"/>
                        <a:pt x="10" y="11"/>
                      </a:cubicBezTo>
                      <a:cubicBezTo>
                        <a:pt x="16" y="4"/>
                        <a:pt x="24" y="0"/>
                        <a:pt x="33" y="0"/>
                      </a:cubicBezTo>
                      <a:close/>
                      <a:moveTo>
                        <a:pt x="248" y="17"/>
                      </a:moveTo>
                      <a:cubicBezTo>
                        <a:pt x="33" y="17"/>
                        <a:pt x="33" y="17"/>
                        <a:pt x="33" y="17"/>
                      </a:cubicBezTo>
                      <a:cubicBezTo>
                        <a:pt x="29" y="17"/>
                        <a:pt x="26" y="19"/>
                        <a:pt x="23" y="22"/>
                      </a:cubicBezTo>
                      <a:cubicBezTo>
                        <a:pt x="20" y="26"/>
                        <a:pt x="18" y="30"/>
                        <a:pt x="18" y="36"/>
                      </a:cubicBezTo>
                      <a:cubicBezTo>
                        <a:pt x="18" y="146"/>
                        <a:pt x="18" y="146"/>
                        <a:pt x="18" y="146"/>
                      </a:cubicBezTo>
                      <a:cubicBezTo>
                        <a:pt x="18" y="152"/>
                        <a:pt x="20" y="156"/>
                        <a:pt x="23" y="160"/>
                      </a:cubicBezTo>
                      <a:cubicBezTo>
                        <a:pt x="26" y="163"/>
                        <a:pt x="29" y="165"/>
                        <a:pt x="33" y="165"/>
                      </a:cubicBezTo>
                      <a:cubicBezTo>
                        <a:pt x="248" y="165"/>
                        <a:pt x="248" y="165"/>
                        <a:pt x="248" y="165"/>
                      </a:cubicBezTo>
                      <a:cubicBezTo>
                        <a:pt x="252" y="165"/>
                        <a:pt x="256" y="163"/>
                        <a:pt x="259" y="160"/>
                      </a:cubicBezTo>
                      <a:cubicBezTo>
                        <a:pt x="262" y="156"/>
                        <a:pt x="264" y="152"/>
                        <a:pt x="264" y="146"/>
                      </a:cubicBezTo>
                      <a:cubicBezTo>
                        <a:pt x="264" y="36"/>
                        <a:pt x="264" y="36"/>
                        <a:pt x="264" y="36"/>
                      </a:cubicBezTo>
                      <a:cubicBezTo>
                        <a:pt x="264" y="30"/>
                        <a:pt x="262" y="26"/>
                        <a:pt x="259" y="22"/>
                      </a:cubicBezTo>
                      <a:cubicBezTo>
                        <a:pt x="256" y="19"/>
                        <a:pt x="252" y="17"/>
                        <a:pt x="248" y="17"/>
                      </a:cubicBezTo>
                      <a:close/>
                    </a:path>
                  </a:pathLst>
                </a:custGeom>
                <a:solidFill>
                  <a:srgbClr val="231F20">
                    <a:alpha val="100000"/>
                  </a:srgbClr>
                </a:solidFill>
                <a:ln w="9525">
                  <a:noFill/>
                </a:ln>
              </p:spPr>
              <p:txBody>
                <a:bodyPr/>
                <a:lstStyle/>
                <a:p>
                  <a:endParaRPr lang="zh-CN" altLang="en-US"/>
                </a:p>
              </p:txBody>
            </p:sp>
            <p:sp>
              <p:nvSpPr>
                <p:cNvPr id="19502" name="Freeform 7"/>
                <p:cNvSpPr/>
                <p:nvPr/>
              </p:nvSpPr>
              <p:spPr>
                <a:xfrm>
                  <a:off x="2898776" y="120650"/>
                  <a:ext cx="382588" cy="344488"/>
                </a:xfrm>
                <a:custGeom>
                  <a:avLst/>
                  <a:gdLst/>
                  <a:ahLst/>
                  <a:cxnLst>
                    <a:cxn ang="0">
                      <a:pos x="56263" y="142289"/>
                    </a:cxn>
                    <a:cxn ang="0">
                      <a:pos x="135031" y="262110"/>
                    </a:cxn>
                    <a:cxn ang="0">
                      <a:pos x="135031" y="262110"/>
                    </a:cxn>
                    <a:cxn ang="0">
                      <a:pos x="146284" y="277088"/>
                    </a:cxn>
                    <a:cxn ang="0">
                      <a:pos x="150035" y="277088"/>
                    </a:cxn>
                    <a:cxn ang="0">
                      <a:pos x="153785" y="277088"/>
                    </a:cxn>
                    <a:cxn ang="0">
                      <a:pos x="168789" y="258366"/>
                    </a:cxn>
                    <a:cxn ang="0">
                      <a:pos x="168789" y="258366"/>
                    </a:cxn>
                    <a:cxn ang="0">
                      <a:pos x="322574" y="0"/>
                    </a:cxn>
                    <a:cxn ang="0">
                      <a:pos x="382588" y="37444"/>
                    </a:cxn>
                    <a:cxn ang="0">
                      <a:pos x="225052" y="292066"/>
                    </a:cxn>
                    <a:cxn ang="0">
                      <a:pos x="225052" y="292066"/>
                    </a:cxn>
                    <a:cxn ang="0">
                      <a:pos x="187543" y="333255"/>
                    </a:cxn>
                    <a:cxn ang="0">
                      <a:pos x="153785" y="344488"/>
                    </a:cxn>
                    <a:cxn ang="0">
                      <a:pos x="116277" y="333255"/>
                    </a:cxn>
                    <a:cxn ang="0">
                      <a:pos x="78768" y="299555"/>
                    </a:cxn>
                    <a:cxn ang="0">
                      <a:pos x="0" y="179733"/>
                    </a:cxn>
                    <a:cxn ang="0">
                      <a:pos x="56263" y="142289"/>
                    </a:cxn>
                  </a:cxnLst>
                  <a:rect l="0" t="0" r="0" b="0"/>
                  <a:pathLst>
                    <a:path w="102" h="92">
                      <a:moveTo>
                        <a:pt x="15" y="38"/>
                      </a:moveTo>
                      <a:cubicBezTo>
                        <a:pt x="36" y="70"/>
                        <a:pt x="36" y="70"/>
                        <a:pt x="36" y="70"/>
                      </a:cubicBezTo>
                      <a:cubicBezTo>
                        <a:pt x="36" y="70"/>
                        <a:pt x="36" y="70"/>
                        <a:pt x="36" y="70"/>
                      </a:cubicBezTo>
                      <a:cubicBezTo>
                        <a:pt x="37" y="72"/>
                        <a:pt x="38" y="73"/>
                        <a:pt x="39" y="74"/>
                      </a:cubicBezTo>
                      <a:cubicBezTo>
                        <a:pt x="40" y="74"/>
                        <a:pt x="40" y="74"/>
                        <a:pt x="40" y="74"/>
                      </a:cubicBezTo>
                      <a:cubicBezTo>
                        <a:pt x="40" y="74"/>
                        <a:pt x="40" y="74"/>
                        <a:pt x="41" y="74"/>
                      </a:cubicBezTo>
                      <a:cubicBezTo>
                        <a:pt x="42" y="73"/>
                        <a:pt x="43" y="71"/>
                        <a:pt x="45" y="69"/>
                      </a:cubicBezTo>
                      <a:cubicBezTo>
                        <a:pt x="45" y="69"/>
                        <a:pt x="45" y="69"/>
                        <a:pt x="45" y="69"/>
                      </a:cubicBezTo>
                      <a:cubicBezTo>
                        <a:pt x="86" y="0"/>
                        <a:pt x="86" y="0"/>
                        <a:pt x="86" y="0"/>
                      </a:cubicBezTo>
                      <a:cubicBezTo>
                        <a:pt x="102" y="10"/>
                        <a:pt x="102" y="10"/>
                        <a:pt x="102" y="10"/>
                      </a:cubicBezTo>
                      <a:cubicBezTo>
                        <a:pt x="60" y="78"/>
                        <a:pt x="60" y="78"/>
                        <a:pt x="60" y="78"/>
                      </a:cubicBezTo>
                      <a:cubicBezTo>
                        <a:pt x="60" y="78"/>
                        <a:pt x="60" y="78"/>
                        <a:pt x="60" y="78"/>
                      </a:cubicBezTo>
                      <a:cubicBezTo>
                        <a:pt x="57" y="83"/>
                        <a:pt x="54" y="86"/>
                        <a:pt x="50" y="89"/>
                      </a:cubicBezTo>
                      <a:cubicBezTo>
                        <a:pt x="47" y="90"/>
                        <a:pt x="44" y="92"/>
                        <a:pt x="41" y="92"/>
                      </a:cubicBezTo>
                      <a:cubicBezTo>
                        <a:pt x="37" y="92"/>
                        <a:pt x="34" y="91"/>
                        <a:pt x="31" y="89"/>
                      </a:cubicBezTo>
                      <a:cubicBezTo>
                        <a:pt x="27" y="87"/>
                        <a:pt x="24" y="84"/>
                        <a:pt x="21" y="80"/>
                      </a:cubicBezTo>
                      <a:cubicBezTo>
                        <a:pt x="0" y="48"/>
                        <a:pt x="0" y="48"/>
                        <a:pt x="0" y="48"/>
                      </a:cubicBezTo>
                      <a:lnTo>
                        <a:pt x="15" y="38"/>
                      </a:lnTo>
                      <a:close/>
                    </a:path>
                  </a:pathLst>
                </a:custGeom>
                <a:solidFill>
                  <a:srgbClr val="231F20">
                    <a:alpha val="100000"/>
                  </a:srgbClr>
                </a:solidFill>
                <a:ln w="9525">
                  <a:noFill/>
                </a:ln>
              </p:spPr>
              <p:txBody>
                <a:bodyPr/>
                <a:lstStyle/>
                <a:p>
                  <a:endParaRPr lang="zh-CN" altLang="en-US"/>
                </a:p>
              </p:txBody>
            </p:sp>
            <p:sp>
              <p:nvSpPr>
                <p:cNvPr id="19503" name="Freeform 8"/>
                <p:cNvSpPr/>
                <p:nvPr/>
              </p:nvSpPr>
              <p:spPr>
                <a:xfrm>
                  <a:off x="3033713" y="1174750"/>
                  <a:ext cx="509588" cy="88900"/>
                </a:xfrm>
                <a:custGeom>
                  <a:avLst/>
                  <a:gdLst/>
                  <a:ahLst/>
                  <a:cxnLst>
                    <a:cxn ang="0">
                      <a:pos x="63699" y="0"/>
                    </a:cxn>
                    <a:cxn ang="0">
                      <a:pos x="442143" y="0"/>
                    </a:cxn>
                    <a:cxn ang="0">
                      <a:pos x="509588" y="62971"/>
                    </a:cxn>
                    <a:cxn ang="0">
                      <a:pos x="509588" y="88900"/>
                    </a:cxn>
                    <a:cxn ang="0">
                      <a:pos x="0" y="88900"/>
                    </a:cxn>
                    <a:cxn ang="0">
                      <a:pos x="0" y="62971"/>
                    </a:cxn>
                    <a:cxn ang="0">
                      <a:pos x="63699" y="0"/>
                    </a:cxn>
                  </a:cxnLst>
                  <a:rect l="0" t="0" r="0" b="0"/>
                  <a:pathLst>
                    <a:path w="136" h="24">
                      <a:moveTo>
                        <a:pt x="17" y="0"/>
                      </a:moveTo>
                      <a:cubicBezTo>
                        <a:pt x="118" y="0"/>
                        <a:pt x="118" y="0"/>
                        <a:pt x="118" y="0"/>
                      </a:cubicBezTo>
                      <a:cubicBezTo>
                        <a:pt x="128" y="0"/>
                        <a:pt x="136" y="7"/>
                        <a:pt x="136" y="17"/>
                      </a:cubicBezTo>
                      <a:cubicBezTo>
                        <a:pt x="136" y="24"/>
                        <a:pt x="136" y="24"/>
                        <a:pt x="136" y="24"/>
                      </a:cubicBezTo>
                      <a:cubicBezTo>
                        <a:pt x="0" y="24"/>
                        <a:pt x="0" y="24"/>
                        <a:pt x="0" y="24"/>
                      </a:cubicBezTo>
                      <a:cubicBezTo>
                        <a:pt x="0" y="17"/>
                        <a:pt x="0" y="17"/>
                        <a:pt x="0" y="17"/>
                      </a:cubicBezTo>
                      <a:cubicBezTo>
                        <a:pt x="0" y="7"/>
                        <a:pt x="7" y="0"/>
                        <a:pt x="17" y="0"/>
                      </a:cubicBezTo>
                      <a:close/>
                    </a:path>
                  </a:pathLst>
                </a:custGeom>
                <a:solidFill>
                  <a:srgbClr val="231F20">
                    <a:alpha val="100000"/>
                  </a:srgbClr>
                </a:solidFill>
                <a:ln w="9525">
                  <a:noFill/>
                </a:ln>
              </p:spPr>
              <p:txBody>
                <a:bodyPr/>
                <a:lstStyle/>
                <a:p>
                  <a:endParaRPr lang="zh-CN" altLang="en-US"/>
                </a:p>
              </p:txBody>
            </p:sp>
            <p:sp>
              <p:nvSpPr>
                <p:cNvPr id="19504" name="Freeform 9"/>
                <p:cNvSpPr>
                  <a:spLocks noEditPoints="1"/>
                </p:cNvSpPr>
                <p:nvPr/>
              </p:nvSpPr>
              <p:spPr>
                <a:xfrm>
                  <a:off x="2917826" y="611188"/>
                  <a:ext cx="314325" cy="404813"/>
                </a:xfrm>
                <a:custGeom>
                  <a:avLst/>
                  <a:gdLst/>
                  <a:ahLst/>
                  <a:cxnLst>
                    <a:cxn ang="0">
                      <a:pos x="157163" y="0"/>
                    </a:cxn>
                    <a:cxn ang="0">
                      <a:pos x="235744" y="33734"/>
                    </a:cxn>
                    <a:cxn ang="0">
                      <a:pos x="265679" y="108700"/>
                    </a:cxn>
                    <a:cxn ang="0">
                      <a:pos x="235744" y="187413"/>
                    </a:cxn>
                    <a:cxn ang="0">
                      <a:pos x="157163" y="217400"/>
                    </a:cxn>
                    <a:cxn ang="0">
                      <a:pos x="82323" y="187413"/>
                    </a:cxn>
                    <a:cxn ang="0">
                      <a:pos x="48646" y="108700"/>
                    </a:cxn>
                    <a:cxn ang="0">
                      <a:pos x="82323" y="33734"/>
                    </a:cxn>
                    <a:cxn ang="0">
                      <a:pos x="157163" y="0"/>
                    </a:cxn>
                    <a:cxn ang="0">
                      <a:pos x="153421" y="269875"/>
                    </a:cxn>
                    <a:cxn ang="0">
                      <a:pos x="130969" y="382323"/>
                    </a:cxn>
                    <a:cxn ang="0">
                      <a:pos x="157163" y="404813"/>
                    </a:cxn>
                    <a:cxn ang="0">
                      <a:pos x="183356" y="382323"/>
                    </a:cxn>
                    <a:cxn ang="0">
                      <a:pos x="160904" y="269875"/>
                    </a:cxn>
                    <a:cxn ang="0">
                      <a:pos x="168388" y="262379"/>
                    </a:cxn>
                    <a:cxn ang="0">
                      <a:pos x="157163" y="254882"/>
                    </a:cxn>
                    <a:cxn ang="0">
                      <a:pos x="142195" y="262379"/>
                    </a:cxn>
                    <a:cxn ang="0">
                      <a:pos x="153421" y="269875"/>
                    </a:cxn>
                    <a:cxn ang="0">
                      <a:pos x="202066" y="228644"/>
                    </a:cxn>
                    <a:cxn ang="0">
                      <a:pos x="314325" y="382323"/>
                    </a:cxn>
                    <a:cxn ang="0">
                      <a:pos x="202066" y="382323"/>
                    </a:cxn>
                    <a:cxn ang="0">
                      <a:pos x="175872" y="258631"/>
                    </a:cxn>
                    <a:cxn ang="0">
                      <a:pos x="202066" y="228644"/>
                    </a:cxn>
                    <a:cxn ang="0">
                      <a:pos x="112259" y="382323"/>
                    </a:cxn>
                    <a:cxn ang="0">
                      <a:pos x="0" y="382323"/>
                    </a:cxn>
                    <a:cxn ang="0">
                      <a:pos x="108517" y="228644"/>
                    </a:cxn>
                    <a:cxn ang="0">
                      <a:pos x="138453" y="258631"/>
                    </a:cxn>
                    <a:cxn ang="0">
                      <a:pos x="112259" y="382323"/>
                    </a:cxn>
                    <a:cxn ang="0">
                      <a:pos x="172130" y="67469"/>
                    </a:cxn>
                    <a:cxn ang="0">
                      <a:pos x="164646" y="71217"/>
                    </a:cxn>
                    <a:cxn ang="0">
                      <a:pos x="63613" y="93707"/>
                    </a:cxn>
                    <a:cxn ang="0">
                      <a:pos x="63613" y="108700"/>
                    </a:cxn>
                    <a:cxn ang="0">
                      <a:pos x="89807" y="176169"/>
                    </a:cxn>
                    <a:cxn ang="0">
                      <a:pos x="157163" y="202407"/>
                    </a:cxn>
                    <a:cxn ang="0">
                      <a:pos x="224518" y="176169"/>
                    </a:cxn>
                    <a:cxn ang="0">
                      <a:pos x="254454" y="108700"/>
                    </a:cxn>
                    <a:cxn ang="0">
                      <a:pos x="250712" y="89958"/>
                    </a:cxn>
                    <a:cxn ang="0">
                      <a:pos x="224518" y="86210"/>
                    </a:cxn>
                    <a:cxn ang="0">
                      <a:pos x="172130" y="67469"/>
                    </a:cxn>
                  </a:cxnLst>
                  <a:rect l="0" t="0" r="0" b="0"/>
                  <a:pathLst>
                    <a:path w="84" h="108">
                      <a:moveTo>
                        <a:pt x="42" y="0"/>
                      </a:moveTo>
                      <a:cubicBezTo>
                        <a:pt x="50" y="0"/>
                        <a:pt x="58" y="3"/>
                        <a:pt x="63" y="9"/>
                      </a:cubicBezTo>
                      <a:cubicBezTo>
                        <a:pt x="68" y="14"/>
                        <a:pt x="71" y="21"/>
                        <a:pt x="71" y="29"/>
                      </a:cubicBezTo>
                      <a:cubicBezTo>
                        <a:pt x="71" y="37"/>
                        <a:pt x="68" y="45"/>
                        <a:pt x="63" y="50"/>
                      </a:cubicBezTo>
                      <a:cubicBezTo>
                        <a:pt x="58" y="55"/>
                        <a:pt x="50" y="58"/>
                        <a:pt x="42" y="58"/>
                      </a:cubicBezTo>
                      <a:cubicBezTo>
                        <a:pt x="34" y="58"/>
                        <a:pt x="27" y="55"/>
                        <a:pt x="22" y="50"/>
                      </a:cubicBezTo>
                      <a:cubicBezTo>
                        <a:pt x="16" y="45"/>
                        <a:pt x="13" y="37"/>
                        <a:pt x="13" y="29"/>
                      </a:cubicBezTo>
                      <a:cubicBezTo>
                        <a:pt x="13" y="21"/>
                        <a:pt x="16" y="14"/>
                        <a:pt x="22" y="9"/>
                      </a:cubicBezTo>
                      <a:cubicBezTo>
                        <a:pt x="27" y="3"/>
                        <a:pt x="34" y="0"/>
                        <a:pt x="42" y="0"/>
                      </a:cubicBezTo>
                      <a:close/>
                      <a:moveTo>
                        <a:pt x="41" y="72"/>
                      </a:moveTo>
                      <a:cubicBezTo>
                        <a:pt x="35" y="102"/>
                        <a:pt x="35" y="102"/>
                        <a:pt x="35" y="102"/>
                      </a:cubicBezTo>
                      <a:cubicBezTo>
                        <a:pt x="42" y="108"/>
                        <a:pt x="42" y="108"/>
                        <a:pt x="42" y="108"/>
                      </a:cubicBezTo>
                      <a:cubicBezTo>
                        <a:pt x="49" y="102"/>
                        <a:pt x="49" y="102"/>
                        <a:pt x="49" y="102"/>
                      </a:cubicBezTo>
                      <a:cubicBezTo>
                        <a:pt x="43" y="72"/>
                        <a:pt x="43" y="72"/>
                        <a:pt x="43" y="72"/>
                      </a:cubicBezTo>
                      <a:cubicBezTo>
                        <a:pt x="45" y="70"/>
                        <a:pt x="45" y="70"/>
                        <a:pt x="45" y="70"/>
                      </a:cubicBezTo>
                      <a:cubicBezTo>
                        <a:pt x="42" y="68"/>
                        <a:pt x="42" y="68"/>
                        <a:pt x="42" y="68"/>
                      </a:cubicBezTo>
                      <a:cubicBezTo>
                        <a:pt x="38" y="70"/>
                        <a:pt x="38" y="70"/>
                        <a:pt x="38" y="70"/>
                      </a:cubicBezTo>
                      <a:cubicBezTo>
                        <a:pt x="41" y="72"/>
                        <a:pt x="41" y="72"/>
                        <a:pt x="41" y="72"/>
                      </a:cubicBezTo>
                      <a:close/>
                      <a:moveTo>
                        <a:pt x="54" y="61"/>
                      </a:moveTo>
                      <a:cubicBezTo>
                        <a:pt x="71" y="66"/>
                        <a:pt x="83" y="83"/>
                        <a:pt x="84" y="102"/>
                      </a:cubicBezTo>
                      <a:cubicBezTo>
                        <a:pt x="54" y="102"/>
                        <a:pt x="54" y="102"/>
                        <a:pt x="54" y="102"/>
                      </a:cubicBezTo>
                      <a:cubicBezTo>
                        <a:pt x="47" y="69"/>
                        <a:pt x="47" y="69"/>
                        <a:pt x="47" y="69"/>
                      </a:cubicBezTo>
                      <a:cubicBezTo>
                        <a:pt x="54" y="61"/>
                        <a:pt x="54" y="61"/>
                        <a:pt x="54" y="61"/>
                      </a:cubicBezTo>
                      <a:close/>
                      <a:moveTo>
                        <a:pt x="30" y="102"/>
                      </a:moveTo>
                      <a:cubicBezTo>
                        <a:pt x="0" y="102"/>
                        <a:pt x="0" y="102"/>
                        <a:pt x="0" y="102"/>
                      </a:cubicBezTo>
                      <a:cubicBezTo>
                        <a:pt x="1" y="83"/>
                        <a:pt x="13" y="66"/>
                        <a:pt x="29" y="61"/>
                      </a:cubicBezTo>
                      <a:cubicBezTo>
                        <a:pt x="37" y="69"/>
                        <a:pt x="37" y="69"/>
                        <a:pt x="37" y="69"/>
                      </a:cubicBezTo>
                      <a:cubicBezTo>
                        <a:pt x="30" y="102"/>
                        <a:pt x="30" y="102"/>
                        <a:pt x="30" y="102"/>
                      </a:cubicBezTo>
                      <a:close/>
                      <a:moveTo>
                        <a:pt x="46" y="18"/>
                      </a:moveTo>
                      <a:cubicBezTo>
                        <a:pt x="45" y="19"/>
                        <a:pt x="45" y="19"/>
                        <a:pt x="44" y="19"/>
                      </a:cubicBezTo>
                      <a:cubicBezTo>
                        <a:pt x="35" y="24"/>
                        <a:pt x="23" y="25"/>
                        <a:pt x="17" y="25"/>
                      </a:cubicBezTo>
                      <a:cubicBezTo>
                        <a:pt x="17" y="26"/>
                        <a:pt x="17" y="28"/>
                        <a:pt x="17" y="29"/>
                      </a:cubicBezTo>
                      <a:cubicBezTo>
                        <a:pt x="17" y="36"/>
                        <a:pt x="20" y="42"/>
                        <a:pt x="24" y="47"/>
                      </a:cubicBezTo>
                      <a:cubicBezTo>
                        <a:pt x="29" y="52"/>
                        <a:pt x="35" y="54"/>
                        <a:pt x="42" y="54"/>
                      </a:cubicBezTo>
                      <a:cubicBezTo>
                        <a:pt x="49" y="54"/>
                        <a:pt x="56" y="52"/>
                        <a:pt x="60" y="47"/>
                      </a:cubicBezTo>
                      <a:cubicBezTo>
                        <a:pt x="65" y="42"/>
                        <a:pt x="68" y="36"/>
                        <a:pt x="68" y="29"/>
                      </a:cubicBezTo>
                      <a:cubicBezTo>
                        <a:pt x="68" y="27"/>
                        <a:pt x="68" y="26"/>
                        <a:pt x="67" y="24"/>
                      </a:cubicBezTo>
                      <a:cubicBezTo>
                        <a:pt x="65" y="24"/>
                        <a:pt x="63" y="24"/>
                        <a:pt x="60" y="23"/>
                      </a:cubicBezTo>
                      <a:cubicBezTo>
                        <a:pt x="55" y="23"/>
                        <a:pt x="50" y="21"/>
                        <a:pt x="46" y="18"/>
                      </a:cubicBezTo>
                      <a:close/>
                    </a:path>
                  </a:pathLst>
                </a:custGeom>
                <a:solidFill>
                  <a:srgbClr val="231F20">
                    <a:alpha val="100000"/>
                  </a:srgbClr>
                </a:solidFill>
                <a:ln w="9525">
                  <a:noFill/>
                </a:ln>
              </p:spPr>
              <p:txBody>
                <a:bodyPr/>
                <a:lstStyle/>
                <a:p>
                  <a:endParaRPr lang="zh-CN" altLang="en-US"/>
                </a:p>
              </p:txBody>
            </p:sp>
            <p:sp>
              <p:nvSpPr>
                <p:cNvPr id="19505" name="Freeform 10"/>
                <p:cNvSpPr>
                  <a:spLocks noEditPoints="1"/>
                </p:cNvSpPr>
                <p:nvPr/>
              </p:nvSpPr>
              <p:spPr>
                <a:xfrm>
                  <a:off x="3270251" y="679450"/>
                  <a:ext cx="393700" cy="165100"/>
                </a:xfrm>
                <a:custGeom>
                  <a:avLst/>
                  <a:gdLst/>
                  <a:ahLst/>
                  <a:cxnLst>
                    <a:cxn ang="0">
                      <a:pos x="86239" y="165100"/>
                    </a:cxn>
                    <a:cxn ang="0">
                      <a:pos x="52493" y="165100"/>
                    </a:cxn>
                    <a:cxn ang="0">
                      <a:pos x="26247" y="78798"/>
                    </a:cxn>
                    <a:cxn ang="0">
                      <a:pos x="26247" y="165100"/>
                    </a:cxn>
                    <a:cxn ang="0">
                      <a:pos x="0" y="165100"/>
                    </a:cxn>
                    <a:cxn ang="0">
                      <a:pos x="0" y="3752"/>
                    </a:cxn>
                    <a:cxn ang="0">
                      <a:pos x="37495" y="3752"/>
                    </a:cxn>
                    <a:cxn ang="0">
                      <a:pos x="59992" y="75045"/>
                    </a:cxn>
                    <a:cxn ang="0">
                      <a:pos x="59992" y="3752"/>
                    </a:cxn>
                    <a:cxn ang="0">
                      <a:pos x="86239" y="3752"/>
                    </a:cxn>
                    <a:cxn ang="0">
                      <a:pos x="86239" y="165100"/>
                    </a:cxn>
                    <a:cxn ang="0">
                      <a:pos x="164979" y="165100"/>
                    </a:cxn>
                    <a:cxn ang="0">
                      <a:pos x="97488" y="165100"/>
                    </a:cxn>
                    <a:cxn ang="0">
                      <a:pos x="97488" y="3752"/>
                    </a:cxn>
                    <a:cxn ang="0">
                      <a:pos x="164979" y="3752"/>
                    </a:cxn>
                    <a:cxn ang="0">
                      <a:pos x="164979" y="22514"/>
                    </a:cxn>
                    <a:cxn ang="0">
                      <a:pos x="131233" y="22514"/>
                    </a:cxn>
                    <a:cxn ang="0">
                      <a:pos x="131233" y="67541"/>
                    </a:cxn>
                    <a:cxn ang="0">
                      <a:pos x="161230" y="67541"/>
                    </a:cxn>
                    <a:cxn ang="0">
                      <a:pos x="161230" y="86302"/>
                    </a:cxn>
                    <a:cxn ang="0">
                      <a:pos x="131233" y="86302"/>
                    </a:cxn>
                    <a:cxn ang="0">
                      <a:pos x="131233" y="142586"/>
                    </a:cxn>
                    <a:cxn ang="0">
                      <a:pos x="164979" y="142586"/>
                    </a:cxn>
                    <a:cxn ang="0">
                      <a:pos x="164979" y="165100"/>
                    </a:cxn>
                    <a:cxn ang="0">
                      <a:pos x="311210" y="3752"/>
                    </a:cxn>
                    <a:cxn ang="0">
                      <a:pos x="288713" y="165100"/>
                    </a:cxn>
                    <a:cxn ang="0">
                      <a:pos x="247469" y="165100"/>
                    </a:cxn>
                    <a:cxn ang="0">
                      <a:pos x="236220" y="75045"/>
                    </a:cxn>
                    <a:cxn ang="0">
                      <a:pos x="224971" y="165100"/>
                    </a:cxn>
                    <a:cxn ang="0">
                      <a:pos x="187476" y="165100"/>
                    </a:cxn>
                    <a:cxn ang="0">
                      <a:pos x="168729" y="3752"/>
                    </a:cxn>
                    <a:cxn ang="0">
                      <a:pos x="198725" y="3752"/>
                    </a:cxn>
                    <a:cxn ang="0">
                      <a:pos x="209973" y="78798"/>
                    </a:cxn>
                    <a:cxn ang="0">
                      <a:pos x="221222" y="3752"/>
                    </a:cxn>
                    <a:cxn ang="0">
                      <a:pos x="258717" y="3752"/>
                    </a:cxn>
                    <a:cxn ang="0">
                      <a:pos x="269966" y="78798"/>
                    </a:cxn>
                    <a:cxn ang="0">
                      <a:pos x="281214" y="3752"/>
                    </a:cxn>
                    <a:cxn ang="0">
                      <a:pos x="311210" y="3752"/>
                    </a:cxn>
                    <a:cxn ang="0">
                      <a:pos x="314960" y="97559"/>
                    </a:cxn>
                    <a:cxn ang="0">
                      <a:pos x="348706" y="97559"/>
                    </a:cxn>
                    <a:cxn ang="0">
                      <a:pos x="348706" y="135082"/>
                    </a:cxn>
                    <a:cxn ang="0">
                      <a:pos x="352455" y="142586"/>
                    </a:cxn>
                    <a:cxn ang="0">
                      <a:pos x="359954" y="135082"/>
                    </a:cxn>
                    <a:cxn ang="0">
                      <a:pos x="359954" y="116320"/>
                    </a:cxn>
                    <a:cxn ang="0">
                      <a:pos x="348706" y="97559"/>
                    </a:cxn>
                    <a:cxn ang="0">
                      <a:pos x="318710" y="67541"/>
                    </a:cxn>
                    <a:cxn ang="0">
                      <a:pos x="314960" y="52532"/>
                    </a:cxn>
                    <a:cxn ang="0">
                      <a:pos x="314960" y="33770"/>
                    </a:cxn>
                    <a:cxn ang="0">
                      <a:pos x="356205" y="0"/>
                    </a:cxn>
                    <a:cxn ang="0">
                      <a:pos x="393700" y="30018"/>
                    </a:cxn>
                    <a:cxn ang="0">
                      <a:pos x="393700" y="56284"/>
                    </a:cxn>
                    <a:cxn ang="0">
                      <a:pos x="359954" y="56284"/>
                    </a:cxn>
                    <a:cxn ang="0">
                      <a:pos x="359954" y="26266"/>
                    </a:cxn>
                    <a:cxn ang="0">
                      <a:pos x="356205" y="22514"/>
                    </a:cxn>
                    <a:cxn ang="0">
                      <a:pos x="348706" y="33770"/>
                    </a:cxn>
                    <a:cxn ang="0">
                      <a:pos x="348706" y="41275"/>
                    </a:cxn>
                    <a:cxn ang="0">
                      <a:pos x="359954" y="63789"/>
                    </a:cxn>
                    <a:cxn ang="0">
                      <a:pos x="389950" y="93807"/>
                    </a:cxn>
                    <a:cxn ang="0">
                      <a:pos x="393700" y="112568"/>
                    </a:cxn>
                    <a:cxn ang="0">
                      <a:pos x="393700" y="131330"/>
                    </a:cxn>
                    <a:cxn ang="0">
                      <a:pos x="356205" y="165100"/>
                    </a:cxn>
                    <a:cxn ang="0">
                      <a:pos x="314960" y="135082"/>
                    </a:cxn>
                    <a:cxn ang="0">
                      <a:pos x="314960" y="97559"/>
                    </a:cxn>
                  </a:cxnLst>
                  <a:rect l="0" t="0" r="0" b="0"/>
                  <a:pathLst>
                    <a:path w="105" h="44">
                      <a:moveTo>
                        <a:pt x="23" y="44"/>
                      </a:moveTo>
                      <a:cubicBezTo>
                        <a:pt x="14" y="44"/>
                        <a:pt x="14" y="44"/>
                        <a:pt x="14" y="44"/>
                      </a:cubicBezTo>
                      <a:cubicBezTo>
                        <a:pt x="7" y="21"/>
                        <a:pt x="7" y="21"/>
                        <a:pt x="7" y="21"/>
                      </a:cubicBezTo>
                      <a:cubicBezTo>
                        <a:pt x="7" y="44"/>
                        <a:pt x="7" y="44"/>
                        <a:pt x="7" y="44"/>
                      </a:cubicBezTo>
                      <a:cubicBezTo>
                        <a:pt x="0" y="44"/>
                        <a:pt x="0" y="44"/>
                        <a:pt x="0" y="44"/>
                      </a:cubicBezTo>
                      <a:cubicBezTo>
                        <a:pt x="0" y="1"/>
                        <a:pt x="0" y="1"/>
                        <a:pt x="0" y="1"/>
                      </a:cubicBezTo>
                      <a:cubicBezTo>
                        <a:pt x="10" y="1"/>
                        <a:pt x="10" y="1"/>
                        <a:pt x="10" y="1"/>
                      </a:cubicBezTo>
                      <a:cubicBezTo>
                        <a:pt x="16" y="20"/>
                        <a:pt x="16" y="20"/>
                        <a:pt x="16" y="20"/>
                      </a:cubicBezTo>
                      <a:cubicBezTo>
                        <a:pt x="16" y="1"/>
                        <a:pt x="16" y="1"/>
                        <a:pt x="16" y="1"/>
                      </a:cubicBezTo>
                      <a:cubicBezTo>
                        <a:pt x="23" y="1"/>
                        <a:pt x="23" y="1"/>
                        <a:pt x="23" y="1"/>
                      </a:cubicBezTo>
                      <a:cubicBezTo>
                        <a:pt x="23" y="44"/>
                        <a:pt x="23" y="44"/>
                        <a:pt x="23" y="44"/>
                      </a:cubicBezTo>
                      <a:close/>
                      <a:moveTo>
                        <a:pt x="44" y="44"/>
                      </a:moveTo>
                      <a:cubicBezTo>
                        <a:pt x="26" y="44"/>
                        <a:pt x="26" y="44"/>
                        <a:pt x="26" y="44"/>
                      </a:cubicBezTo>
                      <a:cubicBezTo>
                        <a:pt x="26" y="1"/>
                        <a:pt x="26" y="1"/>
                        <a:pt x="26" y="1"/>
                      </a:cubicBezTo>
                      <a:cubicBezTo>
                        <a:pt x="44" y="1"/>
                        <a:pt x="44" y="1"/>
                        <a:pt x="44" y="1"/>
                      </a:cubicBezTo>
                      <a:cubicBezTo>
                        <a:pt x="44" y="6"/>
                        <a:pt x="44" y="6"/>
                        <a:pt x="44" y="6"/>
                      </a:cubicBezTo>
                      <a:cubicBezTo>
                        <a:pt x="35" y="6"/>
                        <a:pt x="35" y="6"/>
                        <a:pt x="35" y="6"/>
                      </a:cubicBezTo>
                      <a:cubicBezTo>
                        <a:pt x="35" y="18"/>
                        <a:pt x="35" y="18"/>
                        <a:pt x="35" y="18"/>
                      </a:cubicBezTo>
                      <a:cubicBezTo>
                        <a:pt x="43" y="18"/>
                        <a:pt x="43" y="18"/>
                        <a:pt x="43" y="18"/>
                      </a:cubicBezTo>
                      <a:cubicBezTo>
                        <a:pt x="43" y="23"/>
                        <a:pt x="43" y="23"/>
                        <a:pt x="43" y="23"/>
                      </a:cubicBezTo>
                      <a:cubicBezTo>
                        <a:pt x="35" y="23"/>
                        <a:pt x="35" y="23"/>
                        <a:pt x="35" y="23"/>
                      </a:cubicBezTo>
                      <a:cubicBezTo>
                        <a:pt x="35" y="38"/>
                        <a:pt x="35" y="38"/>
                        <a:pt x="35" y="38"/>
                      </a:cubicBezTo>
                      <a:cubicBezTo>
                        <a:pt x="44" y="38"/>
                        <a:pt x="44" y="38"/>
                        <a:pt x="44" y="38"/>
                      </a:cubicBezTo>
                      <a:cubicBezTo>
                        <a:pt x="44" y="44"/>
                        <a:pt x="44" y="44"/>
                        <a:pt x="44" y="44"/>
                      </a:cubicBezTo>
                      <a:close/>
                      <a:moveTo>
                        <a:pt x="83" y="1"/>
                      </a:moveTo>
                      <a:cubicBezTo>
                        <a:pt x="77" y="44"/>
                        <a:pt x="77" y="44"/>
                        <a:pt x="77" y="44"/>
                      </a:cubicBezTo>
                      <a:cubicBezTo>
                        <a:pt x="66" y="44"/>
                        <a:pt x="66" y="44"/>
                        <a:pt x="66" y="44"/>
                      </a:cubicBezTo>
                      <a:cubicBezTo>
                        <a:pt x="63" y="20"/>
                        <a:pt x="63" y="20"/>
                        <a:pt x="63" y="20"/>
                      </a:cubicBezTo>
                      <a:cubicBezTo>
                        <a:pt x="60" y="44"/>
                        <a:pt x="60" y="44"/>
                        <a:pt x="60" y="44"/>
                      </a:cubicBezTo>
                      <a:cubicBezTo>
                        <a:pt x="50" y="44"/>
                        <a:pt x="50" y="44"/>
                        <a:pt x="50" y="44"/>
                      </a:cubicBezTo>
                      <a:cubicBezTo>
                        <a:pt x="45" y="1"/>
                        <a:pt x="45" y="1"/>
                        <a:pt x="45" y="1"/>
                      </a:cubicBezTo>
                      <a:cubicBezTo>
                        <a:pt x="53" y="1"/>
                        <a:pt x="53" y="1"/>
                        <a:pt x="53" y="1"/>
                      </a:cubicBezTo>
                      <a:cubicBezTo>
                        <a:pt x="56" y="21"/>
                        <a:pt x="56" y="21"/>
                        <a:pt x="56" y="21"/>
                      </a:cubicBezTo>
                      <a:cubicBezTo>
                        <a:pt x="59" y="1"/>
                        <a:pt x="59" y="1"/>
                        <a:pt x="59" y="1"/>
                      </a:cubicBezTo>
                      <a:cubicBezTo>
                        <a:pt x="69" y="1"/>
                        <a:pt x="69" y="1"/>
                        <a:pt x="69" y="1"/>
                      </a:cubicBezTo>
                      <a:cubicBezTo>
                        <a:pt x="72" y="21"/>
                        <a:pt x="72" y="21"/>
                        <a:pt x="72" y="21"/>
                      </a:cubicBezTo>
                      <a:cubicBezTo>
                        <a:pt x="75" y="1"/>
                        <a:pt x="75" y="1"/>
                        <a:pt x="75" y="1"/>
                      </a:cubicBezTo>
                      <a:cubicBezTo>
                        <a:pt x="83" y="1"/>
                        <a:pt x="83" y="1"/>
                        <a:pt x="83" y="1"/>
                      </a:cubicBezTo>
                      <a:close/>
                      <a:moveTo>
                        <a:pt x="84" y="26"/>
                      </a:moveTo>
                      <a:cubicBezTo>
                        <a:pt x="93" y="26"/>
                        <a:pt x="93" y="26"/>
                        <a:pt x="93" y="26"/>
                      </a:cubicBezTo>
                      <a:cubicBezTo>
                        <a:pt x="93" y="36"/>
                        <a:pt x="93" y="36"/>
                        <a:pt x="93" y="36"/>
                      </a:cubicBezTo>
                      <a:cubicBezTo>
                        <a:pt x="93" y="37"/>
                        <a:pt x="93" y="38"/>
                        <a:pt x="94" y="38"/>
                      </a:cubicBezTo>
                      <a:cubicBezTo>
                        <a:pt x="95" y="38"/>
                        <a:pt x="96" y="37"/>
                        <a:pt x="96" y="36"/>
                      </a:cubicBezTo>
                      <a:cubicBezTo>
                        <a:pt x="96" y="31"/>
                        <a:pt x="96" y="31"/>
                        <a:pt x="96" y="31"/>
                      </a:cubicBezTo>
                      <a:cubicBezTo>
                        <a:pt x="96" y="30"/>
                        <a:pt x="95" y="28"/>
                        <a:pt x="93" y="26"/>
                      </a:cubicBezTo>
                      <a:cubicBezTo>
                        <a:pt x="89" y="22"/>
                        <a:pt x="86" y="19"/>
                        <a:pt x="85" y="18"/>
                      </a:cubicBezTo>
                      <a:cubicBezTo>
                        <a:pt x="84" y="17"/>
                        <a:pt x="84" y="15"/>
                        <a:pt x="84" y="14"/>
                      </a:cubicBezTo>
                      <a:cubicBezTo>
                        <a:pt x="84" y="9"/>
                        <a:pt x="84" y="9"/>
                        <a:pt x="84" y="9"/>
                      </a:cubicBezTo>
                      <a:cubicBezTo>
                        <a:pt x="84" y="3"/>
                        <a:pt x="88" y="0"/>
                        <a:pt x="95" y="0"/>
                      </a:cubicBezTo>
                      <a:cubicBezTo>
                        <a:pt x="101" y="0"/>
                        <a:pt x="105" y="3"/>
                        <a:pt x="105" y="8"/>
                      </a:cubicBezTo>
                      <a:cubicBezTo>
                        <a:pt x="105" y="15"/>
                        <a:pt x="105" y="15"/>
                        <a:pt x="105" y="15"/>
                      </a:cubicBezTo>
                      <a:cubicBezTo>
                        <a:pt x="96" y="15"/>
                        <a:pt x="96" y="15"/>
                        <a:pt x="96" y="15"/>
                      </a:cubicBezTo>
                      <a:cubicBezTo>
                        <a:pt x="96" y="7"/>
                        <a:pt x="96" y="7"/>
                        <a:pt x="96" y="7"/>
                      </a:cubicBezTo>
                      <a:cubicBezTo>
                        <a:pt x="96" y="7"/>
                        <a:pt x="96" y="6"/>
                        <a:pt x="95" y="6"/>
                      </a:cubicBezTo>
                      <a:cubicBezTo>
                        <a:pt x="94" y="6"/>
                        <a:pt x="93" y="7"/>
                        <a:pt x="93" y="9"/>
                      </a:cubicBezTo>
                      <a:cubicBezTo>
                        <a:pt x="93" y="11"/>
                        <a:pt x="93" y="11"/>
                        <a:pt x="93" y="11"/>
                      </a:cubicBezTo>
                      <a:cubicBezTo>
                        <a:pt x="93" y="13"/>
                        <a:pt x="94" y="15"/>
                        <a:pt x="96" y="17"/>
                      </a:cubicBezTo>
                      <a:cubicBezTo>
                        <a:pt x="100" y="21"/>
                        <a:pt x="103" y="23"/>
                        <a:pt x="104" y="25"/>
                      </a:cubicBezTo>
                      <a:cubicBezTo>
                        <a:pt x="105" y="26"/>
                        <a:pt x="105" y="28"/>
                        <a:pt x="105" y="30"/>
                      </a:cubicBezTo>
                      <a:cubicBezTo>
                        <a:pt x="105" y="35"/>
                        <a:pt x="105" y="35"/>
                        <a:pt x="105" y="35"/>
                      </a:cubicBezTo>
                      <a:cubicBezTo>
                        <a:pt x="105" y="41"/>
                        <a:pt x="102" y="44"/>
                        <a:pt x="95" y="44"/>
                      </a:cubicBezTo>
                      <a:cubicBezTo>
                        <a:pt x="88" y="44"/>
                        <a:pt x="84" y="41"/>
                        <a:pt x="84" y="36"/>
                      </a:cubicBezTo>
                      <a:lnTo>
                        <a:pt x="84" y="26"/>
                      </a:lnTo>
                      <a:close/>
                    </a:path>
                  </a:pathLst>
                </a:custGeom>
                <a:solidFill>
                  <a:srgbClr val="231F20">
                    <a:alpha val="100000"/>
                  </a:srgbClr>
                </a:solidFill>
                <a:ln w="9525">
                  <a:noFill/>
                </a:ln>
              </p:spPr>
              <p:txBody>
                <a:bodyPr/>
                <a:lstStyle/>
                <a:p>
                  <a:endParaRPr lang="zh-CN" altLang="en-US"/>
                </a:p>
              </p:txBody>
            </p:sp>
          </p:grpSp>
        </p:grpSp>
        <p:sp>
          <p:nvSpPr>
            <p:cNvPr id="19498" name="TextBox 20"/>
            <p:cNvSpPr txBox="1"/>
            <p:nvPr/>
          </p:nvSpPr>
          <p:spPr>
            <a:xfrm>
              <a:off x="730922" y="3878927"/>
              <a:ext cx="808235" cy="276999"/>
            </a:xfrm>
            <a:prstGeom prst="rect">
              <a:avLst/>
            </a:prstGeom>
            <a:noFill/>
            <a:ln w="9525">
              <a:noFill/>
            </a:ln>
          </p:spPr>
          <p:txBody>
            <a:bodyPr wrap="none">
              <a:spAutoFit/>
            </a:bodyPr>
            <a:lstStyle/>
            <a:p>
              <a:pPr lvl="0"/>
              <a:r>
                <a:rPr lang="en-US" altLang="zh-CN" sz="1200" dirty="0">
                  <a:solidFill>
                    <a:srgbClr val="FFFFFF"/>
                  </a:solidFill>
                  <a:latin typeface="Impact" panose="020B0806030902050204" pitchFamily="34" charset="0"/>
                  <a:ea typeface="宋体" panose="02010600030101010101" pitchFamily="2" charset="-122"/>
                </a:rPr>
                <a:t>KEY WORD</a:t>
              </a:r>
              <a:endParaRPr lang="zh-CN" altLang="en-US" sz="1200" dirty="0">
                <a:solidFill>
                  <a:srgbClr val="FFFFFF"/>
                </a:solidFill>
                <a:latin typeface="Impact" panose="020B0806030902050204" pitchFamily="34" charset="0"/>
                <a:ea typeface="宋体" panose="02010600030101010101" pitchFamily="2" charset="-122"/>
              </a:endParaRPr>
            </a:p>
          </p:txBody>
        </p:sp>
      </p:grpSp>
      <p:grpSp>
        <p:nvGrpSpPr>
          <p:cNvPr id="31" name="组合 30"/>
          <p:cNvGrpSpPr/>
          <p:nvPr/>
        </p:nvGrpSpPr>
        <p:grpSpPr>
          <a:xfrm>
            <a:off x="1581150" y="2128838"/>
            <a:ext cx="808038" cy="1652587"/>
            <a:chOff x="1581222" y="1984547"/>
            <a:chExt cx="808235" cy="1652466"/>
          </a:xfrm>
        </p:grpSpPr>
        <p:grpSp>
          <p:nvGrpSpPr>
            <p:cNvPr id="19491" name="组合 31"/>
            <p:cNvGrpSpPr/>
            <p:nvPr/>
          </p:nvGrpSpPr>
          <p:grpSpPr>
            <a:xfrm>
              <a:off x="1603052" y="1984547"/>
              <a:ext cx="766764" cy="1652466"/>
              <a:chOff x="1890711" y="1317425"/>
              <a:chExt cx="766764" cy="1652466"/>
            </a:xfrm>
          </p:grpSpPr>
          <p:grpSp>
            <p:nvGrpSpPr>
              <p:cNvPr id="19493" name="组合 33"/>
              <p:cNvGrpSpPr/>
              <p:nvPr/>
            </p:nvGrpSpPr>
            <p:grpSpPr>
              <a:xfrm rot="10800000">
                <a:off x="1890711" y="1317425"/>
                <a:ext cx="766764" cy="1652466"/>
                <a:chOff x="1038223" y="2196378"/>
                <a:chExt cx="766764" cy="1652466"/>
              </a:xfrm>
            </p:grpSpPr>
            <p:sp>
              <p:nvSpPr>
                <p:cNvPr id="36" name="圆角矩形 127"/>
                <p:cNvSpPr/>
                <p:nvPr/>
              </p:nvSpPr>
              <p:spPr>
                <a:xfrm>
                  <a:off x="1038223" y="2196378"/>
                  <a:ext cx="766764" cy="1652466"/>
                </a:xfrm>
                <a:custGeom>
                  <a:avLst/>
                  <a:gdLst/>
                  <a:ahLst/>
                  <a:cxnLst/>
                  <a:rect l="l" t="t" r="r" b="b"/>
                  <a:pathLst>
                    <a:path w="766764" h="1652466">
                      <a:moveTo>
                        <a:pt x="383382" y="0"/>
                      </a:moveTo>
                      <a:cubicBezTo>
                        <a:pt x="595118" y="0"/>
                        <a:pt x="766764" y="171646"/>
                        <a:pt x="766764" y="383382"/>
                      </a:cubicBezTo>
                      <a:lnTo>
                        <a:pt x="766763" y="1652466"/>
                      </a:lnTo>
                      <a:lnTo>
                        <a:pt x="0" y="1652466"/>
                      </a:lnTo>
                      <a:lnTo>
                        <a:pt x="0" y="383382"/>
                      </a:lnTo>
                      <a:cubicBezTo>
                        <a:pt x="0" y="171646"/>
                        <a:pt x="171646" y="0"/>
                        <a:pt x="38338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椭圆 37"/>
                <p:cNvSpPr/>
                <p:nvPr/>
              </p:nvSpPr>
              <p:spPr>
                <a:xfrm>
                  <a:off x="1134667" y="2286099"/>
                  <a:ext cx="576064" cy="576064"/>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19494" name="Freeform 15"/>
              <p:cNvSpPr>
                <a:spLocks noChangeAspect="1" noEditPoints="1"/>
              </p:cNvSpPr>
              <p:nvPr/>
            </p:nvSpPr>
            <p:spPr>
              <a:xfrm>
                <a:off x="2093131" y="2442133"/>
                <a:ext cx="361922" cy="263558"/>
              </a:xfrm>
              <a:custGeom>
                <a:avLst/>
                <a:gdLst/>
                <a:ahLst/>
                <a:cxnLst>
                  <a:cxn ang="0">
                    <a:pos x="305302" y="27801"/>
                  </a:cxn>
                  <a:cxn ang="0">
                    <a:pos x="54399" y="181266"/>
                  </a:cxn>
                  <a:cxn ang="0">
                    <a:pos x="179851" y="141232"/>
                  </a:cxn>
                  <a:cxn ang="0">
                    <a:pos x="246462" y="149016"/>
                  </a:cxn>
                  <a:cxn ang="0">
                    <a:pos x="179851" y="141232"/>
                  </a:cxn>
                  <a:cxn ang="0">
                    <a:pos x="179851" y="128999"/>
                  </a:cxn>
                  <a:cxn ang="0">
                    <a:pos x="246462" y="120102"/>
                  </a:cxn>
                  <a:cxn ang="0">
                    <a:pos x="179851" y="95637"/>
                  </a:cxn>
                  <a:cxn ang="0">
                    <a:pos x="291980" y="104534"/>
                  </a:cxn>
                  <a:cxn ang="0">
                    <a:pos x="179851" y="95637"/>
                  </a:cxn>
                  <a:cxn ang="0">
                    <a:pos x="179851" y="82292"/>
                  </a:cxn>
                  <a:cxn ang="0">
                    <a:pos x="291980" y="73396"/>
                  </a:cxn>
                  <a:cxn ang="0">
                    <a:pos x="179851" y="50043"/>
                  </a:cxn>
                  <a:cxn ang="0">
                    <a:pos x="291980" y="58939"/>
                  </a:cxn>
                  <a:cxn ang="0">
                    <a:pos x="179851" y="50043"/>
                  </a:cxn>
                  <a:cxn ang="0">
                    <a:pos x="103248" y="47819"/>
                  </a:cxn>
                  <a:cxn ang="0">
                    <a:pos x="101027" y="48931"/>
                  </a:cxn>
                  <a:cxn ang="0">
                    <a:pos x="99917" y="48931"/>
                  </a:cxn>
                  <a:cxn ang="0">
                    <a:pos x="98807" y="50043"/>
                  </a:cxn>
                  <a:cxn ang="0">
                    <a:pos x="97697" y="50043"/>
                  </a:cxn>
                  <a:cxn ang="0">
                    <a:pos x="97697" y="50043"/>
                  </a:cxn>
                  <a:cxn ang="0">
                    <a:pos x="96587" y="51155"/>
                  </a:cxn>
                  <a:cxn ang="0">
                    <a:pos x="96587" y="51155"/>
                  </a:cxn>
                  <a:cxn ang="0">
                    <a:pos x="95476" y="52267"/>
                  </a:cxn>
                  <a:cxn ang="0">
                    <a:pos x="94366" y="52267"/>
                  </a:cxn>
                  <a:cxn ang="0">
                    <a:pos x="94366" y="52267"/>
                  </a:cxn>
                  <a:cxn ang="0">
                    <a:pos x="93256" y="53379"/>
                  </a:cxn>
                  <a:cxn ang="0">
                    <a:pos x="93256" y="53379"/>
                  </a:cxn>
                  <a:cxn ang="0">
                    <a:pos x="92146" y="54491"/>
                  </a:cxn>
                  <a:cxn ang="0">
                    <a:pos x="92146" y="54491"/>
                  </a:cxn>
                  <a:cxn ang="0">
                    <a:pos x="91036" y="55603"/>
                  </a:cxn>
                  <a:cxn ang="0">
                    <a:pos x="91036" y="55603"/>
                  </a:cxn>
                  <a:cxn ang="0">
                    <a:pos x="79934" y="76732"/>
                  </a:cxn>
                  <a:cxn ang="0">
                    <a:pos x="159867" y="116766"/>
                  </a:cxn>
                  <a:cxn ang="0">
                    <a:pos x="103248" y="47819"/>
                  </a:cxn>
                  <a:cxn ang="0">
                    <a:pos x="88815" y="76732"/>
                  </a:cxn>
                  <a:cxn ang="0">
                    <a:pos x="117680" y="113430"/>
                  </a:cxn>
                  <a:cxn ang="0">
                    <a:pos x="146545" y="78956"/>
                  </a:cxn>
                  <a:cxn ang="0">
                    <a:pos x="125451" y="71172"/>
                  </a:cxn>
                  <a:cxn ang="0">
                    <a:pos x="121011" y="80068"/>
                  </a:cxn>
                  <a:cxn ang="0">
                    <a:pos x="117680" y="80068"/>
                  </a:cxn>
                  <a:cxn ang="0">
                    <a:pos x="128782" y="85629"/>
                  </a:cxn>
                  <a:cxn ang="0">
                    <a:pos x="128782" y="93413"/>
                  </a:cxn>
                  <a:cxn ang="0">
                    <a:pos x="128782" y="85629"/>
                  </a:cxn>
                  <a:cxn ang="0">
                    <a:pos x="101027" y="90077"/>
                  </a:cxn>
                  <a:cxn ang="0">
                    <a:pos x="108799" y="90077"/>
                  </a:cxn>
                  <a:cxn ang="0">
                    <a:pos x="164308" y="165697"/>
                  </a:cxn>
                  <a:cxn ang="0">
                    <a:pos x="103248" y="157912"/>
                  </a:cxn>
                  <a:cxn ang="0">
                    <a:pos x="69942" y="165697"/>
                  </a:cxn>
                  <a:cxn ang="0">
                    <a:pos x="160978" y="221300"/>
                  </a:cxn>
                  <a:cxn ang="0">
                    <a:pos x="212046" y="243541"/>
                  </a:cxn>
                  <a:cxn ang="0">
                    <a:pos x="160978" y="221300"/>
                  </a:cxn>
                  <a:cxn ang="0">
                    <a:pos x="28865" y="26689"/>
                  </a:cxn>
                  <a:cxn ang="0">
                    <a:pos x="47738" y="202395"/>
                  </a:cxn>
                  <a:cxn ang="0">
                    <a:pos x="0" y="240205"/>
                  </a:cxn>
                  <a:cxn ang="0">
                    <a:pos x="361922" y="263558"/>
                  </a:cxn>
                  <a:cxn ang="0">
                    <a:pos x="309743" y="202395"/>
                  </a:cxn>
                  <a:cxn ang="0">
                    <a:pos x="330837" y="26689"/>
                  </a:cxn>
                  <a:cxn ang="0">
                    <a:pos x="55510" y="0"/>
                  </a:cxn>
                </a:cxnLst>
                <a:rect l="0" t="0" r="0" b="0"/>
                <a:pathLst>
                  <a:path w="326" h="237">
                    <a:moveTo>
                      <a:pt x="49" y="25"/>
                    </a:moveTo>
                    <a:cubicBezTo>
                      <a:pt x="275" y="25"/>
                      <a:pt x="275" y="25"/>
                      <a:pt x="275" y="25"/>
                    </a:cubicBezTo>
                    <a:cubicBezTo>
                      <a:pt x="275" y="163"/>
                      <a:pt x="275" y="163"/>
                      <a:pt x="275" y="163"/>
                    </a:cubicBezTo>
                    <a:cubicBezTo>
                      <a:pt x="49" y="163"/>
                      <a:pt x="49" y="163"/>
                      <a:pt x="49" y="163"/>
                    </a:cubicBezTo>
                    <a:cubicBezTo>
                      <a:pt x="49" y="25"/>
                      <a:pt x="49" y="25"/>
                      <a:pt x="49" y="25"/>
                    </a:cubicBezTo>
                    <a:close/>
                    <a:moveTo>
                      <a:pt x="162" y="127"/>
                    </a:moveTo>
                    <a:cubicBezTo>
                      <a:pt x="162" y="134"/>
                      <a:pt x="162" y="134"/>
                      <a:pt x="162" y="134"/>
                    </a:cubicBezTo>
                    <a:cubicBezTo>
                      <a:pt x="222" y="134"/>
                      <a:pt x="222" y="134"/>
                      <a:pt x="222" y="134"/>
                    </a:cubicBezTo>
                    <a:cubicBezTo>
                      <a:pt x="222" y="127"/>
                      <a:pt x="222" y="127"/>
                      <a:pt x="222" y="127"/>
                    </a:cubicBezTo>
                    <a:cubicBezTo>
                      <a:pt x="162" y="127"/>
                      <a:pt x="162" y="127"/>
                      <a:pt x="162" y="127"/>
                    </a:cubicBezTo>
                    <a:close/>
                    <a:moveTo>
                      <a:pt x="162" y="108"/>
                    </a:moveTo>
                    <a:cubicBezTo>
                      <a:pt x="162" y="116"/>
                      <a:pt x="162" y="116"/>
                      <a:pt x="162" y="116"/>
                    </a:cubicBezTo>
                    <a:cubicBezTo>
                      <a:pt x="222" y="116"/>
                      <a:pt x="222" y="116"/>
                      <a:pt x="222" y="116"/>
                    </a:cubicBezTo>
                    <a:cubicBezTo>
                      <a:pt x="222" y="108"/>
                      <a:pt x="222" y="108"/>
                      <a:pt x="222" y="108"/>
                    </a:cubicBezTo>
                    <a:cubicBezTo>
                      <a:pt x="162" y="108"/>
                      <a:pt x="162" y="108"/>
                      <a:pt x="162" y="108"/>
                    </a:cubicBezTo>
                    <a:close/>
                    <a:moveTo>
                      <a:pt x="162" y="86"/>
                    </a:moveTo>
                    <a:cubicBezTo>
                      <a:pt x="162" y="94"/>
                      <a:pt x="162" y="94"/>
                      <a:pt x="162" y="94"/>
                    </a:cubicBezTo>
                    <a:cubicBezTo>
                      <a:pt x="263" y="94"/>
                      <a:pt x="263" y="94"/>
                      <a:pt x="263" y="94"/>
                    </a:cubicBezTo>
                    <a:cubicBezTo>
                      <a:pt x="263" y="86"/>
                      <a:pt x="263" y="86"/>
                      <a:pt x="263" y="86"/>
                    </a:cubicBezTo>
                    <a:cubicBezTo>
                      <a:pt x="162" y="86"/>
                      <a:pt x="162" y="86"/>
                      <a:pt x="162" y="86"/>
                    </a:cubicBezTo>
                    <a:close/>
                    <a:moveTo>
                      <a:pt x="162" y="66"/>
                    </a:moveTo>
                    <a:cubicBezTo>
                      <a:pt x="162" y="74"/>
                      <a:pt x="162" y="74"/>
                      <a:pt x="162" y="74"/>
                    </a:cubicBezTo>
                    <a:cubicBezTo>
                      <a:pt x="263" y="74"/>
                      <a:pt x="263" y="74"/>
                      <a:pt x="263" y="74"/>
                    </a:cubicBezTo>
                    <a:cubicBezTo>
                      <a:pt x="263" y="66"/>
                      <a:pt x="263" y="66"/>
                      <a:pt x="263" y="66"/>
                    </a:cubicBezTo>
                    <a:cubicBezTo>
                      <a:pt x="162" y="66"/>
                      <a:pt x="162" y="66"/>
                      <a:pt x="162" y="66"/>
                    </a:cubicBezTo>
                    <a:close/>
                    <a:moveTo>
                      <a:pt x="162" y="45"/>
                    </a:moveTo>
                    <a:cubicBezTo>
                      <a:pt x="162" y="53"/>
                      <a:pt x="162" y="53"/>
                      <a:pt x="162" y="53"/>
                    </a:cubicBezTo>
                    <a:cubicBezTo>
                      <a:pt x="263" y="53"/>
                      <a:pt x="263" y="53"/>
                      <a:pt x="263" y="53"/>
                    </a:cubicBezTo>
                    <a:cubicBezTo>
                      <a:pt x="263" y="45"/>
                      <a:pt x="263" y="45"/>
                      <a:pt x="263" y="45"/>
                    </a:cubicBezTo>
                    <a:cubicBezTo>
                      <a:pt x="162" y="45"/>
                      <a:pt x="162" y="45"/>
                      <a:pt x="162" y="45"/>
                    </a:cubicBezTo>
                    <a:close/>
                    <a:moveTo>
                      <a:pt x="93" y="43"/>
                    </a:moveTo>
                    <a:cubicBezTo>
                      <a:pt x="93" y="43"/>
                      <a:pt x="93" y="43"/>
                      <a:pt x="93" y="43"/>
                    </a:cubicBezTo>
                    <a:cubicBezTo>
                      <a:pt x="92" y="43"/>
                      <a:pt x="91" y="43"/>
                      <a:pt x="91" y="44"/>
                    </a:cubicBezTo>
                    <a:cubicBezTo>
                      <a:pt x="91" y="44"/>
                      <a:pt x="91" y="44"/>
                      <a:pt x="91" y="44"/>
                    </a:cubicBezTo>
                    <a:cubicBezTo>
                      <a:pt x="91" y="44"/>
                      <a:pt x="90" y="44"/>
                      <a:pt x="90" y="44"/>
                    </a:cubicBezTo>
                    <a:cubicBezTo>
                      <a:pt x="90" y="44"/>
                      <a:pt x="90" y="44"/>
                      <a:pt x="90" y="44"/>
                    </a:cubicBezTo>
                    <a:cubicBezTo>
                      <a:pt x="90" y="44"/>
                      <a:pt x="89" y="45"/>
                      <a:pt x="89" y="45"/>
                    </a:cubicBezTo>
                    <a:cubicBezTo>
                      <a:pt x="89" y="45"/>
                      <a:pt x="89" y="45"/>
                      <a:pt x="89" y="45"/>
                    </a:cubicBezTo>
                    <a:cubicBezTo>
                      <a:pt x="89" y="45"/>
                      <a:pt x="89" y="45"/>
                      <a:pt x="88" y="45"/>
                    </a:cubicBezTo>
                    <a:cubicBezTo>
                      <a:pt x="88" y="45"/>
                      <a:pt x="88" y="45"/>
                      <a:pt x="88" y="45"/>
                    </a:cubicBezTo>
                    <a:cubicBezTo>
                      <a:pt x="88" y="45"/>
                      <a:pt x="88" y="45"/>
                      <a:pt x="88" y="45"/>
                    </a:cubicBezTo>
                    <a:cubicBezTo>
                      <a:pt x="88" y="45"/>
                      <a:pt x="88" y="45"/>
                      <a:pt x="88" y="45"/>
                    </a:cubicBezTo>
                    <a:cubicBezTo>
                      <a:pt x="88" y="46"/>
                      <a:pt x="87" y="46"/>
                      <a:pt x="87" y="46"/>
                    </a:cubicBezTo>
                    <a:cubicBezTo>
                      <a:pt x="87" y="46"/>
                      <a:pt x="87" y="46"/>
                      <a:pt x="87" y="46"/>
                    </a:cubicBezTo>
                    <a:cubicBezTo>
                      <a:pt x="87" y="46"/>
                      <a:pt x="87" y="46"/>
                      <a:pt x="87" y="46"/>
                    </a:cubicBezTo>
                    <a:cubicBezTo>
                      <a:pt x="87" y="46"/>
                      <a:pt x="87" y="46"/>
                      <a:pt x="87" y="46"/>
                    </a:cubicBezTo>
                    <a:cubicBezTo>
                      <a:pt x="86" y="46"/>
                      <a:pt x="86" y="46"/>
                      <a:pt x="86" y="47"/>
                    </a:cubicBezTo>
                    <a:cubicBezTo>
                      <a:pt x="86" y="47"/>
                      <a:pt x="86" y="47"/>
                      <a:pt x="86" y="47"/>
                    </a:cubicBezTo>
                    <a:cubicBezTo>
                      <a:pt x="86" y="47"/>
                      <a:pt x="86" y="47"/>
                      <a:pt x="86" y="47"/>
                    </a:cubicBezTo>
                    <a:cubicBezTo>
                      <a:pt x="85" y="47"/>
                      <a:pt x="85" y="47"/>
                      <a:pt x="85" y="47"/>
                    </a:cubicBezTo>
                    <a:cubicBezTo>
                      <a:pt x="85" y="47"/>
                      <a:pt x="85" y="47"/>
                      <a:pt x="85" y="47"/>
                    </a:cubicBezTo>
                    <a:cubicBezTo>
                      <a:pt x="85" y="47"/>
                      <a:pt x="85" y="47"/>
                      <a:pt x="85" y="47"/>
                    </a:cubicBezTo>
                    <a:cubicBezTo>
                      <a:pt x="85" y="48"/>
                      <a:pt x="85" y="48"/>
                      <a:pt x="84" y="48"/>
                    </a:cubicBezTo>
                    <a:cubicBezTo>
                      <a:pt x="84" y="48"/>
                      <a:pt x="84" y="48"/>
                      <a:pt x="84" y="48"/>
                    </a:cubicBezTo>
                    <a:cubicBezTo>
                      <a:pt x="84" y="48"/>
                      <a:pt x="84" y="48"/>
                      <a:pt x="84" y="48"/>
                    </a:cubicBezTo>
                    <a:cubicBezTo>
                      <a:pt x="84" y="48"/>
                      <a:pt x="84" y="48"/>
                      <a:pt x="84" y="48"/>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2" y="50"/>
                    </a:cubicBezTo>
                    <a:cubicBezTo>
                      <a:pt x="82" y="50"/>
                      <a:pt x="82" y="50"/>
                      <a:pt x="82" y="50"/>
                    </a:cubicBezTo>
                    <a:cubicBezTo>
                      <a:pt x="82" y="50"/>
                      <a:pt x="82" y="50"/>
                      <a:pt x="82" y="50"/>
                    </a:cubicBezTo>
                    <a:cubicBezTo>
                      <a:pt x="82" y="50"/>
                      <a:pt x="82" y="50"/>
                      <a:pt x="82" y="50"/>
                    </a:cubicBezTo>
                    <a:cubicBezTo>
                      <a:pt x="77" y="55"/>
                      <a:pt x="73" y="62"/>
                      <a:pt x="72" y="69"/>
                    </a:cubicBezTo>
                    <a:cubicBezTo>
                      <a:pt x="72" y="69"/>
                      <a:pt x="72" y="69"/>
                      <a:pt x="72" y="69"/>
                    </a:cubicBezTo>
                    <a:cubicBezTo>
                      <a:pt x="70" y="81"/>
                      <a:pt x="82" y="98"/>
                      <a:pt x="66" y="105"/>
                    </a:cubicBezTo>
                    <a:cubicBezTo>
                      <a:pt x="144" y="105"/>
                      <a:pt x="144" y="105"/>
                      <a:pt x="144" y="105"/>
                    </a:cubicBezTo>
                    <a:cubicBezTo>
                      <a:pt x="151" y="82"/>
                      <a:pt x="142" y="39"/>
                      <a:pt x="106" y="40"/>
                    </a:cubicBezTo>
                    <a:cubicBezTo>
                      <a:pt x="101" y="40"/>
                      <a:pt x="97" y="41"/>
                      <a:pt x="93" y="43"/>
                    </a:cubicBezTo>
                    <a:close/>
                    <a:moveTo>
                      <a:pt x="80" y="71"/>
                    </a:moveTo>
                    <a:cubicBezTo>
                      <a:pt x="80" y="71"/>
                      <a:pt x="80" y="70"/>
                      <a:pt x="80" y="69"/>
                    </a:cubicBezTo>
                    <a:cubicBezTo>
                      <a:pt x="80" y="71"/>
                      <a:pt x="79" y="73"/>
                      <a:pt x="79" y="75"/>
                    </a:cubicBezTo>
                    <a:cubicBezTo>
                      <a:pt x="79" y="90"/>
                      <a:pt x="91" y="102"/>
                      <a:pt x="106" y="102"/>
                    </a:cubicBezTo>
                    <a:cubicBezTo>
                      <a:pt x="120" y="102"/>
                      <a:pt x="132" y="90"/>
                      <a:pt x="132" y="75"/>
                    </a:cubicBezTo>
                    <a:cubicBezTo>
                      <a:pt x="132" y="74"/>
                      <a:pt x="132" y="72"/>
                      <a:pt x="132" y="71"/>
                    </a:cubicBezTo>
                    <a:cubicBezTo>
                      <a:pt x="116" y="72"/>
                      <a:pt x="116" y="72"/>
                      <a:pt x="116" y="72"/>
                    </a:cubicBezTo>
                    <a:cubicBezTo>
                      <a:pt x="113" y="64"/>
                      <a:pt x="113" y="64"/>
                      <a:pt x="113" y="64"/>
                    </a:cubicBezTo>
                    <a:cubicBezTo>
                      <a:pt x="111" y="72"/>
                      <a:pt x="111" y="72"/>
                      <a:pt x="111" y="72"/>
                    </a:cubicBezTo>
                    <a:cubicBezTo>
                      <a:pt x="109" y="72"/>
                      <a:pt x="109" y="72"/>
                      <a:pt x="109" y="72"/>
                    </a:cubicBezTo>
                    <a:cubicBezTo>
                      <a:pt x="108" y="56"/>
                      <a:pt x="108" y="56"/>
                      <a:pt x="108" y="56"/>
                    </a:cubicBezTo>
                    <a:cubicBezTo>
                      <a:pt x="106" y="72"/>
                      <a:pt x="106" y="72"/>
                      <a:pt x="106" y="72"/>
                    </a:cubicBezTo>
                    <a:cubicBezTo>
                      <a:pt x="80" y="71"/>
                      <a:pt x="80" y="71"/>
                      <a:pt x="80" y="71"/>
                    </a:cubicBezTo>
                    <a:close/>
                    <a:moveTo>
                      <a:pt x="116" y="77"/>
                    </a:moveTo>
                    <a:cubicBezTo>
                      <a:pt x="114" y="77"/>
                      <a:pt x="112" y="79"/>
                      <a:pt x="112" y="81"/>
                    </a:cubicBezTo>
                    <a:cubicBezTo>
                      <a:pt x="112" y="83"/>
                      <a:pt x="114" y="84"/>
                      <a:pt x="116" y="84"/>
                    </a:cubicBezTo>
                    <a:cubicBezTo>
                      <a:pt x="118" y="84"/>
                      <a:pt x="120" y="83"/>
                      <a:pt x="120" y="81"/>
                    </a:cubicBezTo>
                    <a:cubicBezTo>
                      <a:pt x="120" y="79"/>
                      <a:pt x="118" y="77"/>
                      <a:pt x="116" y="77"/>
                    </a:cubicBezTo>
                    <a:close/>
                    <a:moveTo>
                      <a:pt x="95" y="77"/>
                    </a:moveTo>
                    <a:cubicBezTo>
                      <a:pt x="93" y="77"/>
                      <a:pt x="91" y="79"/>
                      <a:pt x="91" y="81"/>
                    </a:cubicBezTo>
                    <a:cubicBezTo>
                      <a:pt x="91" y="83"/>
                      <a:pt x="93" y="84"/>
                      <a:pt x="95" y="84"/>
                    </a:cubicBezTo>
                    <a:cubicBezTo>
                      <a:pt x="97" y="84"/>
                      <a:pt x="98" y="83"/>
                      <a:pt x="98" y="81"/>
                    </a:cubicBezTo>
                    <a:cubicBezTo>
                      <a:pt x="98" y="79"/>
                      <a:pt x="97" y="77"/>
                      <a:pt x="95" y="77"/>
                    </a:cubicBezTo>
                    <a:close/>
                    <a:moveTo>
                      <a:pt x="148" y="149"/>
                    </a:moveTo>
                    <a:cubicBezTo>
                      <a:pt x="147" y="129"/>
                      <a:pt x="135" y="112"/>
                      <a:pt x="118" y="107"/>
                    </a:cubicBezTo>
                    <a:cubicBezTo>
                      <a:pt x="93" y="142"/>
                      <a:pt x="93" y="142"/>
                      <a:pt x="93" y="142"/>
                    </a:cubicBezTo>
                    <a:cubicBezTo>
                      <a:pt x="93" y="106"/>
                      <a:pt x="93" y="106"/>
                      <a:pt x="93" y="106"/>
                    </a:cubicBezTo>
                    <a:cubicBezTo>
                      <a:pt x="76" y="112"/>
                      <a:pt x="64" y="129"/>
                      <a:pt x="63" y="149"/>
                    </a:cubicBezTo>
                    <a:cubicBezTo>
                      <a:pt x="148" y="149"/>
                      <a:pt x="148" y="149"/>
                      <a:pt x="148" y="149"/>
                    </a:cubicBezTo>
                    <a:close/>
                    <a:moveTo>
                      <a:pt x="145" y="199"/>
                    </a:moveTo>
                    <a:cubicBezTo>
                      <a:pt x="179" y="199"/>
                      <a:pt x="179" y="199"/>
                      <a:pt x="179" y="199"/>
                    </a:cubicBezTo>
                    <a:cubicBezTo>
                      <a:pt x="191" y="219"/>
                      <a:pt x="191" y="219"/>
                      <a:pt x="191" y="219"/>
                    </a:cubicBezTo>
                    <a:cubicBezTo>
                      <a:pt x="134" y="219"/>
                      <a:pt x="134" y="219"/>
                      <a:pt x="134" y="219"/>
                    </a:cubicBezTo>
                    <a:cubicBezTo>
                      <a:pt x="145" y="199"/>
                      <a:pt x="145" y="199"/>
                      <a:pt x="145" y="199"/>
                    </a:cubicBezTo>
                    <a:close/>
                    <a:moveTo>
                      <a:pt x="50" y="0"/>
                    </a:moveTo>
                    <a:cubicBezTo>
                      <a:pt x="37" y="0"/>
                      <a:pt x="26" y="11"/>
                      <a:pt x="26" y="24"/>
                    </a:cubicBezTo>
                    <a:cubicBezTo>
                      <a:pt x="26" y="159"/>
                      <a:pt x="26" y="159"/>
                      <a:pt x="26" y="159"/>
                    </a:cubicBezTo>
                    <a:cubicBezTo>
                      <a:pt x="26" y="170"/>
                      <a:pt x="33" y="179"/>
                      <a:pt x="43" y="182"/>
                    </a:cubicBezTo>
                    <a:cubicBezTo>
                      <a:pt x="43" y="182"/>
                      <a:pt x="43" y="182"/>
                      <a:pt x="43" y="182"/>
                    </a:cubicBezTo>
                    <a:cubicBezTo>
                      <a:pt x="0" y="216"/>
                      <a:pt x="0" y="216"/>
                      <a:pt x="0" y="216"/>
                    </a:cubicBezTo>
                    <a:cubicBezTo>
                      <a:pt x="0" y="237"/>
                      <a:pt x="0" y="237"/>
                      <a:pt x="0" y="237"/>
                    </a:cubicBezTo>
                    <a:cubicBezTo>
                      <a:pt x="326" y="237"/>
                      <a:pt x="326" y="237"/>
                      <a:pt x="326" y="237"/>
                    </a:cubicBezTo>
                    <a:cubicBezTo>
                      <a:pt x="326" y="216"/>
                      <a:pt x="326" y="216"/>
                      <a:pt x="326" y="216"/>
                    </a:cubicBezTo>
                    <a:cubicBezTo>
                      <a:pt x="279" y="182"/>
                      <a:pt x="279" y="182"/>
                      <a:pt x="279" y="182"/>
                    </a:cubicBezTo>
                    <a:cubicBezTo>
                      <a:pt x="290" y="180"/>
                      <a:pt x="298" y="170"/>
                      <a:pt x="298" y="159"/>
                    </a:cubicBezTo>
                    <a:cubicBezTo>
                      <a:pt x="298" y="24"/>
                      <a:pt x="298" y="24"/>
                      <a:pt x="298" y="24"/>
                    </a:cubicBezTo>
                    <a:cubicBezTo>
                      <a:pt x="298" y="11"/>
                      <a:pt x="287" y="0"/>
                      <a:pt x="274" y="0"/>
                    </a:cubicBezTo>
                    <a:lnTo>
                      <a:pt x="50" y="0"/>
                    </a:lnTo>
                    <a:close/>
                  </a:path>
                </a:pathLst>
              </a:custGeom>
              <a:solidFill>
                <a:srgbClr val="231F20">
                  <a:alpha val="100000"/>
                </a:srgbClr>
              </a:solidFill>
              <a:ln w="9525">
                <a:noFill/>
              </a:ln>
            </p:spPr>
            <p:txBody>
              <a:bodyPr/>
              <a:lstStyle/>
              <a:p>
                <a:endParaRPr lang="zh-CN" altLang="en-US"/>
              </a:p>
            </p:txBody>
          </p:sp>
        </p:grpSp>
        <p:sp>
          <p:nvSpPr>
            <p:cNvPr id="19492" name="TextBox 32"/>
            <p:cNvSpPr txBox="1"/>
            <p:nvPr/>
          </p:nvSpPr>
          <p:spPr>
            <a:xfrm>
              <a:off x="1581222" y="2335229"/>
              <a:ext cx="808235" cy="276999"/>
            </a:xfrm>
            <a:prstGeom prst="rect">
              <a:avLst/>
            </a:prstGeom>
            <a:noFill/>
            <a:ln w="9525">
              <a:noFill/>
            </a:ln>
          </p:spPr>
          <p:txBody>
            <a:bodyPr wrap="none">
              <a:spAutoFit/>
            </a:bodyPr>
            <a:lstStyle/>
            <a:p>
              <a:pPr lvl="0"/>
              <a:r>
                <a:rPr lang="en-US" altLang="zh-CN" sz="1200" dirty="0">
                  <a:solidFill>
                    <a:srgbClr val="FFFFFF"/>
                  </a:solidFill>
                  <a:latin typeface="Impact" panose="020B0806030902050204" pitchFamily="34" charset="0"/>
                  <a:ea typeface="宋体" panose="02010600030101010101" pitchFamily="2" charset="-122"/>
                </a:rPr>
                <a:t>KEY WORD</a:t>
              </a:r>
              <a:endParaRPr lang="zh-CN" altLang="en-US" sz="1200" dirty="0">
                <a:solidFill>
                  <a:srgbClr val="FFFFFF"/>
                </a:solidFill>
                <a:latin typeface="Impact" panose="020B0806030902050204" pitchFamily="34" charset="0"/>
                <a:ea typeface="宋体" panose="02010600030101010101" pitchFamily="2" charset="-122"/>
              </a:endParaRPr>
            </a:p>
          </p:txBody>
        </p:sp>
      </p:grpSp>
      <p:grpSp>
        <p:nvGrpSpPr>
          <p:cNvPr id="39" name="组合 38"/>
          <p:cNvGrpSpPr/>
          <p:nvPr/>
        </p:nvGrpSpPr>
        <p:grpSpPr>
          <a:xfrm>
            <a:off x="3294063" y="2128838"/>
            <a:ext cx="808037" cy="1652587"/>
            <a:chOff x="3294545" y="1984547"/>
            <a:chExt cx="808235" cy="1652466"/>
          </a:xfrm>
        </p:grpSpPr>
        <p:grpSp>
          <p:nvGrpSpPr>
            <p:cNvPr id="19485" name="组合 39"/>
            <p:cNvGrpSpPr/>
            <p:nvPr/>
          </p:nvGrpSpPr>
          <p:grpSpPr>
            <a:xfrm>
              <a:off x="3303264" y="1984547"/>
              <a:ext cx="766764" cy="1652466"/>
              <a:chOff x="3590923" y="1317425"/>
              <a:chExt cx="766764" cy="1652466"/>
            </a:xfrm>
          </p:grpSpPr>
          <p:grpSp>
            <p:nvGrpSpPr>
              <p:cNvPr id="19487" name="组合 41"/>
              <p:cNvGrpSpPr/>
              <p:nvPr/>
            </p:nvGrpSpPr>
            <p:grpSpPr>
              <a:xfrm rot="10800000">
                <a:off x="3590923" y="1317425"/>
                <a:ext cx="766764" cy="1652466"/>
                <a:chOff x="1038223" y="2196378"/>
                <a:chExt cx="766764" cy="1652466"/>
              </a:xfrm>
            </p:grpSpPr>
            <p:sp>
              <p:nvSpPr>
                <p:cNvPr id="44" name="圆角矩形 127"/>
                <p:cNvSpPr/>
                <p:nvPr/>
              </p:nvSpPr>
              <p:spPr>
                <a:xfrm>
                  <a:off x="1038223" y="2196378"/>
                  <a:ext cx="766764" cy="1652466"/>
                </a:xfrm>
                <a:custGeom>
                  <a:avLst/>
                  <a:gdLst/>
                  <a:ahLst/>
                  <a:cxnLst/>
                  <a:rect l="l" t="t" r="r" b="b"/>
                  <a:pathLst>
                    <a:path w="766764" h="1652466">
                      <a:moveTo>
                        <a:pt x="383382" y="0"/>
                      </a:moveTo>
                      <a:cubicBezTo>
                        <a:pt x="595118" y="0"/>
                        <a:pt x="766764" y="171646"/>
                        <a:pt x="766764" y="383382"/>
                      </a:cubicBezTo>
                      <a:lnTo>
                        <a:pt x="766763" y="1652466"/>
                      </a:lnTo>
                      <a:lnTo>
                        <a:pt x="0" y="1652466"/>
                      </a:lnTo>
                      <a:lnTo>
                        <a:pt x="0" y="383382"/>
                      </a:lnTo>
                      <a:cubicBezTo>
                        <a:pt x="0" y="171646"/>
                        <a:pt x="171646" y="0"/>
                        <a:pt x="38338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6" name="椭圆 45"/>
                <p:cNvSpPr/>
                <p:nvPr/>
              </p:nvSpPr>
              <p:spPr>
                <a:xfrm>
                  <a:off x="1134667" y="2286099"/>
                  <a:ext cx="576064" cy="576064"/>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19488" name="Freeform 26"/>
              <p:cNvSpPr>
                <a:spLocks noChangeAspect="1" noEditPoints="1"/>
              </p:cNvSpPr>
              <p:nvPr/>
            </p:nvSpPr>
            <p:spPr>
              <a:xfrm>
                <a:off x="3872091" y="2445854"/>
                <a:ext cx="228462" cy="270000"/>
              </a:xfrm>
              <a:custGeom>
                <a:avLst/>
                <a:gdLst/>
                <a:ahLst/>
                <a:cxnLst>
                  <a:cxn ang="0">
                    <a:pos x="173386" y="0"/>
                  </a:cxn>
                  <a:cxn ang="0">
                    <a:pos x="203984" y="30682"/>
                  </a:cxn>
                  <a:cxn ang="0">
                    <a:pos x="191745" y="106364"/>
                  </a:cxn>
                  <a:cxn ang="0">
                    <a:pos x="186645" y="18409"/>
                  </a:cxn>
                  <a:cxn ang="0">
                    <a:pos x="57116" y="13295"/>
                  </a:cxn>
                  <a:cxn ang="0">
                    <a:pos x="76494" y="37841"/>
                  </a:cxn>
                  <a:cxn ang="0">
                    <a:pos x="12239" y="114545"/>
                  </a:cxn>
                  <a:cxn ang="0">
                    <a:pos x="17339" y="245455"/>
                  </a:cxn>
                  <a:cxn ang="0">
                    <a:pos x="68335" y="250568"/>
                  </a:cxn>
                  <a:cxn ang="0">
                    <a:pos x="29578" y="262841"/>
                  </a:cxn>
                  <a:cxn ang="0">
                    <a:pos x="0" y="233182"/>
                  </a:cxn>
                  <a:cxn ang="0">
                    <a:pos x="0" y="110455"/>
                  </a:cxn>
                  <a:cxn ang="0">
                    <a:pos x="34677" y="3068"/>
                  </a:cxn>
                  <a:cxn ang="0">
                    <a:pos x="34677" y="3068"/>
                  </a:cxn>
                  <a:cxn ang="0">
                    <a:pos x="34677" y="3068"/>
                  </a:cxn>
                  <a:cxn ang="0">
                    <a:pos x="36717" y="2045"/>
                  </a:cxn>
                  <a:cxn ang="0">
                    <a:pos x="36717" y="2045"/>
                  </a:cxn>
                  <a:cxn ang="0">
                    <a:pos x="36717" y="2045"/>
                  </a:cxn>
                  <a:cxn ang="0">
                    <a:pos x="36717" y="2045"/>
                  </a:cxn>
                  <a:cxn ang="0">
                    <a:pos x="38757" y="0"/>
                  </a:cxn>
                  <a:cxn ang="0">
                    <a:pos x="38757" y="0"/>
                  </a:cxn>
                  <a:cxn ang="0">
                    <a:pos x="38757" y="0"/>
                  </a:cxn>
                  <a:cxn ang="0">
                    <a:pos x="38757" y="0"/>
                  </a:cxn>
                  <a:cxn ang="0">
                    <a:pos x="38757" y="0"/>
                  </a:cxn>
                  <a:cxn ang="0">
                    <a:pos x="39777" y="0"/>
                  </a:cxn>
                  <a:cxn ang="0">
                    <a:pos x="40797" y="0"/>
                  </a:cxn>
                  <a:cxn ang="0">
                    <a:pos x="37737" y="184091"/>
                  </a:cxn>
                  <a:cxn ang="0">
                    <a:pos x="103012" y="173864"/>
                  </a:cxn>
                  <a:cxn ang="0">
                    <a:pos x="37737" y="146250"/>
                  </a:cxn>
                  <a:cxn ang="0">
                    <a:pos x="103012" y="156477"/>
                  </a:cxn>
                  <a:cxn ang="0">
                    <a:pos x="37737" y="146250"/>
                  </a:cxn>
                  <a:cxn ang="0">
                    <a:pos x="37737" y="129886"/>
                  </a:cxn>
                  <a:cxn ang="0">
                    <a:pos x="169307" y="119659"/>
                  </a:cxn>
                  <a:cxn ang="0">
                    <a:pos x="106072" y="87955"/>
                  </a:cxn>
                  <a:cxn ang="0">
                    <a:pos x="169307" y="98182"/>
                  </a:cxn>
                  <a:cxn ang="0">
                    <a:pos x="106072" y="87955"/>
                  </a:cxn>
                  <a:cxn ang="0">
                    <a:pos x="106072" y="70568"/>
                  </a:cxn>
                  <a:cxn ang="0">
                    <a:pos x="169307" y="60341"/>
                  </a:cxn>
                  <a:cxn ang="0">
                    <a:pos x="106072" y="34773"/>
                  </a:cxn>
                  <a:cxn ang="0">
                    <a:pos x="169307" y="45000"/>
                  </a:cxn>
                  <a:cxn ang="0">
                    <a:pos x="106072" y="34773"/>
                  </a:cxn>
                  <a:cxn ang="0">
                    <a:pos x="95872" y="221932"/>
                  </a:cxn>
                  <a:cxn ang="0">
                    <a:pos x="228462" y="150341"/>
                  </a:cxn>
                  <a:cxn ang="0">
                    <a:pos x="91793" y="227045"/>
                  </a:cxn>
                  <a:cxn ang="0">
                    <a:pos x="89753" y="270000"/>
                  </a:cxn>
                  <a:cxn ang="0">
                    <a:pos x="91793" y="227045"/>
                  </a:cxn>
                  <a:cxn ang="0">
                    <a:pos x="191745" y="209659"/>
                  </a:cxn>
                  <a:cxn ang="0">
                    <a:pos x="186645" y="245455"/>
                  </a:cxn>
                  <a:cxn ang="0">
                    <a:pos x="149928" y="250568"/>
                  </a:cxn>
                  <a:cxn ang="0">
                    <a:pos x="147888" y="262841"/>
                  </a:cxn>
                  <a:cxn ang="0">
                    <a:pos x="194805" y="253636"/>
                  </a:cxn>
                  <a:cxn ang="0">
                    <a:pos x="203984" y="196364"/>
                  </a:cxn>
                  <a:cxn ang="0">
                    <a:pos x="63235" y="34773"/>
                  </a:cxn>
                  <a:cxn ang="0">
                    <a:pos x="22438" y="82841"/>
                  </a:cxn>
                </a:cxnLst>
                <a:rect l="0" t="0" r="0" b="0"/>
                <a:pathLst>
                  <a:path w="224" h="264">
                    <a:moveTo>
                      <a:pt x="40" y="0"/>
                    </a:moveTo>
                    <a:cubicBezTo>
                      <a:pt x="170" y="0"/>
                      <a:pt x="170" y="0"/>
                      <a:pt x="170" y="0"/>
                    </a:cubicBezTo>
                    <a:cubicBezTo>
                      <a:pt x="179" y="0"/>
                      <a:pt x="186" y="3"/>
                      <a:pt x="191" y="9"/>
                    </a:cubicBezTo>
                    <a:cubicBezTo>
                      <a:pt x="197" y="14"/>
                      <a:pt x="200" y="21"/>
                      <a:pt x="200" y="30"/>
                    </a:cubicBezTo>
                    <a:cubicBezTo>
                      <a:pt x="200" y="92"/>
                      <a:pt x="200" y="92"/>
                      <a:pt x="200" y="92"/>
                    </a:cubicBezTo>
                    <a:cubicBezTo>
                      <a:pt x="188" y="104"/>
                      <a:pt x="188" y="104"/>
                      <a:pt x="188" y="104"/>
                    </a:cubicBezTo>
                    <a:cubicBezTo>
                      <a:pt x="188" y="30"/>
                      <a:pt x="188" y="30"/>
                      <a:pt x="188" y="30"/>
                    </a:cubicBezTo>
                    <a:cubicBezTo>
                      <a:pt x="188" y="25"/>
                      <a:pt x="186" y="21"/>
                      <a:pt x="183" y="18"/>
                    </a:cubicBezTo>
                    <a:cubicBezTo>
                      <a:pt x="179" y="14"/>
                      <a:pt x="175" y="13"/>
                      <a:pt x="170" y="13"/>
                    </a:cubicBezTo>
                    <a:cubicBezTo>
                      <a:pt x="56" y="13"/>
                      <a:pt x="56" y="13"/>
                      <a:pt x="56" y="13"/>
                    </a:cubicBezTo>
                    <a:cubicBezTo>
                      <a:pt x="75" y="28"/>
                      <a:pt x="75" y="28"/>
                      <a:pt x="75" y="28"/>
                    </a:cubicBezTo>
                    <a:cubicBezTo>
                      <a:pt x="77" y="30"/>
                      <a:pt x="77" y="34"/>
                      <a:pt x="75" y="37"/>
                    </a:cubicBezTo>
                    <a:cubicBezTo>
                      <a:pt x="75" y="37"/>
                      <a:pt x="75" y="37"/>
                      <a:pt x="75" y="37"/>
                    </a:cubicBezTo>
                    <a:cubicBezTo>
                      <a:pt x="12" y="112"/>
                      <a:pt x="12" y="112"/>
                      <a:pt x="12" y="112"/>
                    </a:cubicBezTo>
                    <a:cubicBezTo>
                      <a:pt x="12" y="228"/>
                      <a:pt x="12" y="228"/>
                      <a:pt x="12" y="228"/>
                    </a:cubicBezTo>
                    <a:cubicBezTo>
                      <a:pt x="12" y="232"/>
                      <a:pt x="14" y="236"/>
                      <a:pt x="17" y="240"/>
                    </a:cubicBezTo>
                    <a:cubicBezTo>
                      <a:pt x="20" y="243"/>
                      <a:pt x="25" y="245"/>
                      <a:pt x="29" y="245"/>
                    </a:cubicBezTo>
                    <a:cubicBezTo>
                      <a:pt x="67" y="245"/>
                      <a:pt x="67" y="245"/>
                      <a:pt x="67" y="245"/>
                    </a:cubicBezTo>
                    <a:cubicBezTo>
                      <a:pt x="62" y="257"/>
                      <a:pt x="62" y="257"/>
                      <a:pt x="62" y="257"/>
                    </a:cubicBezTo>
                    <a:cubicBezTo>
                      <a:pt x="29" y="257"/>
                      <a:pt x="29" y="257"/>
                      <a:pt x="29" y="257"/>
                    </a:cubicBezTo>
                    <a:cubicBezTo>
                      <a:pt x="21" y="257"/>
                      <a:pt x="14" y="254"/>
                      <a:pt x="9" y="248"/>
                    </a:cubicBezTo>
                    <a:cubicBezTo>
                      <a:pt x="3" y="243"/>
                      <a:pt x="0" y="236"/>
                      <a:pt x="0" y="228"/>
                    </a:cubicBezTo>
                    <a:cubicBezTo>
                      <a:pt x="0" y="110"/>
                      <a:pt x="0" y="110"/>
                      <a:pt x="0" y="110"/>
                    </a:cubicBezTo>
                    <a:cubicBezTo>
                      <a:pt x="0" y="109"/>
                      <a:pt x="0" y="108"/>
                      <a:pt x="0" y="108"/>
                    </a:cubicBezTo>
                    <a:cubicBezTo>
                      <a:pt x="34" y="5"/>
                      <a:pt x="34" y="5"/>
                      <a:pt x="34" y="5"/>
                    </a:cubicBezTo>
                    <a:cubicBezTo>
                      <a:pt x="34" y="4"/>
                      <a:pt x="34" y="4"/>
                      <a:pt x="34" y="3"/>
                    </a:cubicBezTo>
                    <a:cubicBezTo>
                      <a:pt x="34" y="3"/>
                      <a:pt x="34" y="3"/>
                      <a:pt x="34" y="3"/>
                    </a:cubicBezTo>
                    <a:cubicBezTo>
                      <a:pt x="34" y="3"/>
                      <a:pt x="34" y="3"/>
                      <a:pt x="34" y="3"/>
                    </a:cubicBezTo>
                    <a:cubicBezTo>
                      <a:pt x="34" y="3"/>
                      <a:pt x="34" y="3"/>
                      <a:pt x="34" y="3"/>
                    </a:cubicBezTo>
                    <a:cubicBezTo>
                      <a:pt x="34" y="3"/>
                      <a:pt x="34" y="3"/>
                      <a:pt x="34" y="3"/>
                    </a:cubicBezTo>
                    <a:cubicBezTo>
                      <a:pt x="34" y="3"/>
                      <a:pt x="34" y="3"/>
                      <a:pt x="34" y="3"/>
                    </a:cubicBezTo>
                    <a:cubicBezTo>
                      <a:pt x="35" y="3"/>
                      <a:pt x="35"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2"/>
                      <a:pt x="36" y="2"/>
                      <a:pt x="36" y="2"/>
                    </a:cubicBezTo>
                    <a:cubicBezTo>
                      <a:pt x="36" y="1"/>
                      <a:pt x="36" y="1"/>
                      <a:pt x="36" y="1"/>
                    </a:cubicBezTo>
                    <a:cubicBezTo>
                      <a:pt x="36" y="1"/>
                      <a:pt x="37" y="1"/>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8" y="0"/>
                      <a:pt x="38" y="0"/>
                      <a:pt x="38" y="0"/>
                    </a:cubicBezTo>
                    <a:cubicBezTo>
                      <a:pt x="39" y="0"/>
                      <a:pt x="39" y="0"/>
                      <a:pt x="39" y="0"/>
                    </a:cubicBezTo>
                    <a:cubicBezTo>
                      <a:pt x="39" y="0"/>
                      <a:pt x="39" y="0"/>
                      <a:pt x="39" y="0"/>
                    </a:cubicBezTo>
                    <a:cubicBezTo>
                      <a:pt x="39" y="0"/>
                      <a:pt x="39" y="0"/>
                      <a:pt x="40" y="0"/>
                    </a:cubicBezTo>
                    <a:cubicBezTo>
                      <a:pt x="40" y="0"/>
                      <a:pt x="40" y="0"/>
                      <a:pt x="40" y="0"/>
                    </a:cubicBezTo>
                    <a:close/>
                    <a:moveTo>
                      <a:pt x="37" y="170"/>
                    </a:moveTo>
                    <a:cubicBezTo>
                      <a:pt x="37" y="180"/>
                      <a:pt x="37" y="180"/>
                      <a:pt x="37" y="180"/>
                    </a:cubicBezTo>
                    <a:cubicBezTo>
                      <a:pt x="101" y="180"/>
                      <a:pt x="101" y="180"/>
                      <a:pt x="101" y="180"/>
                    </a:cubicBezTo>
                    <a:cubicBezTo>
                      <a:pt x="101" y="170"/>
                      <a:pt x="101" y="170"/>
                      <a:pt x="101" y="170"/>
                    </a:cubicBezTo>
                    <a:cubicBezTo>
                      <a:pt x="37" y="170"/>
                      <a:pt x="37" y="170"/>
                      <a:pt x="37" y="170"/>
                    </a:cubicBezTo>
                    <a:close/>
                    <a:moveTo>
                      <a:pt x="37" y="143"/>
                    </a:moveTo>
                    <a:cubicBezTo>
                      <a:pt x="37" y="153"/>
                      <a:pt x="37" y="153"/>
                      <a:pt x="37" y="153"/>
                    </a:cubicBezTo>
                    <a:cubicBezTo>
                      <a:pt x="101" y="153"/>
                      <a:pt x="101" y="153"/>
                      <a:pt x="101" y="153"/>
                    </a:cubicBezTo>
                    <a:cubicBezTo>
                      <a:pt x="101" y="143"/>
                      <a:pt x="101" y="143"/>
                      <a:pt x="101" y="143"/>
                    </a:cubicBezTo>
                    <a:cubicBezTo>
                      <a:pt x="37" y="143"/>
                      <a:pt x="37" y="143"/>
                      <a:pt x="37" y="143"/>
                    </a:cubicBezTo>
                    <a:close/>
                    <a:moveTo>
                      <a:pt x="37" y="117"/>
                    </a:moveTo>
                    <a:cubicBezTo>
                      <a:pt x="37" y="127"/>
                      <a:pt x="37" y="127"/>
                      <a:pt x="37" y="127"/>
                    </a:cubicBezTo>
                    <a:cubicBezTo>
                      <a:pt x="166" y="127"/>
                      <a:pt x="166" y="127"/>
                      <a:pt x="166" y="127"/>
                    </a:cubicBezTo>
                    <a:cubicBezTo>
                      <a:pt x="166" y="117"/>
                      <a:pt x="166" y="117"/>
                      <a:pt x="166" y="117"/>
                    </a:cubicBezTo>
                    <a:cubicBezTo>
                      <a:pt x="37" y="117"/>
                      <a:pt x="37" y="117"/>
                      <a:pt x="37" y="117"/>
                    </a:cubicBezTo>
                    <a:close/>
                    <a:moveTo>
                      <a:pt x="104" y="86"/>
                    </a:moveTo>
                    <a:cubicBezTo>
                      <a:pt x="104" y="96"/>
                      <a:pt x="104" y="96"/>
                      <a:pt x="104" y="96"/>
                    </a:cubicBezTo>
                    <a:cubicBezTo>
                      <a:pt x="166" y="96"/>
                      <a:pt x="166" y="96"/>
                      <a:pt x="166" y="96"/>
                    </a:cubicBezTo>
                    <a:cubicBezTo>
                      <a:pt x="166" y="86"/>
                      <a:pt x="166" y="86"/>
                      <a:pt x="166" y="86"/>
                    </a:cubicBezTo>
                    <a:cubicBezTo>
                      <a:pt x="104" y="86"/>
                      <a:pt x="104" y="86"/>
                      <a:pt x="104" y="86"/>
                    </a:cubicBezTo>
                    <a:close/>
                    <a:moveTo>
                      <a:pt x="104" y="59"/>
                    </a:moveTo>
                    <a:cubicBezTo>
                      <a:pt x="104" y="69"/>
                      <a:pt x="104" y="69"/>
                      <a:pt x="104" y="69"/>
                    </a:cubicBezTo>
                    <a:cubicBezTo>
                      <a:pt x="166" y="69"/>
                      <a:pt x="166" y="69"/>
                      <a:pt x="166" y="69"/>
                    </a:cubicBezTo>
                    <a:cubicBezTo>
                      <a:pt x="166" y="59"/>
                      <a:pt x="166" y="59"/>
                      <a:pt x="166" y="59"/>
                    </a:cubicBezTo>
                    <a:cubicBezTo>
                      <a:pt x="104" y="59"/>
                      <a:pt x="104" y="59"/>
                      <a:pt x="104" y="59"/>
                    </a:cubicBezTo>
                    <a:close/>
                    <a:moveTo>
                      <a:pt x="104" y="34"/>
                    </a:moveTo>
                    <a:cubicBezTo>
                      <a:pt x="104" y="44"/>
                      <a:pt x="104" y="44"/>
                      <a:pt x="104" y="44"/>
                    </a:cubicBezTo>
                    <a:cubicBezTo>
                      <a:pt x="166" y="44"/>
                      <a:pt x="166" y="44"/>
                      <a:pt x="166" y="44"/>
                    </a:cubicBezTo>
                    <a:cubicBezTo>
                      <a:pt x="166" y="34"/>
                      <a:pt x="166" y="34"/>
                      <a:pt x="166" y="34"/>
                    </a:cubicBezTo>
                    <a:cubicBezTo>
                      <a:pt x="104" y="34"/>
                      <a:pt x="104" y="34"/>
                      <a:pt x="104" y="34"/>
                    </a:cubicBezTo>
                    <a:close/>
                    <a:moveTo>
                      <a:pt x="194" y="117"/>
                    </a:moveTo>
                    <a:cubicBezTo>
                      <a:pt x="94" y="217"/>
                      <a:pt x="94" y="217"/>
                      <a:pt x="94" y="217"/>
                    </a:cubicBezTo>
                    <a:cubicBezTo>
                      <a:pt x="124" y="248"/>
                      <a:pt x="124" y="248"/>
                      <a:pt x="124" y="248"/>
                    </a:cubicBezTo>
                    <a:cubicBezTo>
                      <a:pt x="224" y="147"/>
                      <a:pt x="224" y="147"/>
                      <a:pt x="224" y="147"/>
                    </a:cubicBezTo>
                    <a:cubicBezTo>
                      <a:pt x="194" y="117"/>
                      <a:pt x="194" y="117"/>
                      <a:pt x="194" y="117"/>
                    </a:cubicBezTo>
                    <a:close/>
                    <a:moveTo>
                      <a:pt x="90" y="222"/>
                    </a:moveTo>
                    <a:cubicBezTo>
                      <a:pt x="78" y="255"/>
                      <a:pt x="78" y="255"/>
                      <a:pt x="78" y="255"/>
                    </a:cubicBezTo>
                    <a:cubicBezTo>
                      <a:pt x="88" y="264"/>
                      <a:pt x="88" y="264"/>
                      <a:pt x="88" y="264"/>
                    </a:cubicBezTo>
                    <a:cubicBezTo>
                      <a:pt x="120" y="252"/>
                      <a:pt x="120" y="252"/>
                      <a:pt x="120" y="252"/>
                    </a:cubicBezTo>
                    <a:cubicBezTo>
                      <a:pt x="90" y="222"/>
                      <a:pt x="90" y="222"/>
                      <a:pt x="90" y="222"/>
                    </a:cubicBezTo>
                    <a:close/>
                    <a:moveTo>
                      <a:pt x="200" y="192"/>
                    </a:moveTo>
                    <a:cubicBezTo>
                      <a:pt x="188" y="205"/>
                      <a:pt x="188" y="205"/>
                      <a:pt x="188" y="205"/>
                    </a:cubicBezTo>
                    <a:cubicBezTo>
                      <a:pt x="188" y="228"/>
                      <a:pt x="188" y="228"/>
                      <a:pt x="188" y="228"/>
                    </a:cubicBezTo>
                    <a:cubicBezTo>
                      <a:pt x="188" y="232"/>
                      <a:pt x="186" y="236"/>
                      <a:pt x="183" y="240"/>
                    </a:cubicBezTo>
                    <a:cubicBezTo>
                      <a:pt x="179" y="243"/>
                      <a:pt x="175" y="245"/>
                      <a:pt x="170" y="245"/>
                    </a:cubicBezTo>
                    <a:cubicBezTo>
                      <a:pt x="147" y="245"/>
                      <a:pt x="147" y="245"/>
                      <a:pt x="147" y="245"/>
                    </a:cubicBezTo>
                    <a:cubicBezTo>
                      <a:pt x="140" y="252"/>
                      <a:pt x="140" y="252"/>
                      <a:pt x="140" y="252"/>
                    </a:cubicBezTo>
                    <a:cubicBezTo>
                      <a:pt x="145" y="257"/>
                      <a:pt x="145" y="257"/>
                      <a:pt x="145" y="257"/>
                    </a:cubicBezTo>
                    <a:cubicBezTo>
                      <a:pt x="170" y="257"/>
                      <a:pt x="170" y="257"/>
                      <a:pt x="170" y="257"/>
                    </a:cubicBezTo>
                    <a:cubicBezTo>
                      <a:pt x="179" y="257"/>
                      <a:pt x="186" y="254"/>
                      <a:pt x="191" y="248"/>
                    </a:cubicBezTo>
                    <a:cubicBezTo>
                      <a:pt x="197" y="243"/>
                      <a:pt x="200" y="236"/>
                      <a:pt x="200" y="228"/>
                    </a:cubicBezTo>
                    <a:cubicBezTo>
                      <a:pt x="200" y="192"/>
                      <a:pt x="200" y="192"/>
                      <a:pt x="200" y="192"/>
                    </a:cubicBezTo>
                    <a:close/>
                    <a:moveTo>
                      <a:pt x="22" y="81"/>
                    </a:moveTo>
                    <a:cubicBezTo>
                      <a:pt x="62" y="34"/>
                      <a:pt x="62" y="34"/>
                      <a:pt x="62" y="34"/>
                    </a:cubicBezTo>
                    <a:cubicBezTo>
                      <a:pt x="43" y="17"/>
                      <a:pt x="43" y="17"/>
                      <a:pt x="43" y="17"/>
                    </a:cubicBezTo>
                    <a:lnTo>
                      <a:pt x="22" y="81"/>
                    </a:lnTo>
                    <a:close/>
                  </a:path>
                </a:pathLst>
              </a:custGeom>
              <a:solidFill>
                <a:srgbClr val="231F20">
                  <a:alpha val="100000"/>
                </a:srgbClr>
              </a:solidFill>
              <a:ln w="9525">
                <a:noFill/>
              </a:ln>
            </p:spPr>
            <p:txBody>
              <a:bodyPr/>
              <a:lstStyle/>
              <a:p>
                <a:endParaRPr lang="zh-CN" altLang="en-US"/>
              </a:p>
            </p:txBody>
          </p:sp>
        </p:grpSp>
        <p:sp>
          <p:nvSpPr>
            <p:cNvPr id="19486" name="TextBox 40"/>
            <p:cNvSpPr txBox="1"/>
            <p:nvPr/>
          </p:nvSpPr>
          <p:spPr>
            <a:xfrm>
              <a:off x="3294545" y="2335229"/>
              <a:ext cx="808235" cy="276999"/>
            </a:xfrm>
            <a:prstGeom prst="rect">
              <a:avLst/>
            </a:prstGeom>
            <a:noFill/>
            <a:ln w="9525">
              <a:noFill/>
            </a:ln>
          </p:spPr>
          <p:txBody>
            <a:bodyPr wrap="none">
              <a:spAutoFit/>
            </a:bodyPr>
            <a:lstStyle/>
            <a:p>
              <a:pPr lvl="0"/>
              <a:r>
                <a:rPr lang="en-US" altLang="zh-CN" sz="1200" dirty="0">
                  <a:solidFill>
                    <a:srgbClr val="FFFFFF"/>
                  </a:solidFill>
                  <a:latin typeface="Impact" panose="020B0806030902050204" pitchFamily="34" charset="0"/>
                  <a:ea typeface="宋体" panose="02010600030101010101" pitchFamily="2" charset="-122"/>
                </a:rPr>
                <a:t>KEY WORD</a:t>
              </a:r>
              <a:endParaRPr lang="zh-CN" altLang="en-US" sz="1200" dirty="0">
                <a:solidFill>
                  <a:srgbClr val="FFFFFF"/>
                </a:solidFill>
                <a:latin typeface="Impact" panose="020B0806030902050204" pitchFamily="34" charset="0"/>
                <a:ea typeface="宋体" panose="02010600030101010101" pitchFamily="2" charset="-122"/>
              </a:endParaRPr>
            </a:p>
          </p:txBody>
        </p:sp>
      </p:grpSp>
      <p:grpSp>
        <p:nvGrpSpPr>
          <p:cNvPr id="47" name="组合 46"/>
          <p:cNvGrpSpPr/>
          <p:nvPr/>
        </p:nvGrpSpPr>
        <p:grpSpPr>
          <a:xfrm>
            <a:off x="2436813" y="3006725"/>
            <a:ext cx="808037" cy="1652588"/>
            <a:chOff x="2437184" y="2863500"/>
            <a:chExt cx="808235" cy="1652466"/>
          </a:xfrm>
        </p:grpSpPr>
        <p:grpSp>
          <p:nvGrpSpPr>
            <p:cNvPr id="19479" name="组合 47"/>
            <p:cNvGrpSpPr/>
            <p:nvPr/>
          </p:nvGrpSpPr>
          <p:grpSpPr>
            <a:xfrm>
              <a:off x="2457920" y="2863500"/>
              <a:ext cx="766764" cy="1652466"/>
              <a:chOff x="2745579" y="2196378"/>
              <a:chExt cx="766764" cy="1652466"/>
            </a:xfrm>
          </p:grpSpPr>
          <p:grpSp>
            <p:nvGrpSpPr>
              <p:cNvPr id="19481" name="组合 49"/>
              <p:cNvGrpSpPr/>
              <p:nvPr/>
            </p:nvGrpSpPr>
            <p:grpSpPr>
              <a:xfrm>
                <a:off x="2745579" y="2196378"/>
                <a:ext cx="766764" cy="1652466"/>
                <a:chOff x="1038223" y="2196378"/>
                <a:chExt cx="766764" cy="1652466"/>
              </a:xfrm>
            </p:grpSpPr>
            <p:sp>
              <p:nvSpPr>
                <p:cNvPr id="52" name="圆角矩形 127"/>
                <p:cNvSpPr/>
                <p:nvPr/>
              </p:nvSpPr>
              <p:spPr>
                <a:xfrm>
                  <a:off x="1038223" y="2196378"/>
                  <a:ext cx="766764" cy="1652466"/>
                </a:xfrm>
                <a:custGeom>
                  <a:avLst/>
                  <a:gdLst/>
                  <a:ahLst/>
                  <a:cxnLst/>
                  <a:rect l="l" t="t" r="r" b="b"/>
                  <a:pathLst>
                    <a:path w="766764" h="1652466">
                      <a:moveTo>
                        <a:pt x="383382" y="0"/>
                      </a:moveTo>
                      <a:cubicBezTo>
                        <a:pt x="595118" y="0"/>
                        <a:pt x="766764" y="171646"/>
                        <a:pt x="766764" y="383382"/>
                      </a:cubicBezTo>
                      <a:lnTo>
                        <a:pt x="766763" y="1652466"/>
                      </a:lnTo>
                      <a:lnTo>
                        <a:pt x="0" y="1652466"/>
                      </a:lnTo>
                      <a:lnTo>
                        <a:pt x="0" y="383382"/>
                      </a:lnTo>
                      <a:cubicBezTo>
                        <a:pt x="0" y="171646"/>
                        <a:pt x="171646" y="0"/>
                        <a:pt x="38338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3" name="椭圆 52"/>
                <p:cNvSpPr/>
                <p:nvPr/>
              </p:nvSpPr>
              <p:spPr>
                <a:xfrm>
                  <a:off x="1134667" y="2286099"/>
                  <a:ext cx="576064" cy="576064"/>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19482" name="Freeform 21"/>
              <p:cNvSpPr>
                <a:spLocks noChangeAspect="1" noEditPoints="1"/>
              </p:cNvSpPr>
              <p:nvPr/>
            </p:nvSpPr>
            <p:spPr>
              <a:xfrm>
                <a:off x="2990122" y="2452966"/>
                <a:ext cx="279866" cy="262800"/>
              </a:xfrm>
              <a:custGeom>
                <a:avLst/>
                <a:gdLst/>
                <a:ahLst/>
                <a:cxnLst>
                  <a:cxn ang="0">
                    <a:pos x="217674" y="0"/>
                  </a:cxn>
                  <a:cxn ang="0">
                    <a:pos x="225736" y="219000"/>
                  </a:cxn>
                  <a:cxn ang="0">
                    <a:pos x="231494" y="238595"/>
                  </a:cxn>
                  <a:cxn ang="0">
                    <a:pos x="257983" y="239747"/>
                  </a:cxn>
                  <a:cxn ang="0">
                    <a:pos x="262590" y="212084"/>
                  </a:cxn>
                  <a:cxn ang="0">
                    <a:pos x="270652" y="12679"/>
                  </a:cxn>
                  <a:cxn ang="0">
                    <a:pos x="279866" y="212084"/>
                  </a:cxn>
                  <a:cxn ang="0">
                    <a:pos x="271804" y="247816"/>
                  </a:cxn>
                  <a:cxn ang="0">
                    <a:pos x="248770" y="262800"/>
                  </a:cxn>
                  <a:cxn ang="0">
                    <a:pos x="40310" y="262800"/>
                  </a:cxn>
                  <a:cxn ang="0">
                    <a:pos x="11517" y="252426"/>
                  </a:cxn>
                  <a:cxn ang="0">
                    <a:pos x="0" y="220153"/>
                  </a:cxn>
                  <a:cxn ang="0">
                    <a:pos x="9214" y="0"/>
                  </a:cxn>
                  <a:cxn ang="0">
                    <a:pos x="39158" y="216695"/>
                  </a:cxn>
                  <a:cxn ang="0">
                    <a:pos x="82923" y="206321"/>
                  </a:cxn>
                  <a:cxn ang="0">
                    <a:pos x="39158" y="180963"/>
                  </a:cxn>
                  <a:cxn ang="0">
                    <a:pos x="185426" y="191337"/>
                  </a:cxn>
                  <a:cxn ang="0">
                    <a:pos x="39158" y="180963"/>
                  </a:cxn>
                  <a:cxn ang="0">
                    <a:pos x="39158" y="163674"/>
                  </a:cxn>
                  <a:cxn ang="0">
                    <a:pos x="185426" y="152147"/>
                  </a:cxn>
                  <a:cxn ang="0">
                    <a:pos x="39158" y="125637"/>
                  </a:cxn>
                  <a:cxn ang="0">
                    <a:pos x="185426" y="137163"/>
                  </a:cxn>
                  <a:cxn ang="0">
                    <a:pos x="39158" y="125637"/>
                  </a:cxn>
                  <a:cxn ang="0">
                    <a:pos x="73710" y="43800"/>
                  </a:cxn>
                  <a:cxn ang="0">
                    <a:pos x="62192" y="71463"/>
                  </a:cxn>
                  <a:cxn ang="0">
                    <a:pos x="39158" y="43800"/>
                  </a:cxn>
                  <a:cxn ang="0">
                    <a:pos x="50675" y="103737"/>
                  </a:cxn>
                  <a:cxn ang="0">
                    <a:pos x="59889" y="103737"/>
                  </a:cxn>
                  <a:cxn ang="0">
                    <a:pos x="102502" y="103737"/>
                  </a:cxn>
                  <a:cxn ang="0">
                    <a:pos x="89834" y="96821"/>
                  </a:cxn>
                  <a:cxn ang="0">
                    <a:pos x="100199" y="74921"/>
                  </a:cxn>
                  <a:cxn ang="0">
                    <a:pos x="89834" y="68005"/>
                  </a:cxn>
                  <a:cxn ang="0">
                    <a:pos x="102502" y="51868"/>
                  </a:cxn>
                  <a:cxn ang="0">
                    <a:pos x="76013" y="43800"/>
                  </a:cxn>
                  <a:cxn ang="0">
                    <a:pos x="102502" y="103737"/>
                  </a:cxn>
                  <a:cxn ang="0">
                    <a:pos x="146267" y="43800"/>
                  </a:cxn>
                  <a:cxn ang="0">
                    <a:pos x="138205" y="43800"/>
                  </a:cxn>
                  <a:cxn ang="0">
                    <a:pos x="118626" y="71463"/>
                  </a:cxn>
                  <a:cxn ang="0">
                    <a:pos x="103654" y="43800"/>
                  </a:cxn>
                  <a:cxn ang="0">
                    <a:pos x="124385" y="103737"/>
                  </a:cxn>
                  <a:cxn ang="0">
                    <a:pos x="133599" y="103737"/>
                  </a:cxn>
                  <a:cxn ang="0">
                    <a:pos x="156633" y="43800"/>
                  </a:cxn>
                  <a:cxn ang="0">
                    <a:pos x="158936" y="93363"/>
                  </a:cxn>
                  <a:cxn ang="0">
                    <a:pos x="188881" y="93363"/>
                  </a:cxn>
                  <a:cxn ang="0">
                    <a:pos x="186577" y="78379"/>
                  </a:cxn>
                  <a:cxn ang="0">
                    <a:pos x="171605" y="58784"/>
                  </a:cxn>
                  <a:cxn ang="0">
                    <a:pos x="172757" y="51868"/>
                  </a:cxn>
                  <a:cxn ang="0">
                    <a:pos x="175060" y="64547"/>
                  </a:cxn>
                  <a:cxn ang="0">
                    <a:pos x="187729" y="54174"/>
                  </a:cxn>
                  <a:cxn ang="0">
                    <a:pos x="158936" y="55326"/>
                  </a:cxn>
                  <a:cxn ang="0">
                    <a:pos x="160088" y="68005"/>
                  </a:cxn>
                  <a:cxn ang="0">
                    <a:pos x="175060" y="86447"/>
                  </a:cxn>
                  <a:cxn ang="0">
                    <a:pos x="172757" y="95668"/>
                  </a:cxn>
                  <a:cxn ang="0">
                    <a:pos x="170453" y="80684"/>
                  </a:cxn>
                  <a:cxn ang="0">
                    <a:pos x="237253" y="13832"/>
                  </a:cxn>
                  <a:cxn ang="0">
                    <a:pos x="245315" y="230526"/>
                  </a:cxn>
                  <a:cxn ang="0">
                    <a:pos x="253377" y="13832"/>
                  </a:cxn>
                  <a:cxn ang="0">
                    <a:pos x="237253" y="13832"/>
                  </a:cxn>
                  <a:cxn ang="0">
                    <a:pos x="17276" y="17289"/>
                  </a:cxn>
                  <a:cxn ang="0">
                    <a:pos x="17276" y="220153"/>
                  </a:cxn>
                  <a:cxn ang="0">
                    <a:pos x="40310" y="245511"/>
                  </a:cxn>
                  <a:cxn ang="0">
                    <a:pos x="216522" y="245511"/>
                  </a:cxn>
                  <a:cxn ang="0">
                    <a:pos x="209612" y="219000"/>
                  </a:cxn>
                </a:cxnLst>
                <a:rect l="0" t="0" r="0" b="0"/>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rgbClr val="231F20">
                  <a:alpha val="100000"/>
                </a:srgbClr>
              </a:solidFill>
              <a:ln w="9525">
                <a:noFill/>
              </a:ln>
            </p:spPr>
            <p:txBody>
              <a:bodyPr/>
              <a:lstStyle/>
              <a:p>
                <a:endParaRPr lang="zh-CN" altLang="en-US"/>
              </a:p>
            </p:txBody>
          </p:sp>
        </p:grpSp>
        <p:sp>
          <p:nvSpPr>
            <p:cNvPr id="19480" name="TextBox 48"/>
            <p:cNvSpPr txBox="1"/>
            <p:nvPr/>
          </p:nvSpPr>
          <p:spPr>
            <a:xfrm>
              <a:off x="2437184" y="3878927"/>
              <a:ext cx="808235" cy="276999"/>
            </a:xfrm>
            <a:prstGeom prst="rect">
              <a:avLst/>
            </a:prstGeom>
            <a:noFill/>
            <a:ln w="9525">
              <a:noFill/>
            </a:ln>
          </p:spPr>
          <p:txBody>
            <a:bodyPr wrap="none">
              <a:spAutoFit/>
            </a:bodyPr>
            <a:lstStyle/>
            <a:p>
              <a:pPr lvl="0"/>
              <a:r>
                <a:rPr lang="en-US" altLang="zh-CN" sz="1200" dirty="0">
                  <a:solidFill>
                    <a:srgbClr val="FFFFFF"/>
                  </a:solidFill>
                  <a:latin typeface="Impact" panose="020B0806030902050204" pitchFamily="34" charset="0"/>
                  <a:ea typeface="宋体" panose="02010600030101010101" pitchFamily="2" charset="-122"/>
                </a:rPr>
                <a:t>KEY WORD</a:t>
              </a:r>
              <a:endParaRPr lang="zh-CN" altLang="en-US" sz="1200" dirty="0">
                <a:solidFill>
                  <a:srgbClr val="FFFFFF"/>
                </a:solidFill>
                <a:latin typeface="Impact" panose="020B0806030902050204" pitchFamily="34" charset="0"/>
                <a:ea typeface="宋体" panose="02010600030101010101" pitchFamily="2" charset="-122"/>
              </a:endParaRPr>
            </a:p>
          </p:txBody>
        </p:sp>
      </p:grpSp>
      <p:grpSp>
        <p:nvGrpSpPr>
          <p:cNvPr id="54" name="组合 53"/>
          <p:cNvGrpSpPr/>
          <p:nvPr/>
        </p:nvGrpSpPr>
        <p:grpSpPr>
          <a:xfrm>
            <a:off x="4154488" y="3006725"/>
            <a:ext cx="808037" cy="1652588"/>
            <a:chOff x="4154456" y="2863500"/>
            <a:chExt cx="808235" cy="1652466"/>
          </a:xfrm>
        </p:grpSpPr>
        <p:grpSp>
          <p:nvGrpSpPr>
            <p:cNvPr id="19473" name="组合 54"/>
            <p:cNvGrpSpPr/>
            <p:nvPr/>
          </p:nvGrpSpPr>
          <p:grpSpPr>
            <a:xfrm>
              <a:off x="4165276" y="2863500"/>
              <a:ext cx="766764" cy="1652466"/>
              <a:chOff x="4452935" y="2196378"/>
              <a:chExt cx="766764" cy="1652466"/>
            </a:xfrm>
          </p:grpSpPr>
          <p:grpSp>
            <p:nvGrpSpPr>
              <p:cNvPr id="19475" name="组合 56"/>
              <p:cNvGrpSpPr/>
              <p:nvPr/>
            </p:nvGrpSpPr>
            <p:grpSpPr>
              <a:xfrm>
                <a:off x="4452935" y="2196378"/>
                <a:ext cx="766764" cy="1652466"/>
                <a:chOff x="1038223" y="2196378"/>
                <a:chExt cx="766764" cy="1652466"/>
              </a:xfrm>
            </p:grpSpPr>
            <p:sp>
              <p:nvSpPr>
                <p:cNvPr id="59" name="圆角矩形 127"/>
                <p:cNvSpPr/>
                <p:nvPr/>
              </p:nvSpPr>
              <p:spPr>
                <a:xfrm>
                  <a:off x="1038223" y="2196378"/>
                  <a:ext cx="766764" cy="1652466"/>
                </a:xfrm>
                <a:custGeom>
                  <a:avLst/>
                  <a:gdLst/>
                  <a:ahLst/>
                  <a:cxnLst/>
                  <a:rect l="l" t="t" r="r" b="b"/>
                  <a:pathLst>
                    <a:path w="766764" h="1652466">
                      <a:moveTo>
                        <a:pt x="383382" y="0"/>
                      </a:moveTo>
                      <a:cubicBezTo>
                        <a:pt x="595118" y="0"/>
                        <a:pt x="766764" y="171646"/>
                        <a:pt x="766764" y="383382"/>
                      </a:cubicBezTo>
                      <a:lnTo>
                        <a:pt x="766763" y="1652466"/>
                      </a:lnTo>
                      <a:lnTo>
                        <a:pt x="0" y="1652466"/>
                      </a:lnTo>
                      <a:lnTo>
                        <a:pt x="0" y="383382"/>
                      </a:lnTo>
                      <a:cubicBezTo>
                        <a:pt x="0" y="171646"/>
                        <a:pt x="171646" y="0"/>
                        <a:pt x="383382"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0" name="椭圆 59"/>
                <p:cNvSpPr/>
                <p:nvPr/>
              </p:nvSpPr>
              <p:spPr>
                <a:xfrm>
                  <a:off x="1134667" y="2286099"/>
                  <a:ext cx="576064" cy="576064"/>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sp>
            <p:nvSpPr>
              <p:cNvPr id="19476" name="Freeform 31"/>
              <p:cNvSpPr>
                <a:spLocks noChangeAspect="1" noEditPoints="1"/>
              </p:cNvSpPr>
              <p:nvPr/>
            </p:nvSpPr>
            <p:spPr>
              <a:xfrm>
                <a:off x="4721639" y="2409786"/>
                <a:ext cx="249189" cy="295352"/>
              </a:xfrm>
              <a:custGeom>
                <a:avLst/>
                <a:gdLst/>
                <a:ahLst/>
                <a:cxnLst>
                  <a:cxn ang="0">
                    <a:pos x="215257" y="0"/>
                  </a:cxn>
                  <a:cxn ang="0">
                    <a:pos x="249189" y="223367"/>
                  </a:cxn>
                  <a:cxn ang="0">
                    <a:pos x="217378" y="261477"/>
                  </a:cxn>
                  <a:cxn ang="0">
                    <a:pos x="33932" y="295352"/>
                  </a:cxn>
                  <a:cxn ang="0">
                    <a:pos x="0" y="71985"/>
                  </a:cxn>
                  <a:cxn ang="0">
                    <a:pos x="32872" y="33875"/>
                  </a:cxn>
                  <a:cxn ang="0">
                    <a:pos x="217378" y="207487"/>
                  </a:cxn>
                  <a:cxn ang="0">
                    <a:pos x="226921" y="28582"/>
                  </a:cxn>
                  <a:cxn ang="0">
                    <a:pos x="55140" y="38110"/>
                  </a:cxn>
                  <a:cxn ang="0">
                    <a:pos x="217378" y="71985"/>
                  </a:cxn>
                  <a:cxn ang="0">
                    <a:pos x="109219" y="82572"/>
                  </a:cxn>
                  <a:cxn ang="0">
                    <a:pos x="68925" y="123857"/>
                  </a:cxn>
                  <a:cxn ang="0">
                    <a:pos x="109219" y="165143"/>
                  </a:cxn>
                  <a:cxn ang="0">
                    <a:pos x="150574" y="123857"/>
                  </a:cxn>
                  <a:cxn ang="0">
                    <a:pos x="109219" y="82572"/>
                  </a:cxn>
                  <a:cxn ang="0">
                    <a:pos x="98615" y="226542"/>
                  </a:cxn>
                  <a:cxn ang="0">
                    <a:pos x="118762" y="226542"/>
                  </a:cxn>
                  <a:cxn ang="0">
                    <a:pos x="113461" y="181022"/>
                  </a:cxn>
                  <a:cxn ang="0">
                    <a:pos x="103917" y="181022"/>
                  </a:cxn>
                  <a:cxn ang="0">
                    <a:pos x="126185" y="168319"/>
                  </a:cxn>
                  <a:cxn ang="0">
                    <a:pos x="125125" y="226542"/>
                  </a:cxn>
                  <a:cxn ang="0">
                    <a:pos x="126185" y="168319"/>
                  </a:cxn>
                  <a:cxn ang="0">
                    <a:pos x="101796" y="179964"/>
                  </a:cxn>
                  <a:cxn ang="0">
                    <a:pos x="49838" y="226542"/>
                  </a:cxn>
                  <a:cxn ang="0">
                    <a:pos x="114521" y="109037"/>
                  </a:cxn>
                  <a:cxn ang="0">
                    <a:pos x="74227" y="117506"/>
                  </a:cxn>
                  <a:cxn ang="0">
                    <a:pos x="83770" y="149264"/>
                  </a:cxn>
                  <a:cxn ang="0">
                    <a:pos x="134668" y="149264"/>
                  </a:cxn>
                  <a:cxn ang="0">
                    <a:pos x="144212" y="116447"/>
                  </a:cxn>
                  <a:cxn ang="0">
                    <a:pos x="114521" y="109037"/>
                  </a:cxn>
                  <a:cxn ang="0">
                    <a:pos x="23328" y="245597"/>
                  </a:cxn>
                  <a:cxn ang="0">
                    <a:pos x="195110" y="66692"/>
                  </a:cxn>
                </a:cxnLst>
                <a:rect l="0" t="0" r="0" b="0"/>
                <a:pathLst>
                  <a:path w="235" h="279">
                    <a:moveTo>
                      <a:pt x="63" y="0"/>
                    </a:moveTo>
                    <a:cubicBezTo>
                      <a:pt x="203" y="0"/>
                      <a:pt x="203" y="0"/>
                      <a:pt x="203" y="0"/>
                    </a:cubicBezTo>
                    <a:cubicBezTo>
                      <a:pt x="221" y="0"/>
                      <a:pt x="235" y="14"/>
                      <a:pt x="235" y="32"/>
                    </a:cubicBezTo>
                    <a:cubicBezTo>
                      <a:pt x="235" y="211"/>
                      <a:pt x="235" y="211"/>
                      <a:pt x="235" y="211"/>
                    </a:cubicBezTo>
                    <a:cubicBezTo>
                      <a:pt x="235" y="228"/>
                      <a:pt x="222" y="242"/>
                      <a:pt x="205" y="243"/>
                    </a:cubicBezTo>
                    <a:cubicBezTo>
                      <a:pt x="205" y="247"/>
                      <a:pt x="205" y="247"/>
                      <a:pt x="205" y="247"/>
                    </a:cubicBezTo>
                    <a:cubicBezTo>
                      <a:pt x="205" y="265"/>
                      <a:pt x="190" y="279"/>
                      <a:pt x="173" y="279"/>
                    </a:cubicBezTo>
                    <a:cubicBezTo>
                      <a:pt x="32" y="279"/>
                      <a:pt x="32" y="279"/>
                      <a:pt x="32" y="279"/>
                    </a:cubicBezTo>
                    <a:cubicBezTo>
                      <a:pt x="15" y="279"/>
                      <a:pt x="0" y="265"/>
                      <a:pt x="0" y="247"/>
                    </a:cubicBezTo>
                    <a:cubicBezTo>
                      <a:pt x="0" y="68"/>
                      <a:pt x="0" y="68"/>
                      <a:pt x="0" y="68"/>
                    </a:cubicBezTo>
                    <a:cubicBezTo>
                      <a:pt x="0" y="51"/>
                      <a:pt x="14" y="37"/>
                      <a:pt x="31" y="36"/>
                    </a:cubicBezTo>
                    <a:cubicBezTo>
                      <a:pt x="31" y="32"/>
                      <a:pt x="31" y="32"/>
                      <a:pt x="31" y="32"/>
                    </a:cubicBezTo>
                    <a:cubicBezTo>
                      <a:pt x="31" y="14"/>
                      <a:pt x="45" y="0"/>
                      <a:pt x="63" y="0"/>
                    </a:cubicBezTo>
                    <a:close/>
                    <a:moveTo>
                      <a:pt x="205" y="196"/>
                    </a:moveTo>
                    <a:cubicBezTo>
                      <a:pt x="214" y="196"/>
                      <a:pt x="214" y="196"/>
                      <a:pt x="214" y="196"/>
                    </a:cubicBezTo>
                    <a:cubicBezTo>
                      <a:pt x="214" y="27"/>
                      <a:pt x="214" y="27"/>
                      <a:pt x="214" y="27"/>
                    </a:cubicBezTo>
                    <a:cubicBezTo>
                      <a:pt x="52" y="27"/>
                      <a:pt x="52" y="27"/>
                      <a:pt x="52" y="27"/>
                    </a:cubicBezTo>
                    <a:cubicBezTo>
                      <a:pt x="52" y="36"/>
                      <a:pt x="52" y="36"/>
                      <a:pt x="52" y="36"/>
                    </a:cubicBezTo>
                    <a:cubicBezTo>
                      <a:pt x="173" y="36"/>
                      <a:pt x="173" y="36"/>
                      <a:pt x="173" y="36"/>
                    </a:cubicBezTo>
                    <a:cubicBezTo>
                      <a:pt x="190" y="36"/>
                      <a:pt x="205" y="50"/>
                      <a:pt x="205" y="68"/>
                    </a:cubicBezTo>
                    <a:cubicBezTo>
                      <a:pt x="205" y="196"/>
                      <a:pt x="205" y="196"/>
                      <a:pt x="205" y="196"/>
                    </a:cubicBezTo>
                    <a:close/>
                    <a:moveTo>
                      <a:pt x="103" y="78"/>
                    </a:moveTo>
                    <a:cubicBezTo>
                      <a:pt x="93" y="78"/>
                      <a:pt x="83" y="83"/>
                      <a:pt x="76" y="90"/>
                    </a:cubicBezTo>
                    <a:cubicBezTo>
                      <a:pt x="69" y="97"/>
                      <a:pt x="65" y="106"/>
                      <a:pt x="65" y="117"/>
                    </a:cubicBezTo>
                    <a:cubicBezTo>
                      <a:pt x="65" y="128"/>
                      <a:pt x="69" y="138"/>
                      <a:pt x="76" y="145"/>
                    </a:cubicBezTo>
                    <a:cubicBezTo>
                      <a:pt x="83" y="152"/>
                      <a:pt x="93" y="156"/>
                      <a:pt x="103" y="156"/>
                    </a:cubicBezTo>
                    <a:cubicBezTo>
                      <a:pt x="114" y="156"/>
                      <a:pt x="124" y="152"/>
                      <a:pt x="131" y="145"/>
                    </a:cubicBezTo>
                    <a:cubicBezTo>
                      <a:pt x="138" y="138"/>
                      <a:pt x="142" y="128"/>
                      <a:pt x="142" y="117"/>
                    </a:cubicBezTo>
                    <a:cubicBezTo>
                      <a:pt x="142" y="106"/>
                      <a:pt x="138" y="97"/>
                      <a:pt x="131" y="90"/>
                    </a:cubicBezTo>
                    <a:cubicBezTo>
                      <a:pt x="124" y="83"/>
                      <a:pt x="114" y="78"/>
                      <a:pt x="103" y="78"/>
                    </a:cubicBezTo>
                    <a:close/>
                    <a:moveTo>
                      <a:pt x="102" y="173"/>
                    </a:moveTo>
                    <a:cubicBezTo>
                      <a:pt x="93" y="214"/>
                      <a:pt x="93" y="214"/>
                      <a:pt x="93" y="214"/>
                    </a:cubicBezTo>
                    <a:cubicBezTo>
                      <a:pt x="103" y="222"/>
                      <a:pt x="103" y="222"/>
                      <a:pt x="103" y="222"/>
                    </a:cubicBezTo>
                    <a:cubicBezTo>
                      <a:pt x="112" y="214"/>
                      <a:pt x="112" y="214"/>
                      <a:pt x="112" y="214"/>
                    </a:cubicBezTo>
                    <a:cubicBezTo>
                      <a:pt x="104" y="173"/>
                      <a:pt x="104" y="173"/>
                      <a:pt x="104" y="173"/>
                    </a:cubicBezTo>
                    <a:cubicBezTo>
                      <a:pt x="107" y="171"/>
                      <a:pt x="107" y="171"/>
                      <a:pt x="107" y="171"/>
                    </a:cubicBezTo>
                    <a:cubicBezTo>
                      <a:pt x="103" y="168"/>
                      <a:pt x="103" y="168"/>
                      <a:pt x="103" y="168"/>
                    </a:cubicBezTo>
                    <a:cubicBezTo>
                      <a:pt x="98" y="171"/>
                      <a:pt x="98" y="171"/>
                      <a:pt x="98" y="171"/>
                    </a:cubicBezTo>
                    <a:cubicBezTo>
                      <a:pt x="102" y="173"/>
                      <a:pt x="102" y="173"/>
                      <a:pt x="102" y="173"/>
                    </a:cubicBezTo>
                    <a:close/>
                    <a:moveTo>
                      <a:pt x="119" y="159"/>
                    </a:moveTo>
                    <a:cubicBezTo>
                      <a:pt x="109" y="170"/>
                      <a:pt x="109" y="170"/>
                      <a:pt x="109" y="170"/>
                    </a:cubicBezTo>
                    <a:cubicBezTo>
                      <a:pt x="118" y="214"/>
                      <a:pt x="118" y="214"/>
                      <a:pt x="118" y="214"/>
                    </a:cubicBezTo>
                    <a:cubicBezTo>
                      <a:pt x="158" y="214"/>
                      <a:pt x="158" y="214"/>
                      <a:pt x="158" y="214"/>
                    </a:cubicBezTo>
                    <a:cubicBezTo>
                      <a:pt x="157" y="188"/>
                      <a:pt x="141" y="166"/>
                      <a:pt x="119" y="159"/>
                    </a:cubicBezTo>
                    <a:close/>
                    <a:moveTo>
                      <a:pt x="87" y="214"/>
                    </a:moveTo>
                    <a:cubicBezTo>
                      <a:pt x="96" y="170"/>
                      <a:pt x="96" y="170"/>
                      <a:pt x="96" y="170"/>
                    </a:cubicBezTo>
                    <a:cubicBezTo>
                      <a:pt x="86" y="159"/>
                      <a:pt x="86" y="159"/>
                      <a:pt x="86" y="159"/>
                    </a:cubicBezTo>
                    <a:cubicBezTo>
                      <a:pt x="64" y="166"/>
                      <a:pt x="48" y="188"/>
                      <a:pt x="47" y="214"/>
                    </a:cubicBezTo>
                    <a:cubicBezTo>
                      <a:pt x="87" y="214"/>
                      <a:pt x="87" y="214"/>
                      <a:pt x="87" y="214"/>
                    </a:cubicBezTo>
                    <a:close/>
                    <a:moveTo>
                      <a:pt x="108" y="103"/>
                    </a:moveTo>
                    <a:cubicBezTo>
                      <a:pt x="107" y="103"/>
                      <a:pt x="107" y="103"/>
                      <a:pt x="106" y="104"/>
                    </a:cubicBezTo>
                    <a:cubicBezTo>
                      <a:pt x="93" y="110"/>
                      <a:pt x="77" y="111"/>
                      <a:pt x="70" y="111"/>
                    </a:cubicBezTo>
                    <a:cubicBezTo>
                      <a:pt x="70" y="113"/>
                      <a:pt x="69" y="115"/>
                      <a:pt x="69" y="117"/>
                    </a:cubicBezTo>
                    <a:cubicBezTo>
                      <a:pt x="69" y="126"/>
                      <a:pt x="73" y="135"/>
                      <a:pt x="79" y="141"/>
                    </a:cubicBezTo>
                    <a:cubicBezTo>
                      <a:pt x="85" y="147"/>
                      <a:pt x="94" y="151"/>
                      <a:pt x="103" y="151"/>
                    </a:cubicBezTo>
                    <a:cubicBezTo>
                      <a:pt x="113" y="151"/>
                      <a:pt x="121" y="147"/>
                      <a:pt x="127" y="141"/>
                    </a:cubicBezTo>
                    <a:cubicBezTo>
                      <a:pt x="133" y="135"/>
                      <a:pt x="137" y="126"/>
                      <a:pt x="137" y="117"/>
                    </a:cubicBezTo>
                    <a:cubicBezTo>
                      <a:pt x="137" y="115"/>
                      <a:pt x="137" y="112"/>
                      <a:pt x="136" y="110"/>
                    </a:cubicBezTo>
                    <a:cubicBezTo>
                      <a:pt x="133" y="110"/>
                      <a:pt x="130" y="110"/>
                      <a:pt x="127" y="109"/>
                    </a:cubicBezTo>
                    <a:cubicBezTo>
                      <a:pt x="121" y="108"/>
                      <a:pt x="114" y="106"/>
                      <a:pt x="108" y="103"/>
                    </a:cubicBezTo>
                    <a:close/>
                    <a:moveTo>
                      <a:pt x="22" y="63"/>
                    </a:moveTo>
                    <a:cubicBezTo>
                      <a:pt x="22" y="232"/>
                      <a:pt x="22" y="232"/>
                      <a:pt x="22" y="232"/>
                    </a:cubicBezTo>
                    <a:cubicBezTo>
                      <a:pt x="184" y="232"/>
                      <a:pt x="184" y="232"/>
                      <a:pt x="184" y="232"/>
                    </a:cubicBezTo>
                    <a:cubicBezTo>
                      <a:pt x="184" y="63"/>
                      <a:pt x="184" y="63"/>
                      <a:pt x="184" y="63"/>
                    </a:cubicBezTo>
                    <a:lnTo>
                      <a:pt x="22" y="63"/>
                    </a:lnTo>
                    <a:close/>
                  </a:path>
                </a:pathLst>
              </a:custGeom>
              <a:solidFill>
                <a:srgbClr val="231F20">
                  <a:alpha val="100000"/>
                </a:srgbClr>
              </a:solidFill>
              <a:ln w="9525">
                <a:noFill/>
              </a:ln>
            </p:spPr>
            <p:txBody>
              <a:bodyPr/>
              <a:lstStyle/>
              <a:p>
                <a:endParaRPr lang="zh-CN" altLang="en-US"/>
              </a:p>
            </p:txBody>
          </p:sp>
        </p:grpSp>
        <p:sp>
          <p:nvSpPr>
            <p:cNvPr id="19474" name="TextBox 55"/>
            <p:cNvSpPr txBox="1"/>
            <p:nvPr/>
          </p:nvSpPr>
          <p:spPr>
            <a:xfrm>
              <a:off x="4154456" y="3878927"/>
              <a:ext cx="808235" cy="276999"/>
            </a:xfrm>
            <a:prstGeom prst="rect">
              <a:avLst/>
            </a:prstGeom>
            <a:noFill/>
            <a:ln w="9525">
              <a:noFill/>
            </a:ln>
          </p:spPr>
          <p:txBody>
            <a:bodyPr wrap="none">
              <a:spAutoFit/>
            </a:bodyPr>
            <a:lstStyle/>
            <a:p>
              <a:pPr lvl="0"/>
              <a:r>
                <a:rPr lang="en-US" altLang="zh-CN" sz="1200" dirty="0">
                  <a:solidFill>
                    <a:srgbClr val="FFFFFF"/>
                  </a:solidFill>
                  <a:latin typeface="Impact" panose="020B0806030902050204" pitchFamily="34" charset="0"/>
                  <a:ea typeface="宋体" panose="02010600030101010101" pitchFamily="2" charset="-122"/>
                </a:rPr>
                <a:t>KEY WORD</a:t>
              </a:r>
              <a:endParaRPr lang="zh-CN" altLang="en-US" sz="1200" dirty="0">
                <a:solidFill>
                  <a:srgbClr val="FFFFFF"/>
                </a:solidFill>
                <a:latin typeface="Impact" panose="020B0806030902050204" pitchFamily="34" charset="0"/>
                <a:ea typeface="宋体" panose="02010600030101010101" pitchFamily="2"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2"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400" fill="hold"/>
                                        <p:tgtEl>
                                          <p:spTgt spid="8"/>
                                        </p:tgtEl>
                                        <p:attrNameLst>
                                          <p:attrName>ppt_x</p:attrName>
                                        </p:attrNameLst>
                                      </p:cBhvr>
                                      <p:tavLst>
                                        <p:tav tm="0">
                                          <p:val>
                                            <p:strVal val="1+#ppt_w/2"/>
                                          </p:val>
                                        </p:tav>
                                        <p:tav tm="100000">
                                          <p:val>
                                            <p:strVal val="#ppt_x"/>
                                          </p:val>
                                        </p:tav>
                                      </p:tavLst>
                                    </p:anim>
                                    <p:anim calcmode="lin" valueType="num">
                                      <p:cBhvr additive="base">
                                        <p:cTn id="30" dur="400" fill="hold"/>
                                        <p:tgtEl>
                                          <p:spTgt spid="8"/>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4"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300" fill="hold"/>
                                        <p:tgtEl>
                                          <p:spTgt spid="19"/>
                                        </p:tgtEl>
                                        <p:attrNameLst>
                                          <p:attrName>ppt_x</p:attrName>
                                        </p:attrNameLst>
                                      </p:cBhvr>
                                      <p:tavLst>
                                        <p:tav tm="0">
                                          <p:val>
                                            <p:strVal val="#ppt_x"/>
                                          </p:val>
                                        </p:tav>
                                        <p:tav tm="100000">
                                          <p:val>
                                            <p:strVal val="#ppt_x"/>
                                          </p:val>
                                        </p:tav>
                                      </p:tavLst>
                                    </p:anim>
                                    <p:anim calcmode="lin" valueType="num">
                                      <p:cBhvr additive="base">
                                        <p:cTn id="35" dur="300" fill="hold"/>
                                        <p:tgtEl>
                                          <p:spTgt spid="19"/>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 presetClass="entr" presetSubtype="1"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300" fill="hold"/>
                                        <p:tgtEl>
                                          <p:spTgt spid="31"/>
                                        </p:tgtEl>
                                        <p:attrNameLst>
                                          <p:attrName>ppt_x</p:attrName>
                                        </p:attrNameLst>
                                      </p:cBhvr>
                                      <p:tavLst>
                                        <p:tav tm="0">
                                          <p:val>
                                            <p:strVal val="#ppt_x"/>
                                          </p:val>
                                        </p:tav>
                                        <p:tav tm="100000">
                                          <p:val>
                                            <p:strVal val="#ppt_x"/>
                                          </p:val>
                                        </p:tav>
                                      </p:tavLst>
                                    </p:anim>
                                    <p:anim calcmode="lin" valueType="num">
                                      <p:cBhvr additive="base">
                                        <p:cTn id="40" dur="300" fill="hold"/>
                                        <p:tgtEl>
                                          <p:spTgt spid="31"/>
                                        </p:tgtEl>
                                        <p:attrNameLst>
                                          <p:attrName>ppt_y</p:attrName>
                                        </p:attrNameLst>
                                      </p:cBhvr>
                                      <p:tavLst>
                                        <p:tav tm="0">
                                          <p:val>
                                            <p:strVal val="0-#ppt_h/2"/>
                                          </p:val>
                                        </p:tav>
                                        <p:tav tm="100000">
                                          <p:val>
                                            <p:strVal val="#ppt_y"/>
                                          </p:val>
                                        </p:tav>
                                      </p:tavLst>
                                    </p:anim>
                                  </p:childTnLst>
                                </p:cTn>
                              </p:par>
                            </p:childTnLst>
                          </p:cTn>
                        </p:par>
                        <p:par>
                          <p:cTn id="41" fill="hold">
                            <p:stCondLst>
                              <p:cond delay="3500"/>
                            </p:stCondLst>
                            <p:childTnLst>
                              <p:par>
                                <p:cTn id="42" presetID="2" presetClass="entr" presetSubtype="4"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300" fill="hold"/>
                                        <p:tgtEl>
                                          <p:spTgt spid="47"/>
                                        </p:tgtEl>
                                        <p:attrNameLst>
                                          <p:attrName>ppt_x</p:attrName>
                                        </p:attrNameLst>
                                      </p:cBhvr>
                                      <p:tavLst>
                                        <p:tav tm="0">
                                          <p:val>
                                            <p:strVal val="#ppt_x"/>
                                          </p:val>
                                        </p:tav>
                                        <p:tav tm="100000">
                                          <p:val>
                                            <p:strVal val="#ppt_x"/>
                                          </p:val>
                                        </p:tav>
                                      </p:tavLst>
                                    </p:anim>
                                    <p:anim calcmode="lin" valueType="num">
                                      <p:cBhvr additive="base">
                                        <p:cTn id="45" dur="3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 presetClass="entr" presetSubtype="1"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300" fill="hold"/>
                                        <p:tgtEl>
                                          <p:spTgt spid="39"/>
                                        </p:tgtEl>
                                        <p:attrNameLst>
                                          <p:attrName>ppt_x</p:attrName>
                                        </p:attrNameLst>
                                      </p:cBhvr>
                                      <p:tavLst>
                                        <p:tav tm="0">
                                          <p:val>
                                            <p:strVal val="#ppt_x"/>
                                          </p:val>
                                        </p:tav>
                                        <p:tav tm="100000">
                                          <p:val>
                                            <p:strVal val="#ppt_x"/>
                                          </p:val>
                                        </p:tav>
                                      </p:tavLst>
                                    </p:anim>
                                    <p:anim calcmode="lin" valueType="num">
                                      <p:cBhvr additive="base">
                                        <p:cTn id="50" dur="300" fill="hold"/>
                                        <p:tgtEl>
                                          <p:spTgt spid="39"/>
                                        </p:tgtEl>
                                        <p:attrNameLst>
                                          <p:attrName>ppt_y</p:attrName>
                                        </p:attrNameLst>
                                      </p:cBhvr>
                                      <p:tavLst>
                                        <p:tav tm="0">
                                          <p:val>
                                            <p:strVal val="0-#ppt_h/2"/>
                                          </p:val>
                                        </p:tav>
                                        <p:tav tm="100000">
                                          <p:val>
                                            <p:strVal val="#ppt_y"/>
                                          </p:val>
                                        </p:tav>
                                      </p:tavLst>
                                    </p:anim>
                                  </p:childTnLst>
                                </p:cTn>
                              </p:par>
                            </p:childTnLst>
                          </p:cTn>
                        </p:par>
                        <p:par>
                          <p:cTn id="51" fill="hold">
                            <p:stCondLst>
                              <p:cond delay="4500"/>
                            </p:stCondLst>
                            <p:childTnLst>
                              <p:par>
                                <p:cTn id="52" presetID="2" presetClass="entr" presetSubtype="4" fill="hold"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300" fill="hold"/>
                                        <p:tgtEl>
                                          <p:spTgt spid="54"/>
                                        </p:tgtEl>
                                        <p:attrNameLst>
                                          <p:attrName>ppt_x</p:attrName>
                                        </p:attrNameLst>
                                      </p:cBhvr>
                                      <p:tavLst>
                                        <p:tav tm="0">
                                          <p:val>
                                            <p:strVal val="#ppt_x"/>
                                          </p:val>
                                        </p:tav>
                                        <p:tav tm="100000">
                                          <p:val>
                                            <p:strVal val="#ppt_x"/>
                                          </p:val>
                                        </p:tav>
                                      </p:tavLst>
                                    </p:anim>
                                    <p:anim calcmode="lin" valueType="num">
                                      <p:cBhvr additive="base">
                                        <p:cTn id="55" dur="300" fill="hold"/>
                                        <p:tgtEl>
                                          <p:spTgt spid="54"/>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fill="hold"/>
                                        <p:tgtEl>
                                          <p:spTgt spid="9"/>
                                        </p:tgtEl>
                                        <p:attrNameLst>
                                          <p:attrName>ppt_x</p:attrName>
                                        </p:attrNameLst>
                                      </p:cBhvr>
                                      <p:tavLst>
                                        <p:tav tm="0">
                                          <p:val>
                                            <p:strVal val="0-#ppt_w/2"/>
                                          </p:val>
                                        </p:tav>
                                        <p:tav tm="100000">
                                          <p:val>
                                            <p:strVal val="#ppt_x"/>
                                          </p:val>
                                        </p:tav>
                                      </p:tavLst>
                                    </p:anim>
                                    <p:anim calcmode="lin" valueType="num">
                                      <p:cBhvr additive="base">
                                        <p:cTn id="60" dur="500" fill="hold"/>
                                        <p:tgtEl>
                                          <p:spTgt spid="9"/>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15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300" fill="hold"/>
                                        <p:tgtEl>
                                          <p:spTgt spid="13"/>
                                        </p:tgtEl>
                                        <p:attrNameLst>
                                          <p:attrName>ppt_x</p:attrName>
                                        </p:attrNameLst>
                                      </p:cBhvr>
                                      <p:tavLst>
                                        <p:tav tm="0">
                                          <p:val>
                                            <p:strVal val="0-#ppt_w/2"/>
                                          </p:val>
                                        </p:tav>
                                        <p:tav tm="100000">
                                          <p:val>
                                            <p:strVal val="#ppt_x"/>
                                          </p:val>
                                        </p:tav>
                                      </p:tavLst>
                                    </p:anim>
                                    <p:anim calcmode="lin" valueType="num">
                                      <p:cBhvr additive="base">
                                        <p:cTn id="64" dur="300" fill="hold"/>
                                        <p:tgtEl>
                                          <p:spTgt spid="13"/>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2" presetClass="entr" presetSubtype="8" fill="hold"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50" fill="hold"/>
                                        <p:tgtEl>
                                          <p:spTgt spid="14"/>
                                        </p:tgtEl>
                                        <p:attrNameLst>
                                          <p:attrName>ppt_x</p:attrName>
                                        </p:attrNameLst>
                                      </p:cBhvr>
                                      <p:tavLst>
                                        <p:tav tm="0">
                                          <p:val>
                                            <p:strVal val="0-#ppt_w/2"/>
                                          </p:val>
                                        </p:tav>
                                        <p:tav tm="100000">
                                          <p:val>
                                            <p:strVal val="#ppt_x"/>
                                          </p:val>
                                        </p:tav>
                                      </p:tavLst>
                                    </p:anim>
                                    <p:anim calcmode="lin" valueType="num">
                                      <p:cBhvr additive="base">
                                        <p:cTn id="69" dur="550" fill="hold"/>
                                        <p:tgtEl>
                                          <p:spTgt spid="14"/>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25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300" fill="hold"/>
                                        <p:tgtEl>
                                          <p:spTgt spid="17"/>
                                        </p:tgtEl>
                                        <p:attrNameLst>
                                          <p:attrName>ppt_x</p:attrName>
                                        </p:attrNameLst>
                                      </p:cBhvr>
                                      <p:tavLst>
                                        <p:tav tm="0">
                                          <p:val>
                                            <p:strVal val="0-#ppt_w/2"/>
                                          </p:val>
                                        </p:tav>
                                        <p:tav tm="100000">
                                          <p:val>
                                            <p:strVal val="#ppt_x"/>
                                          </p:val>
                                        </p:tav>
                                      </p:tavLst>
                                    </p:anim>
                                    <p:anim calcmode="lin" valueType="num">
                                      <p:cBhvr additive="base">
                                        <p:cTn id="73" dur="300" fill="hold"/>
                                        <p:tgtEl>
                                          <p:spTgt spid="17"/>
                                        </p:tgtEl>
                                        <p:attrNameLst>
                                          <p:attrName>ppt_y</p:attrName>
                                        </p:attrNameLst>
                                      </p:cBhvr>
                                      <p:tavLst>
                                        <p:tav tm="0">
                                          <p:val>
                                            <p:strVal val="#ppt_y"/>
                                          </p:val>
                                        </p:tav>
                                        <p:tav tm="100000">
                                          <p:val>
                                            <p:strVal val="#ppt_y"/>
                                          </p:val>
                                        </p:tav>
                                      </p:tavLst>
                                    </p:anim>
                                  </p:childTnLst>
                                </p:cTn>
                              </p:par>
                            </p:childTnLst>
                          </p:cTn>
                        </p:par>
                        <p:par>
                          <p:cTn id="74" fill="hold">
                            <p:stCondLst>
                              <p:cond delay="6500"/>
                            </p:stCondLst>
                            <p:childTnLst>
                              <p:par>
                                <p:cTn id="75" presetID="53" presetClass="entr" presetSubtype="16"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8" grpId="0"/>
      <p:bldP spid="13" grpId="0"/>
      <p:bldP spid="17" grpId="0"/>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20514"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20515"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8" name="组合 7"/>
          <p:cNvGrpSpPr/>
          <p:nvPr/>
        </p:nvGrpSpPr>
        <p:grpSpPr>
          <a:xfrm>
            <a:off x="1127125" y="1482725"/>
            <a:ext cx="1030288" cy="1030288"/>
            <a:chOff x="1127185" y="1397545"/>
            <a:chExt cx="1030188" cy="1030188"/>
          </a:xfrm>
        </p:grpSpPr>
        <p:sp>
          <p:nvSpPr>
            <p:cNvPr id="9" name="椭圆 8"/>
            <p:cNvSpPr/>
            <p:nvPr/>
          </p:nvSpPr>
          <p:spPr>
            <a:xfrm>
              <a:off x="1127185" y="1397545"/>
              <a:ext cx="1030188" cy="103018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0512" name="Freeform 21"/>
            <p:cNvSpPr>
              <a:spLocks noChangeAspect="1" noEditPoints="1"/>
            </p:cNvSpPr>
            <p:nvPr/>
          </p:nvSpPr>
          <p:spPr>
            <a:xfrm>
              <a:off x="1525058" y="1649773"/>
              <a:ext cx="234441" cy="228093"/>
            </a:xfrm>
            <a:custGeom>
              <a:avLst/>
              <a:gdLst/>
              <a:ahLst/>
              <a:cxnLst>
                <a:cxn ang="0">
                  <a:pos x="38538" y="0"/>
                </a:cxn>
                <a:cxn ang="0">
                  <a:pos x="195903" y="0"/>
                </a:cxn>
                <a:cxn ang="0">
                  <a:pos x="234441" y="38551"/>
                </a:cxn>
                <a:cxn ang="0">
                  <a:pos x="234441" y="134928"/>
                </a:cxn>
                <a:cxn ang="0">
                  <a:pos x="175563" y="134928"/>
                </a:cxn>
                <a:cxn ang="0">
                  <a:pos x="175563" y="111369"/>
                </a:cxn>
                <a:cxn ang="0">
                  <a:pos x="112403" y="162771"/>
                </a:cxn>
                <a:cxn ang="0">
                  <a:pos x="175563" y="214172"/>
                </a:cxn>
                <a:cxn ang="0">
                  <a:pos x="175563" y="191684"/>
                </a:cxn>
                <a:cxn ang="0">
                  <a:pos x="234441" y="191684"/>
                </a:cxn>
                <a:cxn ang="0">
                  <a:pos x="195903" y="228093"/>
                </a:cxn>
                <a:cxn ang="0">
                  <a:pos x="38538" y="228093"/>
                </a:cxn>
                <a:cxn ang="0">
                  <a:pos x="0" y="188471"/>
                </a:cxn>
                <a:cxn ang="0">
                  <a:pos x="0" y="38551"/>
                </a:cxn>
                <a:cxn ang="0">
                  <a:pos x="38538" y="0"/>
                </a:cxn>
                <a:cxn ang="0">
                  <a:pos x="184127" y="20346"/>
                </a:cxn>
                <a:cxn ang="0">
                  <a:pos x="49243" y="20346"/>
                </a:cxn>
                <a:cxn ang="0">
                  <a:pos x="49243" y="92094"/>
                </a:cxn>
                <a:cxn ang="0">
                  <a:pos x="184127" y="92094"/>
                </a:cxn>
                <a:cxn ang="0">
                  <a:pos x="184127" y="20346"/>
                </a:cxn>
                <a:cxn ang="0">
                  <a:pos x="99557" y="32126"/>
                </a:cxn>
                <a:cxn ang="0">
                  <a:pos x="69583" y="32126"/>
                </a:cxn>
                <a:cxn ang="0">
                  <a:pos x="69583" y="77102"/>
                </a:cxn>
                <a:cxn ang="0">
                  <a:pos x="99557" y="77102"/>
                </a:cxn>
                <a:cxn ang="0">
                  <a:pos x="99557" y="32126"/>
                </a:cxn>
                <a:cxn ang="0">
                  <a:pos x="23551" y="179904"/>
                </a:cxn>
                <a:cxn ang="0">
                  <a:pos x="23551" y="204534"/>
                </a:cxn>
                <a:cxn ang="0">
                  <a:pos x="46032" y="204534"/>
                </a:cxn>
                <a:cxn ang="0">
                  <a:pos x="46032" y="179904"/>
                </a:cxn>
                <a:cxn ang="0">
                  <a:pos x="23551" y="179904"/>
                </a:cxn>
              </a:cxnLst>
              <a:rect l="0" t="0" r="0" b="0"/>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tx1">
                <a:alpha val="100000"/>
              </a:schemeClr>
            </a:solidFill>
            <a:ln w="9525">
              <a:noFill/>
            </a:ln>
          </p:spPr>
          <p:txBody>
            <a:bodyPr/>
            <a:lstStyle/>
            <a:p>
              <a:endParaRPr lang="zh-CN" altLang="en-US"/>
            </a:p>
          </p:txBody>
        </p:sp>
        <p:sp>
          <p:nvSpPr>
            <p:cNvPr id="20513" name="TextBox 11"/>
            <p:cNvSpPr txBox="1"/>
            <p:nvPr/>
          </p:nvSpPr>
          <p:spPr>
            <a:xfrm>
              <a:off x="1186063" y="1912639"/>
              <a:ext cx="912429" cy="307777"/>
            </a:xfrm>
            <a:prstGeom prst="rect">
              <a:avLst/>
            </a:prstGeom>
            <a:noFill/>
            <a:ln w="9525">
              <a:noFill/>
            </a:ln>
          </p:spPr>
          <p:txBody>
            <a:bodyPr wrap="none">
              <a:spAutoFit/>
            </a:bodyPr>
            <a:lstStyle/>
            <a:p>
              <a:pPr lvl="0"/>
              <a:r>
                <a:rPr lang="en-US" altLang="zh-CN" sz="1400" dirty="0">
                  <a:solidFill>
                    <a:srgbClr val="000000"/>
                  </a:solidFill>
                  <a:latin typeface="Impact" panose="020B0806030902050204" pitchFamily="34" charset="0"/>
                  <a:ea typeface="宋体" panose="02010600030101010101" pitchFamily="2" charset="-122"/>
                </a:rPr>
                <a:t>KEY WORD</a:t>
              </a:r>
              <a:endParaRPr lang="zh-CN" altLang="en-US" sz="1400" dirty="0">
                <a:solidFill>
                  <a:srgbClr val="000000"/>
                </a:solidFill>
                <a:latin typeface="Impact" panose="020B0806030902050204" pitchFamily="34" charset="0"/>
                <a:ea typeface="宋体" panose="02010600030101010101" pitchFamily="2" charset="-122"/>
              </a:endParaRPr>
            </a:p>
          </p:txBody>
        </p:sp>
      </p:grpSp>
      <p:grpSp>
        <p:nvGrpSpPr>
          <p:cNvPr id="13" name="组合 12"/>
          <p:cNvGrpSpPr/>
          <p:nvPr/>
        </p:nvGrpSpPr>
        <p:grpSpPr>
          <a:xfrm>
            <a:off x="4240213" y="1482725"/>
            <a:ext cx="1030287" cy="1030288"/>
            <a:chOff x="1127185" y="1397545"/>
            <a:chExt cx="1030188" cy="1030188"/>
          </a:xfrm>
        </p:grpSpPr>
        <p:sp>
          <p:nvSpPr>
            <p:cNvPr id="14" name="椭圆 13"/>
            <p:cNvSpPr/>
            <p:nvPr/>
          </p:nvSpPr>
          <p:spPr>
            <a:xfrm>
              <a:off x="1127185" y="1397545"/>
              <a:ext cx="1030188" cy="103018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0509" name="Freeform 21"/>
            <p:cNvSpPr>
              <a:spLocks noChangeAspect="1" noEditPoints="1"/>
            </p:cNvSpPr>
            <p:nvPr/>
          </p:nvSpPr>
          <p:spPr>
            <a:xfrm>
              <a:off x="1525058" y="1649773"/>
              <a:ext cx="234441" cy="228093"/>
            </a:xfrm>
            <a:custGeom>
              <a:avLst/>
              <a:gdLst/>
              <a:ahLst/>
              <a:cxnLst>
                <a:cxn ang="0">
                  <a:pos x="38538" y="0"/>
                </a:cxn>
                <a:cxn ang="0">
                  <a:pos x="195903" y="0"/>
                </a:cxn>
                <a:cxn ang="0">
                  <a:pos x="234441" y="38551"/>
                </a:cxn>
                <a:cxn ang="0">
                  <a:pos x="234441" y="134928"/>
                </a:cxn>
                <a:cxn ang="0">
                  <a:pos x="175563" y="134928"/>
                </a:cxn>
                <a:cxn ang="0">
                  <a:pos x="175563" y="111369"/>
                </a:cxn>
                <a:cxn ang="0">
                  <a:pos x="112403" y="162771"/>
                </a:cxn>
                <a:cxn ang="0">
                  <a:pos x="175563" y="214172"/>
                </a:cxn>
                <a:cxn ang="0">
                  <a:pos x="175563" y="191684"/>
                </a:cxn>
                <a:cxn ang="0">
                  <a:pos x="234441" y="191684"/>
                </a:cxn>
                <a:cxn ang="0">
                  <a:pos x="195903" y="228093"/>
                </a:cxn>
                <a:cxn ang="0">
                  <a:pos x="38538" y="228093"/>
                </a:cxn>
                <a:cxn ang="0">
                  <a:pos x="0" y="188471"/>
                </a:cxn>
                <a:cxn ang="0">
                  <a:pos x="0" y="38551"/>
                </a:cxn>
                <a:cxn ang="0">
                  <a:pos x="38538" y="0"/>
                </a:cxn>
                <a:cxn ang="0">
                  <a:pos x="184127" y="20346"/>
                </a:cxn>
                <a:cxn ang="0">
                  <a:pos x="49243" y="20346"/>
                </a:cxn>
                <a:cxn ang="0">
                  <a:pos x="49243" y="92094"/>
                </a:cxn>
                <a:cxn ang="0">
                  <a:pos x="184127" y="92094"/>
                </a:cxn>
                <a:cxn ang="0">
                  <a:pos x="184127" y="20346"/>
                </a:cxn>
                <a:cxn ang="0">
                  <a:pos x="99557" y="32126"/>
                </a:cxn>
                <a:cxn ang="0">
                  <a:pos x="69583" y="32126"/>
                </a:cxn>
                <a:cxn ang="0">
                  <a:pos x="69583" y="77102"/>
                </a:cxn>
                <a:cxn ang="0">
                  <a:pos x="99557" y="77102"/>
                </a:cxn>
                <a:cxn ang="0">
                  <a:pos x="99557" y="32126"/>
                </a:cxn>
                <a:cxn ang="0">
                  <a:pos x="23551" y="179904"/>
                </a:cxn>
                <a:cxn ang="0">
                  <a:pos x="23551" y="204534"/>
                </a:cxn>
                <a:cxn ang="0">
                  <a:pos x="46032" y="204534"/>
                </a:cxn>
                <a:cxn ang="0">
                  <a:pos x="46032" y="179904"/>
                </a:cxn>
                <a:cxn ang="0">
                  <a:pos x="23551" y="179904"/>
                </a:cxn>
              </a:cxnLst>
              <a:rect l="0" t="0" r="0" b="0"/>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tx1">
                <a:alpha val="100000"/>
              </a:schemeClr>
            </a:solidFill>
            <a:ln w="9525">
              <a:noFill/>
            </a:ln>
          </p:spPr>
          <p:txBody>
            <a:bodyPr/>
            <a:lstStyle/>
            <a:p>
              <a:endParaRPr lang="zh-CN" altLang="en-US"/>
            </a:p>
          </p:txBody>
        </p:sp>
        <p:sp>
          <p:nvSpPr>
            <p:cNvPr id="20510" name="TextBox 15"/>
            <p:cNvSpPr txBox="1"/>
            <p:nvPr/>
          </p:nvSpPr>
          <p:spPr>
            <a:xfrm>
              <a:off x="1186063" y="1912639"/>
              <a:ext cx="912429" cy="307777"/>
            </a:xfrm>
            <a:prstGeom prst="rect">
              <a:avLst/>
            </a:prstGeom>
            <a:noFill/>
            <a:ln w="9525">
              <a:noFill/>
            </a:ln>
          </p:spPr>
          <p:txBody>
            <a:bodyPr wrap="none">
              <a:spAutoFit/>
            </a:bodyPr>
            <a:lstStyle/>
            <a:p>
              <a:pPr lvl="0"/>
              <a:r>
                <a:rPr lang="en-US" altLang="zh-CN" sz="1400" dirty="0">
                  <a:solidFill>
                    <a:srgbClr val="000000"/>
                  </a:solidFill>
                  <a:latin typeface="Impact" panose="020B0806030902050204" pitchFamily="34" charset="0"/>
                  <a:ea typeface="宋体" panose="02010600030101010101" pitchFamily="2" charset="-122"/>
                </a:rPr>
                <a:t>KEY WORD</a:t>
              </a:r>
              <a:endParaRPr lang="zh-CN" altLang="en-US" sz="1400" dirty="0">
                <a:solidFill>
                  <a:srgbClr val="000000"/>
                </a:solidFill>
                <a:latin typeface="Impact" panose="020B0806030902050204" pitchFamily="34" charset="0"/>
                <a:ea typeface="宋体" panose="02010600030101010101" pitchFamily="2" charset="-122"/>
              </a:endParaRPr>
            </a:p>
          </p:txBody>
        </p:sp>
      </p:grpSp>
      <p:grpSp>
        <p:nvGrpSpPr>
          <p:cNvPr id="17" name="组合 16"/>
          <p:cNvGrpSpPr/>
          <p:nvPr/>
        </p:nvGrpSpPr>
        <p:grpSpPr>
          <a:xfrm>
            <a:off x="2595563" y="1154113"/>
            <a:ext cx="1030287" cy="1030287"/>
            <a:chOff x="2596172" y="1071083"/>
            <a:chExt cx="1030188" cy="1030188"/>
          </a:xfrm>
        </p:grpSpPr>
        <p:sp>
          <p:nvSpPr>
            <p:cNvPr id="18" name="椭圆 17"/>
            <p:cNvSpPr/>
            <p:nvPr/>
          </p:nvSpPr>
          <p:spPr>
            <a:xfrm>
              <a:off x="2596172" y="1071083"/>
              <a:ext cx="1030188" cy="103018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0506" name="Freeform 11"/>
            <p:cNvSpPr>
              <a:spLocks noChangeAspect="1" noEditPoints="1"/>
            </p:cNvSpPr>
            <p:nvPr/>
          </p:nvSpPr>
          <p:spPr>
            <a:xfrm>
              <a:off x="2945687" y="1310959"/>
              <a:ext cx="331157" cy="246189"/>
            </a:xfrm>
            <a:custGeom>
              <a:avLst/>
              <a:gdLst/>
              <a:ahLst/>
              <a:cxnLst>
                <a:cxn ang="0">
                  <a:pos x="70870" y="157252"/>
                </a:cxn>
                <a:cxn ang="0">
                  <a:pos x="38656" y="137917"/>
                </a:cxn>
                <a:cxn ang="0">
                  <a:pos x="43811" y="6445"/>
                </a:cxn>
                <a:cxn ang="0">
                  <a:pos x="283481" y="6445"/>
                </a:cxn>
                <a:cxn ang="0">
                  <a:pos x="288635" y="137917"/>
                </a:cxn>
                <a:cxn ang="0">
                  <a:pos x="255133" y="157252"/>
                </a:cxn>
                <a:cxn ang="0">
                  <a:pos x="331157" y="222988"/>
                </a:cxn>
                <a:cxn ang="0">
                  <a:pos x="11597" y="246189"/>
                </a:cxn>
                <a:cxn ang="0">
                  <a:pos x="99218" y="161118"/>
                </a:cxn>
                <a:cxn ang="0">
                  <a:pos x="99218" y="157252"/>
                </a:cxn>
                <a:cxn ang="0">
                  <a:pos x="57985" y="19334"/>
                </a:cxn>
                <a:cxn ang="0">
                  <a:pos x="57985" y="19334"/>
                </a:cxn>
                <a:cxn ang="0">
                  <a:pos x="57985" y="137917"/>
                </a:cxn>
                <a:cxn ang="0">
                  <a:pos x="270595" y="137917"/>
                </a:cxn>
                <a:cxn ang="0">
                  <a:pos x="269307" y="19334"/>
                </a:cxn>
                <a:cxn ang="0">
                  <a:pos x="43811" y="210098"/>
                </a:cxn>
                <a:cxn ang="0">
                  <a:pos x="50253" y="199787"/>
                </a:cxn>
                <a:cxn ang="0">
                  <a:pos x="96641" y="181742"/>
                </a:cxn>
                <a:cxn ang="0">
                  <a:pos x="247401" y="174008"/>
                </a:cxn>
                <a:cxn ang="0">
                  <a:pos x="269307" y="174008"/>
                </a:cxn>
                <a:cxn ang="0">
                  <a:pos x="222919" y="181742"/>
                </a:cxn>
                <a:cxn ang="0">
                  <a:pos x="220342" y="174008"/>
                </a:cxn>
                <a:cxn ang="0">
                  <a:pos x="215188" y="181742"/>
                </a:cxn>
                <a:cxn ang="0">
                  <a:pos x="163646" y="174008"/>
                </a:cxn>
                <a:cxn ang="0">
                  <a:pos x="185551" y="174008"/>
                </a:cxn>
                <a:cxn ang="0">
                  <a:pos x="134009" y="181742"/>
                </a:cxn>
                <a:cxn ang="0">
                  <a:pos x="135298" y="174008"/>
                </a:cxn>
                <a:cxn ang="0">
                  <a:pos x="127566" y="181742"/>
                </a:cxn>
                <a:cxn ang="0">
                  <a:pos x="240959" y="185608"/>
                </a:cxn>
                <a:cxn ang="0">
                  <a:pos x="277038" y="185608"/>
                </a:cxn>
                <a:cxn ang="0">
                  <a:pos x="212611" y="194631"/>
                </a:cxn>
                <a:cxn ang="0">
                  <a:pos x="210033" y="185608"/>
                </a:cxn>
                <a:cxn ang="0">
                  <a:pos x="204879" y="194631"/>
                </a:cxn>
                <a:cxn ang="0">
                  <a:pos x="149472" y="185608"/>
                </a:cxn>
                <a:cxn ang="0">
                  <a:pos x="172666" y="185608"/>
                </a:cxn>
                <a:cxn ang="0">
                  <a:pos x="117258" y="194631"/>
                </a:cxn>
                <a:cxn ang="0">
                  <a:pos x="118546" y="185608"/>
                </a:cxn>
                <a:cxn ang="0">
                  <a:pos x="108238" y="194631"/>
                </a:cxn>
                <a:cxn ang="0">
                  <a:pos x="57985" y="185608"/>
                </a:cxn>
                <a:cxn ang="0">
                  <a:pos x="81179" y="185608"/>
                </a:cxn>
                <a:cxn ang="0">
                  <a:pos x="258998" y="210098"/>
                </a:cxn>
                <a:cxn ang="0">
                  <a:pos x="253844" y="199787"/>
                </a:cxn>
                <a:cxn ang="0">
                  <a:pos x="249978" y="210098"/>
                </a:cxn>
                <a:cxn ang="0">
                  <a:pos x="188128" y="199787"/>
                </a:cxn>
                <a:cxn ang="0">
                  <a:pos x="212611" y="199787"/>
                </a:cxn>
                <a:cxn ang="0">
                  <a:pos x="154626" y="210098"/>
                </a:cxn>
                <a:cxn ang="0">
                  <a:pos x="155914" y="199787"/>
                </a:cxn>
                <a:cxn ang="0">
                  <a:pos x="146895" y="210098"/>
                </a:cxn>
                <a:cxn ang="0">
                  <a:pos x="90198" y="199787"/>
                </a:cxn>
                <a:cxn ang="0">
                  <a:pos x="115969" y="199787"/>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tx1">
                <a:alpha val="100000"/>
              </a:schemeClr>
            </a:solidFill>
            <a:ln w="9525">
              <a:noFill/>
            </a:ln>
          </p:spPr>
          <p:txBody>
            <a:bodyPr/>
            <a:lstStyle/>
            <a:p>
              <a:endParaRPr lang="zh-CN" altLang="en-US"/>
            </a:p>
          </p:txBody>
        </p:sp>
        <p:sp>
          <p:nvSpPr>
            <p:cNvPr id="20507" name="TextBox 19"/>
            <p:cNvSpPr txBox="1"/>
            <p:nvPr/>
          </p:nvSpPr>
          <p:spPr>
            <a:xfrm>
              <a:off x="2655051" y="1609930"/>
              <a:ext cx="912429" cy="307777"/>
            </a:xfrm>
            <a:prstGeom prst="rect">
              <a:avLst/>
            </a:prstGeom>
            <a:noFill/>
            <a:ln w="9525">
              <a:noFill/>
            </a:ln>
          </p:spPr>
          <p:txBody>
            <a:bodyPr wrap="none">
              <a:spAutoFit/>
            </a:bodyPr>
            <a:lstStyle/>
            <a:p>
              <a:pPr lvl="0"/>
              <a:r>
                <a:rPr lang="en-US" altLang="zh-CN" sz="1400" dirty="0">
                  <a:solidFill>
                    <a:srgbClr val="000000"/>
                  </a:solidFill>
                  <a:latin typeface="Impact" panose="020B0806030902050204" pitchFamily="34" charset="0"/>
                  <a:ea typeface="宋体" panose="02010600030101010101" pitchFamily="2" charset="-122"/>
                </a:rPr>
                <a:t>KEY WORD</a:t>
              </a:r>
              <a:endParaRPr lang="zh-CN" altLang="en-US" sz="1400" dirty="0">
                <a:solidFill>
                  <a:srgbClr val="000000"/>
                </a:solidFill>
                <a:latin typeface="Impact" panose="020B0806030902050204" pitchFamily="34" charset="0"/>
                <a:ea typeface="宋体" panose="02010600030101010101" pitchFamily="2" charset="-122"/>
              </a:endParaRPr>
            </a:p>
          </p:txBody>
        </p:sp>
      </p:grpSp>
      <p:grpSp>
        <p:nvGrpSpPr>
          <p:cNvPr id="21" name="组合 20"/>
          <p:cNvGrpSpPr/>
          <p:nvPr/>
        </p:nvGrpSpPr>
        <p:grpSpPr>
          <a:xfrm>
            <a:off x="5967413" y="1162050"/>
            <a:ext cx="1030287" cy="1028700"/>
            <a:chOff x="2596172" y="1071083"/>
            <a:chExt cx="1030188" cy="1030188"/>
          </a:xfrm>
        </p:grpSpPr>
        <p:sp>
          <p:nvSpPr>
            <p:cNvPr id="22" name="椭圆 21"/>
            <p:cNvSpPr/>
            <p:nvPr/>
          </p:nvSpPr>
          <p:spPr>
            <a:xfrm>
              <a:off x="2596172" y="1071083"/>
              <a:ext cx="1030188" cy="103018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0503" name="Freeform 11"/>
            <p:cNvSpPr>
              <a:spLocks noChangeAspect="1" noEditPoints="1"/>
            </p:cNvSpPr>
            <p:nvPr/>
          </p:nvSpPr>
          <p:spPr>
            <a:xfrm>
              <a:off x="2945687" y="1310959"/>
              <a:ext cx="331157" cy="246189"/>
            </a:xfrm>
            <a:custGeom>
              <a:avLst/>
              <a:gdLst/>
              <a:ahLst/>
              <a:cxnLst>
                <a:cxn ang="0">
                  <a:pos x="70870" y="157252"/>
                </a:cxn>
                <a:cxn ang="0">
                  <a:pos x="38656" y="137917"/>
                </a:cxn>
                <a:cxn ang="0">
                  <a:pos x="43811" y="6445"/>
                </a:cxn>
                <a:cxn ang="0">
                  <a:pos x="283481" y="6445"/>
                </a:cxn>
                <a:cxn ang="0">
                  <a:pos x="288635" y="137917"/>
                </a:cxn>
                <a:cxn ang="0">
                  <a:pos x="255133" y="157252"/>
                </a:cxn>
                <a:cxn ang="0">
                  <a:pos x="331157" y="222988"/>
                </a:cxn>
                <a:cxn ang="0">
                  <a:pos x="11597" y="246189"/>
                </a:cxn>
                <a:cxn ang="0">
                  <a:pos x="99218" y="161118"/>
                </a:cxn>
                <a:cxn ang="0">
                  <a:pos x="99218" y="157252"/>
                </a:cxn>
                <a:cxn ang="0">
                  <a:pos x="57985" y="19334"/>
                </a:cxn>
                <a:cxn ang="0">
                  <a:pos x="57985" y="19334"/>
                </a:cxn>
                <a:cxn ang="0">
                  <a:pos x="57985" y="137917"/>
                </a:cxn>
                <a:cxn ang="0">
                  <a:pos x="270595" y="137917"/>
                </a:cxn>
                <a:cxn ang="0">
                  <a:pos x="269307" y="19334"/>
                </a:cxn>
                <a:cxn ang="0">
                  <a:pos x="43811" y="210098"/>
                </a:cxn>
                <a:cxn ang="0">
                  <a:pos x="50253" y="199787"/>
                </a:cxn>
                <a:cxn ang="0">
                  <a:pos x="96641" y="181742"/>
                </a:cxn>
                <a:cxn ang="0">
                  <a:pos x="247401" y="174008"/>
                </a:cxn>
                <a:cxn ang="0">
                  <a:pos x="269307" y="174008"/>
                </a:cxn>
                <a:cxn ang="0">
                  <a:pos x="222919" y="181742"/>
                </a:cxn>
                <a:cxn ang="0">
                  <a:pos x="220342" y="174008"/>
                </a:cxn>
                <a:cxn ang="0">
                  <a:pos x="215188" y="181742"/>
                </a:cxn>
                <a:cxn ang="0">
                  <a:pos x="163646" y="174008"/>
                </a:cxn>
                <a:cxn ang="0">
                  <a:pos x="185551" y="174008"/>
                </a:cxn>
                <a:cxn ang="0">
                  <a:pos x="134009" y="181742"/>
                </a:cxn>
                <a:cxn ang="0">
                  <a:pos x="135298" y="174008"/>
                </a:cxn>
                <a:cxn ang="0">
                  <a:pos x="127566" y="181742"/>
                </a:cxn>
                <a:cxn ang="0">
                  <a:pos x="240959" y="185608"/>
                </a:cxn>
                <a:cxn ang="0">
                  <a:pos x="277038" y="185608"/>
                </a:cxn>
                <a:cxn ang="0">
                  <a:pos x="212611" y="194631"/>
                </a:cxn>
                <a:cxn ang="0">
                  <a:pos x="210033" y="185608"/>
                </a:cxn>
                <a:cxn ang="0">
                  <a:pos x="204879" y="194631"/>
                </a:cxn>
                <a:cxn ang="0">
                  <a:pos x="149472" y="185608"/>
                </a:cxn>
                <a:cxn ang="0">
                  <a:pos x="172666" y="185608"/>
                </a:cxn>
                <a:cxn ang="0">
                  <a:pos x="117258" y="194631"/>
                </a:cxn>
                <a:cxn ang="0">
                  <a:pos x="118546" y="185608"/>
                </a:cxn>
                <a:cxn ang="0">
                  <a:pos x="108238" y="194631"/>
                </a:cxn>
                <a:cxn ang="0">
                  <a:pos x="57985" y="185608"/>
                </a:cxn>
                <a:cxn ang="0">
                  <a:pos x="81179" y="185608"/>
                </a:cxn>
                <a:cxn ang="0">
                  <a:pos x="258998" y="210098"/>
                </a:cxn>
                <a:cxn ang="0">
                  <a:pos x="253844" y="199787"/>
                </a:cxn>
                <a:cxn ang="0">
                  <a:pos x="249978" y="210098"/>
                </a:cxn>
                <a:cxn ang="0">
                  <a:pos x="188128" y="199787"/>
                </a:cxn>
                <a:cxn ang="0">
                  <a:pos x="212611" y="199787"/>
                </a:cxn>
                <a:cxn ang="0">
                  <a:pos x="154626" y="210098"/>
                </a:cxn>
                <a:cxn ang="0">
                  <a:pos x="155914" y="199787"/>
                </a:cxn>
                <a:cxn ang="0">
                  <a:pos x="146895" y="210098"/>
                </a:cxn>
                <a:cxn ang="0">
                  <a:pos x="90198" y="199787"/>
                </a:cxn>
                <a:cxn ang="0">
                  <a:pos x="115969" y="199787"/>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tx1">
                <a:alpha val="100000"/>
              </a:schemeClr>
            </a:solidFill>
            <a:ln w="9525">
              <a:noFill/>
            </a:ln>
          </p:spPr>
          <p:txBody>
            <a:bodyPr/>
            <a:lstStyle/>
            <a:p>
              <a:endParaRPr lang="zh-CN" altLang="en-US"/>
            </a:p>
          </p:txBody>
        </p:sp>
        <p:sp>
          <p:nvSpPr>
            <p:cNvPr id="20504" name="TextBox 23"/>
            <p:cNvSpPr txBox="1"/>
            <p:nvPr/>
          </p:nvSpPr>
          <p:spPr>
            <a:xfrm>
              <a:off x="2655051" y="1609930"/>
              <a:ext cx="912429" cy="307777"/>
            </a:xfrm>
            <a:prstGeom prst="rect">
              <a:avLst/>
            </a:prstGeom>
            <a:noFill/>
            <a:ln w="9525">
              <a:noFill/>
            </a:ln>
          </p:spPr>
          <p:txBody>
            <a:bodyPr wrap="none">
              <a:spAutoFit/>
            </a:bodyPr>
            <a:lstStyle/>
            <a:p>
              <a:pPr lvl="0"/>
              <a:r>
                <a:rPr lang="en-US" altLang="zh-CN" sz="1400" dirty="0">
                  <a:solidFill>
                    <a:srgbClr val="000000"/>
                  </a:solidFill>
                  <a:latin typeface="Impact" panose="020B0806030902050204" pitchFamily="34" charset="0"/>
                  <a:ea typeface="宋体" panose="02010600030101010101" pitchFamily="2" charset="-122"/>
                </a:rPr>
                <a:t>KEY WORD</a:t>
              </a:r>
              <a:endParaRPr lang="zh-CN" altLang="en-US" sz="1400" dirty="0">
                <a:solidFill>
                  <a:srgbClr val="000000"/>
                </a:solidFill>
                <a:latin typeface="Impact" panose="020B0806030902050204" pitchFamily="34" charset="0"/>
                <a:ea typeface="宋体" panose="02010600030101010101" pitchFamily="2" charset="-122"/>
              </a:endParaRPr>
            </a:p>
          </p:txBody>
        </p:sp>
      </p:grpSp>
      <p:grpSp>
        <p:nvGrpSpPr>
          <p:cNvPr id="25" name="组合 24"/>
          <p:cNvGrpSpPr/>
          <p:nvPr/>
        </p:nvGrpSpPr>
        <p:grpSpPr>
          <a:xfrm>
            <a:off x="1581150" y="1870075"/>
            <a:ext cx="1530350" cy="2919413"/>
            <a:chOff x="1581514" y="1784881"/>
            <a:chExt cx="1529751" cy="2919391"/>
          </a:xfrm>
        </p:grpSpPr>
        <p:sp>
          <p:nvSpPr>
            <p:cNvPr id="26" name="梯形 15"/>
            <p:cNvSpPr/>
            <p:nvPr/>
          </p:nvSpPr>
          <p:spPr>
            <a:xfrm rot="16200000">
              <a:off x="886694" y="2479701"/>
              <a:ext cx="2919391" cy="1529751"/>
            </a:xfrm>
            <a:custGeom>
              <a:avLst/>
              <a:gdLst/>
              <a:ahLst/>
              <a:cxnLst/>
              <a:rect l="l" t="t" r="r" b="b"/>
              <a:pathLst>
                <a:path w="2919391" h="1529751">
                  <a:moveTo>
                    <a:pt x="2919391" y="990768"/>
                  </a:moveTo>
                  <a:cubicBezTo>
                    <a:pt x="2695283" y="1054496"/>
                    <a:pt x="2532334" y="1261292"/>
                    <a:pt x="2532334" y="1506147"/>
                  </a:cubicBezTo>
                  <a:cubicBezTo>
                    <a:pt x="2532334" y="1514083"/>
                    <a:pt x="2532505" y="1521979"/>
                    <a:pt x="2534714" y="1529751"/>
                  </a:cubicBezTo>
                  <a:lnTo>
                    <a:pt x="0" y="1529751"/>
                  </a:lnTo>
                  <a:lnTo>
                    <a:pt x="627932" y="0"/>
                  </a:lnTo>
                  <a:lnTo>
                    <a:pt x="2213746" y="0"/>
                  </a:lnTo>
                  <a:lnTo>
                    <a:pt x="2204530" y="91415"/>
                  </a:lnTo>
                  <a:cubicBezTo>
                    <a:pt x="2204530" y="389682"/>
                    <a:pt x="2446323" y="631475"/>
                    <a:pt x="2744590" y="631475"/>
                  </a:cubicBezTo>
                  <a:cubicBezTo>
                    <a:pt x="2753418" y="631475"/>
                    <a:pt x="2762196" y="631263"/>
                    <a:pt x="2770823" y="628831"/>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501" name="Text Box 11"/>
            <p:cNvSpPr txBox="1"/>
            <p:nvPr/>
          </p:nvSpPr>
          <p:spPr>
            <a:xfrm>
              <a:off x="1666737" y="2571750"/>
              <a:ext cx="1429135" cy="1477328"/>
            </a:xfrm>
            <a:prstGeom prst="rect">
              <a:avLst/>
            </a:prstGeom>
            <a:noFill/>
            <a:ln w="9525">
              <a:noFill/>
            </a:ln>
          </p:spPr>
          <p:txBody>
            <a:bodyP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stStyle>
            <a:p>
              <a:pPr marL="0" lvl="0" indent="0">
                <a:lnSpc>
                  <a:spcPct val="150000"/>
                </a:lnSpc>
                <a:spcBef>
                  <a:spcPct val="0"/>
                </a:spcBef>
                <a:buNone/>
              </a:pPr>
              <a:r>
                <a:rPr lang="zh-CN" altLang="en-US" sz="1000" dirty="0">
                  <a:solidFill>
                    <a:srgbClr val="FFFFFF"/>
                  </a:solidFill>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设计的发展存在着一个时代价值观的问题即什么是设计？为什么而设计？围绕这个问题，不同的时期就会形成不同设计面貌。</a:t>
              </a:r>
              <a:endParaRPr lang="zh-CN" altLang="en-US" sz="1000" dirty="0">
                <a:solidFill>
                  <a:srgbClr val="FFFFFF"/>
                </a:solidFill>
                <a:latin typeface="Arial" panose="020B0604020202020204" pitchFamily="34" charset="0"/>
              </a:endParaRPr>
            </a:p>
          </p:txBody>
        </p:sp>
      </p:grpSp>
      <p:grpSp>
        <p:nvGrpSpPr>
          <p:cNvPr id="28" name="组合 27"/>
          <p:cNvGrpSpPr/>
          <p:nvPr/>
        </p:nvGrpSpPr>
        <p:grpSpPr>
          <a:xfrm>
            <a:off x="3225800" y="1852613"/>
            <a:ext cx="1530350" cy="2951162"/>
            <a:chOff x="3226282" y="1766761"/>
            <a:chExt cx="1529752" cy="2951430"/>
          </a:xfrm>
        </p:grpSpPr>
        <p:sp>
          <p:nvSpPr>
            <p:cNvPr id="29" name="矩形 18"/>
            <p:cNvSpPr/>
            <p:nvPr/>
          </p:nvSpPr>
          <p:spPr>
            <a:xfrm>
              <a:off x="3226282" y="1766761"/>
              <a:ext cx="1529752" cy="2951430"/>
            </a:xfrm>
            <a:custGeom>
              <a:avLst/>
              <a:gdLst/>
              <a:ahLst/>
              <a:cxnLst/>
              <a:rect l="l" t="t" r="r" b="b"/>
              <a:pathLst>
                <a:path w="1529752" h="2951430">
                  <a:moveTo>
                    <a:pt x="445569" y="0"/>
                  </a:moveTo>
                  <a:lnTo>
                    <a:pt x="954950" y="183571"/>
                  </a:lnTo>
                  <a:lnTo>
                    <a:pt x="954587" y="187171"/>
                  </a:lnTo>
                  <a:cubicBezTo>
                    <a:pt x="954587" y="485438"/>
                    <a:pt x="1196380" y="727231"/>
                    <a:pt x="1494647" y="727231"/>
                  </a:cubicBezTo>
                  <a:cubicBezTo>
                    <a:pt x="1506493" y="727231"/>
                    <a:pt x="1518250" y="726849"/>
                    <a:pt x="1529752" y="723692"/>
                  </a:cubicBezTo>
                  <a:lnTo>
                    <a:pt x="1529752" y="1237037"/>
                  </a:lnTo>
                  <a:lnTo>
                    <a:pt x="1529752" y="2325724"/>
                  </a:lnTo>
                  <a:lnTo>
                    <a:pt x="1519516" y="2313731"/>
                  </a:lnTo>
                  <a:lnTo>
                    <a:pt x="0" y="2951430"/>
                  </a:lnTo>
                  <a:lnTo>
                    <a:pt x="0" y="1237037"/>
                  </a:lnTo>
                  <a:lnTo>
                    <a:pt x="1" y="1237037"/>
                  </a:lnTo>
                  <a:lnTo>
                    <a:pt x="1" y="397582"/>
                  </a:lnTo>
                  <a:cubicBezTo>
                    <a:pt x="217681" y="369025"/>
                    <a:pt x="393619" y="209422"/>
                    <a:pt x="445569"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499" name="Text Box 11"/>
            <p:cNvSpPr txBox="1"/>
            <p:nvPr/>
          </p:nvSpPr>
          <p:spPr>
            <a:xfrm>
              <a:off x="3306937" y="2571750"/>
              <a:ext cx="1429135" cy="1477328"/>
            </a:xfrm>
            <a:prstGeom prst="rect">
              <a:avLst/>
            </a:prstGeom>
            <a:noFill/>
            <a:ln w="9525">
              <a:noFill/>
            </a:ln>
          </p:spPr>
          <p:txBody>
            <a:bodyP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stStyle>
            <a:p>
              <a:pPr marL="0" lvl="0" indent="0">
                <a:lnSpc>
                  <a:spcPct val="150000"/>
                </a:lnSpc>
                <a:spcBef>
                  <a:spcPct val="0"/>
                </a:spcBef>
                <a:buNone/>
              </a:pPr>
              <a:r>
                <a:rPr lang="zh-CN" altLang="en-US" sz="1000" dirty="0">
                  <a:solidFill>
                    <a:srgbClr val="FFFFFF"/>
                  </a:solidFill>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设计的发展存在着一个时代价值观的问题即什么是设计？为什么而设计？围绕这个问题，不同的时期就会形成不同设计面貌。</a:t>
              </a:r>
              <a:endParaRPr lang="zh-CN" altLang="en-US" sz="1000" dirty="0">
                <a:solidFill>
                  <a:srgbClr val="FFFFFF"/>
                </a:solidFill>
                <a:latin typeface="Arial" panose="020B0604020202020204" pitchFamily="34" charset="0"/>
              </a:endParaRPr>
            </a:p>
          </p:txBody>
        </p:sp>
      </p:grpSp>
      <p:grpSp>
        <p:nvGrpSpPr>
          <p:cNvPr id="31" name="组合 30"/>
          <p:cNvGrpSpPr/>
          <p:nvPr/>
        </p:nvGrpSpPr>
        <p:grpSpPr>
          <a:xfrm>
            <a:off x="4876800" y="1863725"/>
            <a:ext cx="1530350" cy="2940050"/>
            <a:chOff x="4876075" y="1777268"/>
            <a:chExt cx="1531636" cy="2940450"/>
          </a:xfrm>
        </p:grpSpPr>
        <p:sp>
          <p:nvSpPr>
            <p:cNvPr id="32" name="梯形 15"/>
            <p:cNvSpPr/>
            <p:nvPr/>
          </p:nvSpPr>
          <p:spPr>
            <a:xfrm rot="16200000">
              <a:off x="4171668" y="2481675"/>
              <a:ext cx="2940450" cy="1531636"/>
            </a:xfrm>
            <a:custGeom>
              <a:avLst/>
              <a:gdLst/>
              <a:ahLst/>
              <a:cxnLst/>
              <a:rect l="l" t="t" r="r" b="b"/>
              <a:pathLst>
                <a:path w="2940450" h="1531636">
                  <a:moveTo>
                    <a:pt x="2940450" y="1062841"/>
                  </a:moveTo>
                  <a:cubicBezTo>
                    <a:pt x="2727738" y="1119961"/>
                    <a:pt x="2568732" y="1305660"/>
                    <a:pt x="2550513" y="1531636"/>
                  </a:cubicBezTo>
                  <a:lnTo>
                    <a:pt x="1461796" y="1531636"/>
                  </a:lnTo>
                  <a:lnTo>
                    <a:pt x="1461796" y="1529751"/>
                  </a:lnTo>
                  <a:lnTo>
                    <a:pt x="0" y="1529751"/>
                  </a:lnTo>
                  <a:lnTo>
                    <a:pt x="627932" y="0"/>
                  </a:lnTo>
                  <a:lnTo>
                    <a:pt x="2213746" y="0"/>
                  </a:lnTo>
                  <a:lnTo>
                    <a:pt x="2213556" y="1885"/>
                  </a:lnTo>
                  <a:lnTo>
                    <a:pt x="2229619" y="1885"/>
                  </a:lnTo>
                  <a:cubicBezTo>
                    <a:pt x="2257045" y="226525"/>
                    <a:pt x="2431202" y="405254"/>
                    <a:pt x="2653540" y="440343"/>
                  </a:cubicBezTo>
                  <a:cubicBezTo>
                    <a:pt x="2665607" y="444799"/>
                    <a:pt x="2678215" y="447121"/>
                    <a:pt x="2690970" y="44899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497" name="Text Box 11"/>
            <p:cNvSpPr txBox="1"/>
            <p:nvPr/>
          </p:nvSpPr>
          <p:spPr>
            <a:xfrm>
              <a:off x="4978576" y="2571750"/>
              <a:ext cx="1429135" cy="1477328"/>
            </a:xfrm>
            <a:prstGeom prst="rect">
              <a:avLst/>
            </a:prstGeom>
            <a:noFill/>
            <a:ln w="9525">
              <a:noFill/>
            </a:ln>
          </p:spPr>
          <p:txBody>
            <a:bodyP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stStyle>
            <a:p>
              <a:pPr marL="0" lvl="0" indent="0">
                <a:lnSpc>
                  <a:spcPct val="150000"/>
                </a:lnSpc>
                <a:spcBef>
                  <a:spcPct val="0"/>
                </a:spcBef>
                <a:buNone/>
              </a:pPr>
              <a:r>
                <a:rPr lang="zh-CN" altLang="en-US" sz="1000" dirty="0">
                  <a:solidFill>
                    <a:srgbClr val="FFFFFF"/>
                  </a:solidFill>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设计的发展存在着一个时代价值观的问题即什么是设计？为什么而设计？围绕这个问题，不同的时期就会形成不同设计面貌。</a:t>
              </a:r>
              <a:endParaRPr lang="zh-CN" altLang="en-US" sz="1000" dirty="0">
                <a:solidFill>
                  <a:srgbClr val="FFFFFF"/>
                </a:solidFill>
                <a:latin typeface="Arial" panose="020B0604020202020204" pitchFamily="34" charset="0"/>
              </a:endParaRPr>
            </a:p>
          </p:txBody>
        </p:sp>
      </p:grpSp>
      <p:grpSp>
        <p:nvGrpSpPr>
          <p:cNvPr id="34" name="组合 33"/>
          <p:cNvGrpSpPr/>
          <p:nvPr/>
        </p:nvGrpSpPr>
        <p:grpSpPr>
          <a:xfrm>
            <a:off x="6516688" y="1863725"/>
            <a:ext cx="1528762" cy="2940050"/>
            <a:chOff x="6516216" y="1777797"/>
            <a:chExt cx="1529752" cy="2940394"/>
          </a:xfrm>
        </p:grpSpPr>
        <p:sp>
          <p:nvSpPr>
            <p:cNvPr id="35" name="矩形 18"/>
            <p:cNvSpPr/>
            <p:nvPr/>
          </p:nvSpPr>
          <p:spPr>
            <a:xfrm>
              <a:off x="6516216" y="1777797"/>
              <a:ext cx="1529752" cy="2940394"/>
            </a:xfrm>
            <a:custGeom>
              <a:avLst/>
              <a:gdLst/>
              <a:ahLst/>
              <a:cxnLst/>
              <a:rect l="l" t="t" r="r" b="b"/>
              <a:pathLst>
                <a:path w="1529752" h="2940394">
                  <a:moveTo>
                    <a:pt x="503175" y="0"/>
                  </a:moveTo>
                  <a:lnTo>
                    <a:pt x="1529752" y="416516"/>
                  </a:lnTo>
                  <a:lnTo>
                    <a:pt x="1529752" y="712656"/>
                  </a:lnTo>
                  <a:lnTo>
                    <a:pt x="1529752" y="1226001"/>
                  </a:lnTo>
                  <a:lnTo>
                    <a:pt x="1529752" y="1874073"/>
                  </a:lnTo>
                  <a:lnTo>
                    <a:pt x="1529752" y="2314688"/>
                  </a:lnTo>
                  <a:lnTo>
                    <a:pt x="1519516" y="2302695"/>
                  </a:lnTo>
                  <a:lnTo>
                    <a:pt x="0" y="2940394"/>
                  </a:lnTo>
                  <a:lnTo>
                    <a:pt x="0" y="1874073"/>
                  </a:lnTo>
                  <a:lnTo>
                    <a:pt x="0" y="1226001"/>
                  </a:lnTo>
                  <a:lnTo>
                    <a:pt x="0" y="395414"/>
                  </a:lnTo>
                  <a:cubicBezTo>
                    <a:pt x="241776" y="389784"/>
                    <a:pt x="443807" y="224376"/>
                    <a:pt x="50317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495" name="Text Box 11"/>
            <p:cNvSpPr txBox="1"/>
            <p:nvPr/>
          </p:nvSpPr>
          <p:spPr>
            <a:xfrm>
              <a:off x="6592588" y="2571750"/>
              <a:ext cx="1429135" cy="1477328"/>
            </a:xfrm>
            <a:prstGeom prst="rect">
              <a:avLst/>
            </a:prstGeom>
            <a:noFill/>
            <a:ln w="9525">
              <a:noFill/>
            </a:ln>
          </p:spPr>
          <p:txBody>
            <a:bodyPr>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stStyle>
            <a:p>
              <a:pPr marL="0" lvl="0" indent="0">
                <a:lnSpc>
                  <a:spcPct val="150000"/>
                </a:lnSpc>
                <a:spcBef>
                  <a:spcPct val="0"/>
                </a:spcBef>
                <a:buNone/>
              </a:pPr>
              <a:r>
                <a:rPr lang="zh-CN" altLang="en-US" sz="1000" dirty="0">
                  <a:solidFill>
                    <a:srgbClr val="FFFFFF"/>
                  </a:solidFill>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设计的发展存在着一个时代价值观的问题即什么是设计？为什么而设计？围绕这个问题，不同的时期就会形成不同设计面貌。</a:t>
              </a:r>
              <a:endParaRPr lang="zh-CN" altLang="en-US" sz="1000" dirty="0">
                <a:solidFill>
                  <a:srgbClr val="FFFFFF"/>
                </a:solidFill>
                <a:latin typeface="Arial" panose="020B0604020202020204" pitchFamily="34" charset="0"/>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ppt_x"/>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20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ppt_x"/>
                                          </p:val>
                                        </p:tav>
                                        <p:tav tm="100000">
                                          <p:val>
                                            <p:strVal val="#ppt_x"/>
                                          </p:val>
                                        </p:tav>
                                      </p:tavLst>
                                    </p:anim>
                                    <p:anim calcmode="lin" valueType="num">
                                      <p:cBhvr additive="base">
                                        <p:cTn id="33" dur="500" fill="hold"/>
                                        <p:tgtEl>
                                          <p:spTgt spid="2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4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60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ppt_x"/>
                                          </p:val>
                                        </p:tav>
                                        <p:tav tm="100000">
                                          <p:val>
                                            <p:strVal val="#ppt_x"/>
                                          </p:val>
                                        </p:tav>
                                      </p:tavLst>
                                    </p:anim>
                                    <p:anim calcmode="lin" valueType="num">
                                      <p:cBhvr additive="base">
                                        <p:cTn id="41" dur="500" fill="hold"/>
                                        <p:tgtEl>
                                          <p:spTgt spid="34"/>
                                        </p:tgtEl>
                                        <p:attrNameLst>
                                          <p:attrName>ppt_y</p:attrName>
                                        </p:attrNameLst>
                                      </p:cBhvr>
                                      <p:tavLst>
                                        <p:tav tm="0">
                                          <p:val>
                                            <p:strVal val="1+#ppt_h/2"/>
                                          </p:val>
                                        </p:tav>
                                        <p:tav tm="100000">
                                          <p:val>
                                            <p:strVal val="#ppt_y"/>
                                          </p:val>
                                        </p:tav>
                                      </p:tavLst>
                                    </p:anim>
                                  </p:childTnLst>
                                </p:cTn>
                              </p:par>
                            </p:childTnLst>
                          </p:cTn>
                        </p:par>
                        <p:par>
                          <p:cTn id="42" fill="hold">
                            <p:stCondLst>
                              <p:cond delay="2000"/>
                            </p:stCondLst>
                            <p:childTnLst>
                              <p:par>
                                <p:cTn id="43" presetID="2" presetClass="entr" presetSubtype="1"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0-#ppt_h/2"/>
                                          </p:val>
                                        </p:tav>
                                        <p:tav tm="100000">
                                          <p:val>
                                            <p:strVal val="#ppt_y"/>
                                          </p:val>
                                        </p:tav>
                                      </p:tavLst>
                                    </p:anim>
                                  </p:childTnLst>
                                </p:cTn>
                              </p:par>
                              <p:par>
                                <p:cTn id="47" presetID="2" presetClass="entr" presetSubtype="1" fill="hold" nodeType="withEffect">
                                  <p:stCondLst>
                                    <p:cond delay="20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0-#ppt_h/2"/>
                                          </p:val>
                                        </p:tav>
                                        <p:tav tm="100000">
                                          <p:val>
                                            <p:strVal val="#ppt_y"/>
                                          </p:val>
                                        </p:tav>
                                      </p:tavLst>
                                    </p:anim>
                                  </p:childTnLst>
                                </p:cTn>
                              </p:par>
                              <p:par>
                                <p:cTn id="51" presetID="2" presetClass="entr" presetSubtype="1" fill="hold" nodeType="withEffect">
                                  <p:stCondLst>
                                    <p:cond delay="40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0-#ppt_h/2"/>
                                          </p:val>
                                        </p:tav>
                                        <p:tav tm="100000">
                                          <p:val>
                                            <p:strVal val="#ppt_y"/>
                                          </p:val>
                                        </p:tav>
                                      </p:tavLst>
                                    </p:anim>
                                  </p:childTnLst>
                                </p:cTn>
                              </p:par>
                              <p:par>
                                <p:cTn id="55" presetID="2" presetClass="entr" presetSubtype="1" fill="hold" nodeType="withEffect">
                                  <p:stCondLst>
                                    <p:cond delay="600"/>
                                  </p:stCondLst>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ppt_x"/>
                                          </p:val>
                                        </p:tav>
                                        <p:tav tm="100000">
                                          <p:val>
                                            <p:strVal val="#ppt_x"/>
                                          </p:val>
                                        </p:tav>
                                      </p:tavLst>
                                    </p:anim>
                                    <p:anim calcmode="lin" valueType="num">
                                      <p:cBhvr additive="base">
                                        <p:cTn id="58"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21537"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21538"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8" name="组合 7"/>
          <p:cNvGrpSpPr/>
          <p:nvPr/>
        </p:nvGrpSpPr>
        <p:grpSpPr>
          <a:xfrm>
            <a:off x="3373438" y="1514475"/>
            <a:ext cx="1025525" cy="1379538"/>
            <a:chOff x="3332033" y="1457185"/>
            <a:chExt cx="1157222" cy="1557616"/>
          </a:xfrm>
        </p:grpSpPr>
        <p:grpSp>
          <p:nvGrpSpPr>
            <p:cNvPr id="21533" name="组合 8"/>
            <p:cNvGrpSpPr/>
            <p:nvPr/>
          </p:nvGrpSpPr>
          <p:grpSpPr>
            <a:xfrm rot="8100000">
              <a:off x="3332033" y="1457185"/>
              <a:ext cx="1157222" cy="1557616"/>
              <a:chOff x="3275856" y="2411322"/>
              <a:chExt cx="1296144" cy="1744604"/>
            </a:xfrm>
          </p:grpSpPr>
          <p:sp>
            <p:nvSpPr>
              <p:cNvPr id="12" name="矩形 11"/>
              <p:cNvSpPr/>
              <p:nvPr/>
            </p:nvSpPr>
            <p:spPr>
              <a:xfrm>
                <a:off x="3275856" y="2859782"/>
                <a:ext cx="1296144" cy="12961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3" name="梯形 12"/>
              <p:cNvSpPr/>
              <p:nvPr/>
            </p:nvSpPr>
            <p:spPr>
              <a:xfrm>
                <a:off x="3275856" y="2411322"/>
                <a:ext cx="1296144" cy="448460"/>
              </a:xfrm>
              <a:prstGeom prst="trapezoid">
                <a:avLst>
                  <a:gd name="adj" fmla="val 6450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1534" name="Freeform 21"/>
            <p:cNvSpPr>
              <a:spLocks noChangeAspect="1" noEditPoints="1"/>
            </p:cNvSpPr>
            <p:nvPr/>
          </p:nvSpPr>
          <p:spPr>
            <a:xfrm>
              <a:off x="3489056" y="1809706"/>
              <a:ext cx="555029" cy="540000"/>
            </a:xfrm>
            <a:custGeom>
              <a:avLst/>
              <a:gdLst/>
              <a:ahLst/>
              <a:cxnLst>
                <a:cxn ang="0">
                  <a:pos x="91238" y="0"/>
                </a:cxn>
                <a:cxn ang="0">
                  <a:pos x="463791" y="0"/>
                </a:cxn>
                <a:cxn ang="0">
                  <a:pos x="555029" y="91268"/>
                </a:cxn>
                <a:cxn ang="0">
                  <a:pos x="555029" y="319437"/>
                </a:cxn>
                <a:cxn ang="0">
                  <a:pos x="415638" y="319437"/>
                </a:cxn>
                <a:cxn ang="0">
                  <a:pos x="415638" y="263662"/>
                </a:cxn>
                <a:cxn ang="0">
                  <a:pos x="266110" y="385352"/>
                </a:cxn>
                <a:cxn ang="0">
                  <a:pos x="415638" y="507042"/>
                </a:cxn>
                <a:cxn ang="0">
                  <a:pos x="415638" y="453803"/>
                </a:cxn>
                <a:cxn ang="0">
                  <a:pos x="555029" y="453803"/>
                </a:cxn>
                <a:cxn ang="0">
                  <a:pos x="463791" y="540000"/>
                </a:cxn>
                <a:cxn ang="0">
                  <a:pos x="91238" y="540000"/>
                </a:cxn>
                <a:cxn ang="0">
                  <a:pos x="0" y="446197"/>
                </a:cxn>
                <a:cxn ang="0">
                  <a:pos x="0" y="91268"/>
                </a:cxn>
                <a:cxn ang="0">
                  <a:pos x="91238" y="0"/>
                </a:cxn>
                <a:cxn ang="0">
                  <a:pos x="435913" y="48169"/>
                </a:cxn>
                <a:cxn ang="0">
                  <a:pos x="116581" y="48169"/>
                </a:cxn>
                <a:cxn ang="0">
                  <a:pos x="116581" y="218028"/>
                </a:cxn>
                <a:cxn ang="0">
                  <a:pos x="435913" y="218028"/>
                </a:cxn>
                <a:cxn ang="0">
                  <a:pos x="435913" y="48169"/>
                </a:cxn>
                <a:cxn ang="0">
                  <a:pos x="235697" y="76056"/>
                </a:cxn>
                <a:cxn ang="0">
                  <a:pos x="164735" y="76056"/>
                </a:cxn>
                <a:cxn ang="0">
                  <a:pos x="164735" y="182535"/>
                </a:cxn>
                <a:cxn ang="0">
                  <a:pos x="235697" y="182535"/>
                </a:cxn>
                <a:cxn ang="0">
                  <a:pos x="235697" y="76056"/>
                </a:cxn>
                <a:cxn ang="0">
                  <a:pos x="55756" y="425915"/>
                </a:cxn>
                <a:cxn ang="0">
                  <a:pos x="55756" y="484225"/>
                </a:cxn>
                <a:cxn ang="0">
                  <a:pos x="108978" y="484225"/>
                </a:cxn>
                <a:cxn ang="0">
                  <a:pos x="108978" y="425915"/>
                </a:cxn>
                <a:cxn ang="0">
                  <a:pos x="55756" y="425915"/>
                </a:cxn>
              </a:cxnLst>
              <a:rect l="0" t="0" r="0" b="0"/>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alpha val="100000"/>
              </a:schemeClr>
            </a:solidFill>
            <a:ln w="9525">
              <a:noFill/>
            </a:ln>
          </p:spPr>
          <p:txBody>
            <a:bodyPr/>
            <a:lstStyle/>
            <a:p>
              <a:endParaRPr lang="zh-CN" altLang="en-US"/>
            </a:p>
          </p:txBody>
        </p:sp>
      </p:grpSp>
      <p:grpSp>
        <p:nvGrpSpPr>
          <p:cNvPr id="14" name="组合 13"/>
          <p:cNvGrpSpPr/>
          <p:nvPr/>
        </p:nvGrpSpPr>
        <p:grpSpPr>
          <a:xfrm>
            <a:off x="3195638" y="3067050"/>
            <a:ext cx="1379537" cy="1025525"/>
            <a:chOff x="3131836" y="3208813"/>
            <a:chExt cx="1557616" cy="1157222"/>
          </a:xfrm>
        </p:grpSpPr>
        <p:grpSp>
          <p:nvGrpSpPr>
            <p:cNvPr id="21529" name="组合 14"/>
            <p:cNvGrpSpPr/>
            <p:nvPr/>
          </p:nvGrpSpPr>
          <p:grpSpPr>
            <a:xfrm rot="2700000">
              <a:off x="3332033" y="3008616"/>
              <a:ext cx="1157222" cy="1557616"/>
              <a:chOff x="3275856" y="2411322"/>
              <a:chExt cx="1296144" cy="1744604"/>
            </a:xfrm>
          </p:grpSpPr>
          <p:sp>
            <p:nvSpPr>
              <p:cNvPr id="17" name="矩形 16"/>
              <p:cNvSpPr/>
              <p:nvPr/>
            </p:nvSpPr>
            <p:spPr>
              <a:xfrm>
                <a:off x="3275856" y="2859782"/>
                <a:ext cx="1296144" cy="12961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 name="梯形 17"/>
              <p:cNvSpPr/>
              <p:nvPr/>
            </p:nvSpPr>
            <p:spPr>
              <a:xfrm>
                <a:off x="3275856" y="2411322"/>
                <a:ext cx="1296144" cy="448460"/>
              </a:xfrm>
              <a:prstGeom prst="trapezoid">
                <a:avLst>
                  <a:gd name="adj" fmla="val 6450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1530" name="Freeform 11"/>
            <p:cNvSpPr>
              <a:spLocks noChangeAspect="1" noEditPoints="1"/>
            </p:cNvSpPr>
            <p:nvPr/>
          </p:nvSpPr>
          <p:spPr>
            <a:xfrm>
              <a:off x="3405897" y="3658984"/>
              <a:ext cx="726372" cy="540000"/>
            </a:xfrm>
            <a:custGeom>
              <a:avLst/>
              <a:gdLst/>
              <a:ahLst/>
              <a:cxnLst>
                <a:cxn ang="0">
                  <a:pos x="155449" y="344921"/>
                </a:cxn>
                <a:cxn ang="0">
                  <a:pos x="84791" y="302513"/>
                </a:cxn>
                <a:cxn ang="0">
                  <a:pos x="96096" y="14136"/>
                </a:cxn>
                <a:cxn ang="0">
                  <a:pos x="621797" y="14136"/>
                </a:cxn>
                <a:cxn ang="0">
                  <a:pos x="633102" y="302513"/>
                </a:cxn>
                <a:cxn ang="0">
                  <a:pos x="559617" y="344921"/>
                </a:cxn>
                <a:cxn ang="0">
                  <a:pos x="726372" y="489110"/>
                </a:cxn>
                <a:cxn ang="0">
                  <a:pos x="25437" y="540000"/>
                </a:cxn>
                <a:cxn ang="0">
                  <a:pos x="217629" y="353403"/>
                </a:cxn>
                <a:cxn ang="0">
                  <a:pos x="217629" y="344921"/>
                </a:cxn>
                <a:cxn ang="0">
                  <a:pos x="127186" y="42408"/>
                </a:cxn>
                <a:cxn ang="0">
                  <a:pos x="127186" y="42408"/>
                </a:cxn>
                <a:cxn ang="0">
                  <a:pos x="127186" y="302513"/>
                </a:cxn>
                <a:cxn ang="0">
                  <a:pos x="593534" y="302513"/>
                </a:cxn>
                <a:cxn ang="0">
                  <a:pos x="590707" y="42408"/>
                </a:cxn>
                <a:cxn ang="0">
                  <a:pos x="96096" y="460838"/>
                </a:cxn>
                <a:cxn ang="0">
                  <a:pos x="110228" y="438220"/>
                </a:cxn>
                <a:cxn ang="0">
                  <a:pos x="211976" y="398639"/>
                </a:cxn>
                <a:cxn ang="0">
                  <a:pos x="542659" y="381675"/>
                </a:cxn>
                <a:cxn ang="0">
                  <a:pos x="590707" y="381675"/>
                </a:cxn>
                <a:cxn ang="0">
                  <a:pos x="488959" y="398639"/>
                </a:cxn>
                <a:cxn ang="0">
                  <a:pos x="483306" y="381675"/>
                </a:cxn>
                <a:cxn ang="0">
                  <a:pos x="472000" y="398639"/>
                </a:cxn>
                <a:cxn ang="0">
                  <a:pos x="358946" y="381675"/>
                </a:cxn>
                <a:cxn ang="0">
                  <a:pos x="406994" y="381675"/>
                </a:cxn>
                <a:cxn ang="0">
                  <a:pos x="293940" y="398639"/>
                </a:cxn>
                <a:cxn ang="0">
                  <a:pos x="296767" y="381675"/>
                </a:cxn>
                <a:cxn ang="0">
                  <a:pos x="279809" y="398639"/>
                </a:cxn>
                <a:cxn ang="0">
                  <a:pos x="528527" y="407120"/>
                </a:cxn>
                <a:cxn ang="0">
                  <a:pos x="607665" y="407120"/>
                </a:cxn>
                <a:cxn ang="0">
                  <a:pos x="466348" y="426911"/>
                </a:cxn>
                <a:cxn ang="0">
                  <a:pos x="460695" y="407120"/>
                </a:cxn>
                <a:cxn ang="0">
                  <a:pos x="449390" y="426911"/>
                </a:cxn>
                <a:cxn ang="0">
                  <a:pos x="327857" y="407120"/>
                </a:cxn>
                <a:cxn ang="0">
                  <a:pos x="378731" y="407120"/>
                </a:cxn>
                <a:cxn ang="0">
                  <a:pos x="257198" y="426911"/>
                </a:cxn>
                <a:cxn ang="0">
                  <a:pos x="260024" y="407120"/>
                </a:cxn>
                <a:cxn ang="0">
                  <a:pos x="237413" y="426911"/>
                </a:cxn>
                <a:cxn ang="0">
                  <a:pos x="127186" y="407120"/>
                </a:cxn>
                <a:cxn ang="0">
                  <a:pos x="178060" y="407120"/>
                </a:cxn>
                <a:cxn ang="0">
                  <a:pos x="568096" y="460838"/>
                </a:cxn>
                <a:cxn ang="0">
                  <a:pos x="556791" y="438220"/>
                </a:cxn>
                <a:cxn ang="0">
                  <a:pos x="548312" y="460838"/>
                </a:cxn>
                <a:cxn ang="0">
                  <a:pos x="412647" y="438220"/>
                </a:cxn>
                <a:cxn ang="0">
                  <a:pos x="466348" y="438220"/>
                </a:cxn>
                <a:cxn ang="0">
                  <a:pos x="339162" y="460838"/>
                </a:cxn>
                <a:cxn ang="0">
                  <a:pos x="341988" y="438220"/>
                </a:cxn>
                <a:cxn ang="0">
                  <a:pos x="322204" y="460838"/>
                </a:cxn>
                <a:cxn ang="0">
                  <a:pos x="197845" y="438220"/>
                </a:cxn>
                <a:cxn ang="0">
                  <a:pos x="254372" y="438220"/>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alpha val="100000"/>
              </a:schemeClr>
            </a:solidFill>
            <a:ln w="9525">
              <a:noFill/>
            </a:ln>
          </p:spPr>
          <p:txBody>
            <a:bodyPr/>
            <a:lstStyle/>
            <a:p>
              <a:endParaRPr lang="zh-CN" altLang="en-US"/>
            </a:p>
          </p:txBody>
        </p:sp>
      </p:grpSp>
      <p:grpSp>
        <p:nvGrpSpPr>
          <p:cNvPr id="19" name="组合 18"/>
          <p:cNvGrpSpPr/>
          <p:nvPr/>
        </p:nvGrpSpPr>
        <p:grpSpPr>
          <a:xfrm>
            <a:off x="4595813" y="1690688"/>
            <a:ext cx="1381125" cy="1025525"/>
            <a:chOff x="4712403" y="1657382"/>
            <a:chExt cx="1557616" cy="1157222"/>
          </a:xfrm>
        </p:grpSpPr>
        <p:grpSp>
          <p:nvGrpSpPr>
            <p:cNvPr id="21525" name="组合 19"/>
            <p:cNvGrpSpPr/>
            <p:nvPr/>
          </p:nvGrpSpPr>
          <p:grpSpPr>
            <a:xfrm rot="-8100000">
              <a:off x="4912600" y="1457185"/>
              <a:ext cx="1157222" cy="1557616"/>
              <a:chOff x="3275856" y="2411322"/>
              <a:chExt cx="1296144" cy="1744604"/>
            </a:xfrm>
          </p:grpSpPr>
          <p:sp>
            <p:nvSpPr>
              <p:cNvPr id="22" name="矩形 21"/>
              <p:cNvSpPr/>
              <p:nvPr/>
            </p:nvSpPr>
            <p:spPr>
              <a:xfrm>
                <a:off x="3275856" y="2859782"/>
                <a:ext cx="1296144" cy="12961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 name="梯形 22"/>
              <p:cNvSpPr/>
              <p:nvPr/>
            </p:nvSpPr>
            <p:spPr>
              <a:xfrm>
                <a:off x="3275856" y="2411322"/>
                <a:ext cx="1296144" cy="448460"/>
              </a:xfrm>
              <a:prstGeom prst="trapezoid">
                <a:avLst>
                  <a:gd name="adj" fmla="val 6450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1526" name="Freeform 40"/>
            <p:cNvSpPr>
              <a:spLocks noChangeAspect="1" noEditPoints="1"/>
            </p:cNvSpPr>
            <p:nvPr/>
          </p:nvSpPr>
          <p:spPr>
            <a:xfrm>
              <a:off x="5282771" y="1799040"/>
              <a:ext cx="700001" cy="540000"/>
            </a:xfrm>
            <a:custGeom>
              <a:avLst/>
              <a:gdLst/>
              <a:ahLst/>
              <a:cxnLst>
                <a:cxn ang="0">
                  <a:pos x="266667" y="136392"/>
                </a:cxn>
                <a:cxn ang="0">
                  <a:pos x="541667" y="86289"/>
                </a:cxn>
                <a:cxn ang="0">
                  <a:pos x="672223" y="264433"/>
                </a:cxn>
                <a:cxn ang="0">
                  <a:pos x="591668" y="540000"/>
                </a:cxn>
                <a:cxn ang="0">
                  <a:pos x="444445" y="314536"/>
                </a:cxn>
                <a:cxn ang="0">
                  <a:pos x="225000" y="342371"/>
                </a:cxn>
                <a:cxn ang="0">
                  <a:pos x="2778" y="498247"/>
                </a:cxn>
                <a:cxn ang="0">
                  <a:pos x="22222" y="217113"/>
                </a:cxn>
                <a:cxn ang="0">
                  <a:pos x="288889" y="205979"/>
                </a:cxn>
                <a:cxn ang="0">
                  <a:pos x="338889" y="239381"/>
                </a:cxn>
                <a:cxn ang="0">
                  <a:pos x="288889" y="205979"/>
                </a:cxn>
                <a:cxn ang="0">
                  <a:pos x="536112" y="264433"/>
                </a:cxn>
                <a:cxn ang="0">
                  <a:pos x="588890" y="253299"/>
                </a:cxn>
                <a:cxn ang="0">
                  <a:pos x="491667" y="189278"/>
                </a:cxn>
                <a:cxn ang="0">
                  <a:pos x="502778" y="242165"/>
                </a:cxn>
                <a:cxn ang="0">
                  <a:pos x="491667" y="189278"/>
                </a:cxn>
                <a:cxn ang="0">
                  <a:pos x="511112" y="158660"/>
                </a:cxn>
                <a:cxn ang="0">
                  <a:pos x="563890" y="147526"/>
                </a:cxn>
                <a:cxn ang="0">
                  <a:pos x="594445" y="164227"/>
                </a:cxn>
                <a:cxn ang="0">
                  <a:pos x="605556" y="217113"/>
                </a:cxn>
                <a:cxn ang="0">
                  <a:pos x="594445" y="164227"/>
                </a:cxn>
                <a:cxn ang="0">
                  <a:pos x="177778" y="208763"/>
                </a:cxn>
                <a:cxn ang="0">
                  <a:pos x="222223" y="172577"/>
                </a:cxn>
                <a:cxn ang="0">
                  <a:pos x="147222" y="231031"/>
                </a:cxn>
                <a:cxn ang="0">
                  <a:pos x="180556" y="275567"/>
                </a:cxn>
                <a:cxn ang="0">
                  <a:pos x="122222" y="197629"/>
                </a:cxn>
                <a:cxn ang="0">
                  <a:pos x="80556" y="231031"/>
                </a:cxn>
                <a:cxn ang="0">
                  <a:pos x="152778" y="175361"/>
                </a:cxn>
                <a:cxn ang="0">
                  <a:pos x="122222" y="133608"/>
                </a:cxn>
                <a:cxn ang="0">
                  <a:pos x="355556" y="239381"/>
                </a:cxn>
                <a:cxn ang="0">
                  <a:pos x="405556" y="205979"/>
                </a:cxn>
                <a:cxn ang="0">
                  <a:pos x="636112" y="25052"/>
                </a:cxn>
                <a:cxn ang="0">
                  <a:pos x="491667" y="64021"/>
                </a:cxn>
                <a:cxn ang="0">
                  <a:pos x="636112" y="89072"/>
                </a:cxn>
                <a:cxn ang="0">
                  <a:pos x="55556" y="25052"/>
                </a:cxn>
                <a:cxn ang="0">
                  <a:pos x="150000" y="52887"/>
                </a:cxn>
                <a:cxn ang="0">
                  <a:pos x="200000" y="25052"/>
                </a:cxn>
              </a:cxnLst>
              <a:rect l="0" t="0" r="0" b="0"/>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alpha val="100000"/>
              </a:schemeClr>
            </a:solidFill>
            <a:ln w="9525">
              <a:noFill/>
            </a:ln>
          </p:spPr>
          <p:txBody>
            <a:bodyPr/>
            <a:lstStyle/>
            <a:p>
              <a:endParaRPr lang="zh-CN" altLang="en-US"/>
            </a:p>
          </p:txBody>
        </p:sp>
      </p:grpSp>
      <p:grpSp>
        <p:nvGrpSpPr>
          <p:cNvPr id="24" name="组合 23"/>
          <p:cNvGrpSpPr/>
          <p:nvPr/>
        </p:nvGrpSpPr>
        <p:grpSpPr>
          <a:xfrm>
            <a:off x="4773613" y="2889250"/>
            <a:ext cx="1025525" cy="1379538"/>
            <a:chOff x="4912600" y="3008616"/>
            <a:chExt cx="1157222" cy="1557616"/>
          </a:xfrm>
        </p:grpSpPr>
        <p:grpSp>
          <p:nvGrpSpPr>
            <p:cNvPr id="21521" name="组合 24"/>
            <p:cNvGrpSpPr/>
            <p:nvPr/>
          </p:nvGrpSpPr>
          <p:grpSpPr>
            <a:xfrm rot="-2700000">
              <a:off x="4912600" y="3008616"/>
              <a:ext cx="1157222" cy="1557616"/>
              <a:chOff x="3275856" y="2411322"/>
              <a:chExt cx="1296144" cy="1744604"/>
            </a:xfrm>
          </p:grpSpPr>
          <p:sp>
            <p:nvSpPr>
              <p:cNvPr id="27" name="矩形 26"/>
              <p:cNvSpPr/>
              <p:nvPr/>
            </p:nvSpPr>
            <p:spPr>
              <a:xfrm>
                <a:off x="3275856" y="2859782"/>
                <a:ext cx="1296144" cy="129614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8" name="梯形 27"/>
              <p:cNvSpPr/>
              <p:nvPr/>
            </p:nvSpPr>
            <p:spPr>
              <a:xfrm>
                <a:off x="3275856" y="2411322"/>
                <a:ext cx="1296144" cy="448460"/>
              </a:xfrm>
              <a:prstGeom prst="trapezoid">
                <a:avLst>
                  <a:gd name="adj" fmla="val 6450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1522" name="Freeform 16"/>
            <p:cNvSpPr>
              <a:spLocks noChangeAspect="1" noEditPoints="1"/>
            </p:cNvSpPr>
            <p:nvPr/>
          </p:nvSpPr>
          <p:spPr>
            <a:xfrm>
              <a:off x="5398236" y="3658984"/>
              <a:ext cx="469072" cy="540000"/>
            </a:xfrm>
            <a:custGeom>
              <a:avLst/>
              <a:gdLst/>
              <a:ahLst/>
              <a:cxnLst>
                <a:cxn ang="0">
                  <a:pos x="87113" y="171818"/>
                </a:cxn>
                <a:cxn ang="0">
                  <a:pos x="116151" y="510992"/>
                </a:cxn>
                <a:cxn ang="0">
                  <a:pos x="29038" y="540000"/>
                </a:cxn>
                <a:cxn ang="0">
                  <a:pos x="0" y="200826"/>
                </a:cxn>
                <a:cxn ang="0">
                  <a:pos x="134021" y="198595"/>
                </a:cxn>
                <a:cxn ang="0">
                  <a:pos x="169759" y="13388"/>
                </a:cxn>
                <a:cxn ang="0">
                  <a:pos x="183161" y="0"/>
                </a:cxn>
                <a:cxn ang="0">
                  <a:pos x="370790" y="0"/>
                </a:cxn>
                <a:cxn ang="0">
                  <a:pos x="437801" y="84793"/>
                </a:cxn>
                <a:cxn ang="0">
                  <a:pos x="442268" y="91488"/>
                </a:cxn>
                <a:cxn ang="0">
                  <a:pos x="469072" y="198595"/>
                </a:cxn>
                <a:cxn ang="0">
                  <a:pos x="134021" y="513223"/>
                </a:cxn>
                <a:cxn ang="0">
                  <a:pos x="187629" y="236529"/>
                </a:cxn>
                <a:cxn ang="0">
                  <a:pos x="352921" y="312397"/>
                </a:cxn>
                <a:cxn ang="0">
                  <a:pos x="187629" y="236529"/>
                </a:cxn>
                <a:cxn ang="0">
                  <a:pos x="310481" y="481983"/>
                </a:cxn>
                <a:cxn ang="0">
                  <a:pos x="352921" y="455207"/>
                </a:cxn>
                <a:cxn ang="0">
                  <a:pos x="247938" y="455207"/>
                </a:cxn>
                <a:cxn ang="0">
                  <a:pos x="290378" y="481983"/>
                </a:cxn>
                <a:cxn ang="0">
                  <a:pos x="247938" y="455207"/>
                </a:cxn>
                <a:cxn ang="0">
                  <a:pos x="187629" y="481983"/>
                </a:cxn>
                <a:cxn ang="0">
                  <a:pos x="230069" y="455207"/>
                </a:cxn>
                <a:cxn ang="0">
                  <a:pos x="310481" y="417273"/>
                </a:cxn>
                <a:cxn ang="0">
                  <a:pos x="352921" y="441818"/>
                </a:cxn>
                <a:cxn ang="0">
                  <a:pos x="310481" y="417273"/>
                </a:cxn>
                <a:cxn ang="0">
                  <a:pos x="247938" y="441818"/>
                </a:cxn>
                <a:cxn ang="0">
                  <a:pos x="290378" y="417273"/>
                </a:cxn>
                <a:cxn ang="0">
                  <a:pos x="187629" y="417273"/>
                </a:cxn>
                <a:cxn ang="0">
                  <a:pos x="230069" y="441818"/>
                </a:cxn>
                <a:cxn ang="0">
                  <a:pos x="187629" y="417273"/>
                </a:cxn>
                <a:cxn ang="0">
                  <a:pos x="310481" y="401653"/>
                </a:cxn>
                <a:cxn ang="0">
                  <a:pos x="352921" y="377107"/>
                </a:cxn>
                <a:cxn ang="0">
                  <a:pos x="247938" y="377107"/>
                </a:cxn>
                <a:cxn ang="0">
                  <a:pos x="290378" y="401653"/>
                </a:cxn>
                <a:cxn ang="0">
                  <a:pos x="247938" y="377107"/>
                </a:cxn>
                <a:cxn ang="0">
                  <a:pos x="187629" y="401653"/>
                </a:cxn>
                <a:cxn ang="0">
                  <a:pos x="230069" y="377107"/>
                </a:cxn>
                <a:cxn ang="0">
                  <a:pos x="310481" y="339174"/>
                </a:cxn>
                <a:cxn ang="0">
                  <a:pos x="352921" y="363719"/>
                </a:cxn>
                <a:cxn ang="0">
                  <a:pos x="310481" y="339174"/>
                </a:cxn>
                <a:cxn ang="0">
                  <a:pos x="247938" y="363719"/>
                </a:cxn>
                <a:cxn ang="0">
                  <a:pos x="290378" y="339174"/>
                </a:cxn>
                <a:cxn ang="0">
                  <a:pos x="187629" y="339174"/>
                </a:cxn>
                <a:cxn ang="0">
                  <a:pos x="230069" y="363719"/>
                </a:cxn>
                <a:cxn ang="0">
                  <a:pos x="187629" y="339174"/>
                </a:cxn>
                <a:cxn ang="0">
                  <a:pos x="221134" y="182975"/>
                </a:cxn>
                <a:cxn ang="0">
                  <a:pos x="386426" y="165124"/>
                </a:cxn>
                <a:cxn ang="0">
                  <a:pos x="221134" y="129421"/>
                </a:cxn>
                <a:cxn ang="0">
                  <a:pos x="386426" y="145041"/>
                </a:cxn>
                <a:cxn ang="0">
                  <a:pos x="221134" y="129421"/>
                </a:cxn>
                <a:cxn ang="0">
                  <a:pos x="221134" y="109339"/>
                </a:cxn>
                <a:cxn ang="0">
                  <a:pos x="317182" y="93719"/>
                </a:cxn>
                <a:cxn ang="0">
                  <a:pos x="221134" y="55785"/>
                </a:cxn>
                <a:cxn ang="0">
                  <a:pos x="317182" y="71405"/>
                </a:cxn>
                <a:cxn ang="0">
                  <a:pos x="221134" y="55785"/>
                </a:cxn>
                <a:cxn ang="0">
                  <a:pos x="368557" y="58017"/>
                </a:cxn>
                <a:cxn ang="0">
                  <a:pos x="370790" y="40165"/>
                </a:cxn>
                <a:cxn ang="0">
                  <a:pos x="348453" y="78099"/>
                </a:cxn>
                <a:cxn ang="0">
                  <a:pos x="341752" y="64711"/>
                </a:cxn>
                <a:cxn ang="0">
                  <a:pos x="196564" y="26777"/>
                </a:cxn>
                <a:cxn ang="0">
                  <a:pos x="415464" y="198595"/>
                </a:cxn>
              </a:cxnLst>
              <a:rect l="0" t="0" r="0" b="0"/>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alpha val="100000"/>
              </a:schemeClr>
            </a:solidFill>
            <a:ln w="9525">
              <a:noFill/>
            </a:ln>
          </p:spPr>
          <p:txBody>
            <a:bodyPr/>
            <a:lstStyle/>
            <a:p>
              <a:endParaRPr lang="zh-CN" altLang="en-US"/>
            </a:p>
          </p:txBody>
        </p:sp>
      </p:grpSp>
      <p:grpSp>
        <p:nvGrpSpPr>
          <p:cNvPr id="29" name="组合 28"/>
          <p:cNvGrpSpPr/>
          <p:nvPr/>
        </p:nvGrpSpPr>
        <p:grpSpPr>
          <a:xfrm>
            <a:off x="4160838" y="2463800"/>
            <a:ext cx="842962" cy="841375"/>
            <a:chOff x="4221485" y="2528317"/>
            <a:chExt cx="950550" cy="950550"/>
          </a:xfrm>
        </p:grpSpPr>
        <p:sp>
          <p:nvSpPr>
            <p:cNvPr id="30" name="菱形 29"/>
            <p:cNvSpPr/>
            <p:nvPr/>
          </p:nvSpPr>
          <p:spPr>
            <a:xfrm>
              <a:off x="4221485" y="2528317"/>
              <a:ext cx="950550" cy="950550"/>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pic>
          <p:nvPicPr>
            <p:cNvPr id="21520" name="图片 30"/>
            <p:cNvPicPr>
              <a:picLocks noChangeAspect="1"/>
            </p:cNvPicPr>
            <p:nvPr/>
          </p:nvPicPr>
          <p:blipFill>
            <a:blip r:embed="rId5"/>
            <a:stretch>
              <a:fillRect/>
            </a:stretch>
          </p:blipFill>
          <p:spPr>
            <a:xfrm>
              <a:off x="4369694" y="2676526"/>
              <a:ext cx="654131" cy="654131"/>
            </a:xfrm>
            <a:prstGeom prst="rect">
              <a:avLst/>
            </a:prstGeom>
            <a:noFill/>
            <a:ln w="9525">
              <a:noFill/>
            </a:ln>
          </p:spPr>
        </p:pic>
      </p:grpSp>
      <p:sp>
        <p:nvSpPr>
          <p:cNvPr id="32" name="矩形 1"/>
          <p:cNvSpPr>
            <a:spLocks noChangeArrowheads="1"/>
          </p:cNvSpPr>
          <p:nvPr/>
        </p:nvSpPr>
        <p:spPr bwMode="auto">
          <a:xfrm>
            <a:off x="1042988" y="170180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3" name="矩形 1"/>
          <p:cNvSpPr>
            <a:spLocks noChangeArrowheads="1"/>
          </p:cNvSpPr>
          <p:nvPr/>
        </p:nvSpPr>
        <p:spPr bwMode="auto">
          <a:xfrm>
            <a:off x="6300788" y="170180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4" name="矩形 1"/>
          <p:cNvSpPr>
            <a:spLocks noChangeArrowheads="1"/>
          </p:cNvSpPr>
          <p:nvPr/>
        </p:nvSpPr>
        <p:spPr bwMode="auto">
          <a:xfrm>
            <a:off x="1042988" y="3351213"/>
            <a:ext cx="1893888"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5" name="矩形 1"/>
          <p:cNvSpPr>
            <a:spLocks noChangeArrowheads="1"/>
          </p:cNvSpPr>
          <p:nvPr/>
        </p:nvSpPr>
        <p:spPr bwMode="auto">
          <a:xfrm>
            <a:off x="6300788" y="3351213"/>
            <a:ext cx="1893888"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200" fill="hold"/>
                                        <p:tgtEl>
                                          <p:spTgt spid="29"/>
                                        </p:tgtEl>
                                        <p:attrNameLst>
                                          <p:attrName>ppt_w</p:attrName>
                                        </p:attrNameLst>
                                      </p:cBhvr>
                                      <p:tavLst>
                                        <p:tav tm="0">
                                          <p:val>
                                            <p:fltVal val="0"/>
                                          </p:val>
                                        </p:tav>
                                        <p:tav tm="100000">
                                          <p:val>
                                            <p:strVal val="#ppt_w"/>
                                          </p:val>
                                        </p:tav>
                                      </p:tavLst>
                                    </p:anim>
                                    <p:anim calcmode="lin" valueType="num">
                                      <p:cBhvr>
                                        <p:cTn id="30" dur="200" fill="hold"/>
                                        <p:tgtEl>
                                          <p:spTgt spid="29"/>
                                        </p:tgtEl>
                                        <p:attrNameLst>
                                          <p:attrName>ppt_h</p:attrName>
                                        </p:attrNameLst>
                                      </p:cBhvr>
                                      <p:tavLst>
                                        <p:tav tm="0">
                                          <p:val>
                                            <p:fltVal val="0"/>
                                          </p:val>
                                        </p:tav>
                                        <p:tav tm="100000">
                                          <p:val>
                                            <p:strVal val="#ppt_h"/>
                                          </p:val>
                                        </p:tav>
                                      </p:tavLst>
                                    </p:anim>
                                    <p:animEffect transition="in" filter="fade">
                                      <p:cBhvr>
                                        <p:cTn id="31" dur="200"/>
                                        <p:tgtEl>
                                          <p:spTgt spid="29"/>
                                        </p:tgtEl>
                                      </p:cBhvr>
                                    </p:animEffect>
                                  </p:childTnLst>
                                </p:cTn>
                              </p:par>
                              <p:par>
                                <p:cTn id="32" presetID="6" presetClass="emph" presetSubtype="0" autoRev="1" fill="hold" nodeType="withEffect">
                                  <p:stCondLst>
                                    <p:cond delay="150"/>
                                  </p:stCondLst>
                                  <p:childTnLst>
                                    <p:animScale>
                                      <p:cBhvr>
                                        <p:cTn id="33" dur="100" fill="hold"/>
                                        <p:tgtEl>
                                          <p:spTgt spid="29"/>
                                        </p:tgtEl>
                                      </p:cBhvr>
                                      <p:by x="130000" y="130000"/>
                                    </p:animScale>
                                  </p:childTnLst>
                                </p:cTn>
                              </p:par>
                            </p:childTnLst>
                          </p:cTn>
                        </p:par>
                        <p:par>
                          <p:cTn id="34" fill="hold">
                            <p:stCondLst>
                              <p:cond delay="2500"/>
                            </p:stCondLst>
                            <p:childTnLst>
                              <p:par>
                                <p:cTn id="35" presetID="2" presetClass="entr" presetSubtype="9"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400" fill="hold"/>
                                        <p:tgtEl>
                                          <p:spTgt spid="8"/>
                                        </p:tgtEl>
                                        <p:attrNameLst>
                                          <p:attrName>ppt_x</p:attrName>
                                        </p:attrNameLst>
                                      </p:cBhvr>
                                      <p:tavLst>
                                        <p:tav tm="0">
                                          <p:val>
                                            <p:strVal val="0-#ppt_w/2"/>
                                          </p:val>
                                        </p:tav>
                                        <p:tav tm="100000">
                                          <p:val>
                                            <p:strVal val="#ppt_x"/>
                                          </p:val>
                                        </p:tav>
                                      </p:tavLst>
                                    </p:anim>
                                    <p:anim calcmode="lin" valueType="num">
                                      <p:cBhvr additive="base">
                                        <p:cTn id="38" dur="400" fill="hold"/>
                                        <p:tgtEl>
                                          <p:spTgt spid="8"/>
                                        </p:tgtEl>
                                        <p:attrNameLst>
                                          <p:attrName>ppt_y</p:attrName>
                                        </p:attrNameLst>
                                      </p:cBhvr>
                                      <p:tavLst>
                                        <p:tav tm="0">
                                          <p:val>
                                            <p:strVal val="0-#ppt_h/2"/>
                                          </p:val>
                                        </p:tav>
                                        <p:tav tm="100000">
                                          <p:val>
                                            <p:strVal val="#ppt_y"/>
                                          </p:val>
                                        </p:tav>
                                      </p:tavLst>
                                    </p:anim>
                                  </p:childTnLst>
                                </p:cTn>
                              </p:par>
                              <p:par>
                                <p:cTn id="39" presetID="2" presetClass="entr" presetSubtype="12"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400" fill="hold"/>
                                        <p:tgtEl>
                                          <p:spTgt spid="14"/>
                                        </p:tgtEl>
                                        <p:attrNameLst>
                                          <p:attrName>ppt_x</p:attrName>
                                        </p:attrNameLst>
                                      </p:cBhvr>
                                      <p:tavLst>
                                        <p:tav tm="0">
                                          <p:val>
                                            <p:strVal val="0-#ppt_w/2"/>
                                          </p:val>
                                        </p:tav>
                                        <p:tav tm="100000">
                                          <p:val>
                                            <p:strVal val="#ppt_x"/>
                                          </p:val>
                                        </p:tav>
                                      </p:tavLst>
                                    </p:anim>
                                    <p:anim calcmode="lin" valueType="num">
                                      <p:cBhvr additive="base">
                                        <p:cTn id="42" dur="40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6"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400" fill="hold"/>
                                        <p:tgtEl>
                                          <p:spTgt spid="24"/>
                                        </p:tgtEl>
                                        <p:attrNameLst>
                                          <p:attrName>ppt_x</p:attrName>
                                        </p:attrNameLst>
                                      </p:cBhvr>
                                      <p:tavLst>
                                        <p:tav tm="0">
                                          <p:val>
                                            <p:strVal val="1+#ppt_w/2"/>
                                          </p:val>
                                        </p:tav>
                                        <p:tav tm="100000">
                                          <p:val>
                                            <p:strVal val="#ppt_x"/>
                                          </p:val>
                                        </p:tav>
                                      </p:tavLst>
                                    </p:anim>
                                    <p:anim calcmode="lin" valueType="num">
                                      <p:cBhvr additive="base">
                                        <p:cTn id="46" dur="400" fill="hold"/>
                                        <p:tgtEl>
                                          <p:spTgt spid="24"/>
                                        </p:tgtEl>
                                        <p:attrNameLst>
                                          <p:attrName>ppt_y</p:attrName>
                                        </p:attrNameLst>
                                      </p:cBhvr>
                                      <p:tavLst>
                                        <p:tav tm="0">
                                          <p:val>
                                            <p:strVal val="1+#ppt_h/2"/>
                                          </p:val>
                                        </p:tav>
                                        <p:tav tm="100000">
                                          <p:val>
                                            <p:strVal val="#ppt_y"/>
                                          </p:val>
                                        </p:tav>
                                      </p:tavLst>
                                    </p:anim>
                                  </p:childTnLst>
                                </p:cTn>
                              </p:par>
                              <p:par>
                                <p:cTn id="47" presetID="2" presetClass="entr" presetSubtype="3"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400" fill="hold"/>
                                        <p:tgtEl>
                                          <p:spTgt spid="19"/>
                                        </p:tgtEl>
                                        <p:attrNameLst>
                                          <p:attrName>ppt_x</p:attrName>
                                        </p:attrNameLst>
                                      </p:cBhvr>
                                      <p:tavLst>
                                        <p:tav tm="0">
                                          <p:val>
                                            <p:strVal val="1+#ppt_w/2"/>
                                          </p:val>
                                        </p:tav>
                                        <p:tav tm="100000">
                                          <p:val>
                                            <p:strVal val="#ppt_x"/>
                                          </p:val>
                                        </p:tav>
                                      </p:tavLst>
                                    </p:anim>
                                    <p:anim calcmode="lin" valueType="num">
                                      <p:cBhvr additive="base">
                                        <p:cTn id="50" dur="400" fill="hold"/>
                                        <p:tgtEl>
                                          <p:spTgt spid="19"/>
                                        </p:tgtEl>
                                        <p:attrNameLst>
                                          <p:attrName>ppt_y</p:attrName>
                                        </p:attrNameLst>
                                      </p:cBhvr>
                                      <p:tavLst>
                                        <p:tav tm="0">
                                          <p:val>
                                            <p:strVal val="0-#ppt_h/2"/>
                                          </p:val>
                                        </p:tav>
                                        <p:tav tm="100000">
                                          <p:val>
                                            <p:strVal val="#ppt_y"/>
                                          </p:val>
                                        </p:tav>
                                      </p:tavLst>
                                    </p:anim>
                                  </p:childTnLst>
                                </p:cTn>
                              </p:par>
                            </p:childTnLst>
                          </p:cTn>
                        </p:par>
                        <p:par>
                          <p:cTn id="51" fill="hold">
                            <p:stCondLst>
                              <p:cond delay="3000"/>
                            </p:stCondLst>
                            <p:childTnLst>
                              <p:par>
                                <p:cTn id="52" presetID="2" presetClass="entr" presetSubtype="8"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300" fill="hold"/>
                                        <p:tgtEl>
                                          <p:spTgt spid="32"/>
                                        </p:tgtEl>
                                        <p:attrNameLst>
                                          <p:attrName>ppt_x</p:attrName>
                                        </p:attrNameLst>
                                      </p:cBhvr>
                                      <p:tavLst>
                                        <p:tav tm="0">
                                          <p:val>
                                            <p:strVal val="0-#ppt_w/2"/>
                                          </p:val>
                                        </p:tav>
                                        <p:tav tm="100000">
                                          <p:val>
                                            <p:strVal val="#ppt_x"/>
                                          </p:val>
                                        </p:tav>
                                      </p:tavLst>
                                    </p:anim>
                                    <p:anim calcmode="lin" valueType="num">
                                      <p:cBhvr additive="base">
                                        <p:cTn id="55" dur="300" fill="hold"/>
                                        <p:tgtEl>
                                          <p:spTgt spid="32"/>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 presetClass="entr" presetSubtype="2"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300" fill="hold"/>
                                        <p:tgtEl>
                                          <p:spTgt spid="33"/>
                                        </p:tgtEl>
                                        <p:attrNameLst>
                                          <p:attrName>ppt_x</p:attrName>
                                        </p:attrNameLst>
                                      </p:cBhvr>
                                      <p:tavLst>
                                        <p:tav tm="0">
                                          <p:val>
                                            <p:strVal val="1+#ppt_w/2"/>
                                          </p:val>
                                        </p:tav>
                                        <p:tav tm="100000">
                                          <p:val>
                                            <p:strVal val="#ppt_x"/>
                                          </p:val>
                                        </p:tav>
                                      </p:tavLst>
                                    </p:anim>
                                    <p:anim calcmode="lin" valueType="num">
                                      <p:cBhvr additive="base">
                                        <p:cTn id="60" dur="300" fill="hold"/>
                                        <p:tgtEl>
                                          <p:spTgt spid="33"/>
                                        </p:tgtEl>
                                        <p:attrNameLst>
                                          <p:attrName>ppt_y</p:attrName>
                                        </p:attrNameLst>
                                      </p:cBhvr>
                                      <p:tavLst>
                                        <p:tav tm="0">
                                          <p:val>
                                            <p:strVal val="#ppt_y"/>
                                          </p:val>
                                        </p:tav>
                                        <p:tav tm="100000">
                                          <p:val>
                                            <p:strVal val="#ppt_y"/>
                                          </p:val>
                                        </p:tav>
                                      </p:tavLst>
                                    </p:anim>
                                  </p:childTnLst>
                                </p:cTn>
                              </p:par>
                            </p:childTnLst>
                          </p:cTn>
                        </p:par>
                        <p:par>
                          <p:cTn id="61" fill="hold">
                            <p:stCondLst>
                              <p:cond delay="4000"/>
                            </p:stCondLst>
                            <p:childTnLst>
                              <p:par>
                                <p:cTn id="62" presetID="2" presetClass="entr" presetSubtype="8" fill="hold" grpId="0" nodeType="after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additive="base">
                                        <p:cTn id="64" dur="300" fill="hold"/>
                                        <p:tgtEl>
                                          <p:spTgt spid="34"/>
                                        </p:tgtEl>
                                        <p:attrNameLst>
                                          <p:attrName>ppt_x</p:attrName>
                                        </p:attrNameLst>
                                      </p:cBhvr>
                                      <p:tavLst>
                                        <p:tav tm="0">
                                          <p:val>
                                            <p:strVal val="0-#ppt_w/2"/>
                                          </p:val>
                                        </p:tav>
                                        <p:tav tm="100000">
                                          <p:val>
                                            <p:strVal val="#ppt_x"/>
                                          </p:val>
                                        </p:tav>
                                      </p:tavLst>
                                    </p:anim>
                                    <p:anim calcmode="lin" valueType="num">
                                      <p:cBhvr additive="base">
                                        <p:cTn id="65" dur="300" fill="hold"/>
                                        <p:tgtEl>
                                          <p:spTgt spid="34"/>
                                        </p:tgtEl>
                                        <p:attrNameLst>
                                          <p:attrName>ppt_y</p:attrName>
                                        </p:attrNameLst>
                                      </p:cBhvr>
                                      <p:tavLst>
                                        <p:tav tm="0">
                                          <p:val>
                                            <p:strVal val="#ppt_y"/>
                                          </p:val>
                                        </p:tav>
                                        <p:tav tm="100000">
                                          <p:val>
                                            <p:strVal val="#ppt_y"/>
                                          </p:val>
                                        </p:tav>
                                      </p:tavLst>
                                    </p:anim>
                                  </p:childTnLst>
                                </p:cTn>
                              </p:par>
                            </p:childTnLst>
                          </p:cTn>
                        </p:par>
                        <p:par>
                          <p:cTn id="66" fill="hold">
                            <p:stCondLst>
                              <p:cond delay="4500"/>
                            </p:stCondLst>
                            <p:childTnLst>
                              <p:par>
                                <p:cTn id="67" presetID="2" presetClass="entr" presetSubtype="2"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 calcmode="lin" valueType="num">
                                      <p:cBhvr additive="base">
                                        <p:cTn id="69" dur="300" fill="hold"/>
                                        <p:tgtEl>
                                          <p:spTgt spid="35"/>
                                        </p:tgtEl>
                                        <p:attrNameLst>
                                          <p:attrName>ppt_x</p:attrName>
                                        </p:attrNameLst>
                                      </p:cBhvr>
                                      <p:tavLst>
                                        <p:tav tm="0">
                                          <p:val>
                                            <p:strVal val="1+#ppt_w/2"/>
                                          </p:val>
                                        </p:tav>
                                        <p:tav tm="100000">
                                          <p:val>
                                            <p:strVal val="#ppt_x"/>
                                          </p:val>
                                        </p:tav>
                                      </p:tavLst>
                                    </p:anim>
                                    <p:anim calcmode="lin" valueType="num">
                                      <p:cBhvr additive="base">
                                        <p:cTn id="70"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32"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22574"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22575"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8" name="组合 7"/>
          <p:cNvGrpSpPr/>
          <p:nvPr/>
        </p:nvGrpSpPr>
        <p:grpSpPr>
          <a:xfrm>
            <a:off x="4081463" y="1411288"/>
            <a:ext cx="1006475" cy="760412"/>
            <a:chOff x="4082056" y="1154277"/>
            <a:chExt cx="1006557" cy="760264"/>
          </a:xfrm>
        </p:grpSpPr>
        <p:sp>
          <p:nvSpPr>
            <p:cNvPr id="9" name="椭圆 23"/>
            <p:cNvSpPr/>
            <p:nvPr/>
          </p:nvSpPr>
          <p:spPr>
            <a:xfrm>
              <a:off x="4082056" y="1154277"/>
              <a:ext cx="1006557" cy="760264"/>
            </a:xfrm>
            <a:custGeom>
              <a:avLst/>
              <a:gdLst/>
              <a:ahLst/>
              <a:cxnLst/>
              <a:rect l="l" t="t" r="r" b="b"/>
              <a:pathLst>
                <a:path w="1440160" h="1087769">
                  <a:moveTo>
                    <a:pt x="720080" y="0"/>
                  </a:moveTo>
                  <a:cubicBezTo>
                    <a:pt x="1117769" y="0"/>
                    <a:pt x="1440160" y="322391"/>
                    <a:pt x="1440160" y="720080"/>
                  </a:cubicBezTo>
                  <a:cubicBezTo>
                    <a:pt x="1440160" y="854996"/>
                    <a:pt x="1403056" y="981246"/>
                    <a:pt x="1336133" y="1087769"/>
                  </a:cubicBezTo>
                  <a:cubicBezTo>
                    <a:pt x="1152199" y="990616"/>
                    <a:pt x="942506" y="936104"/>
                    <a:pt x="720080" y="936104"/>
                  </a:cubicBezTo>
                  <a:cubicBezTo>
                    <a:pt x="497655" y="936104"/>
                    <a:pt x="287961" y="990616"/>
                    <a:pt x="104028" y="1087769"/>
                  </a:cubicBezTo>
                  <a:cubicBezTo>
                    <a:pt x="37104" y="981246"/>
                    <a:pt x="0" y="854996"/>
                    <a:pt x="0" y="720080"/>
                  </a:cubicBezTo>
                  <a:cubicBezTo>
                    <a:pt x="0" y="322391"/>
                    <a:pt x="322391" y="0"/>
                    <a:pt x="720080" y="0"/>
                  </a:cubicBezTo>
                  <a:close/>
                </a:path>
              </a:pathLst>
            </a:cu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573" name="TextBox 9"/>
            <p:cNvSpPr txBox="1"/>
            <p:nvPr/>
          </p:nvSpPr>
          <p:spPr>
            <a:xfrm>
              <a:off x="4215236" y="1272799"/>
              <a:ext cx="753732"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27%</a:t>
              </a:r>
              <a:endParaRPr lang="zh-CN" altLang="en-US" sz="2800" dirty="0">
                <a:solidFill>
                  <a:srgbClr val="FFFFFF"/>
                </a:solidFill>
                <a:latin typeface="Impact" panose="020B0806030902050204" pitchFamily="34" charset="0"/>
                <a:ea typeface="宋体" panose="02010600030101010101" pitchFamily="2" charset="-122"/>
              </a:endParaRPr>
            </a:p>
          </p:txBody>
        </p:sp>
      </p:grpSp>
      <p:grpSp>
        <p:nvGrpSpPr>
          <p:cNvPr id="12" name="组合 11"/>
          <p:cNvGrpSpPr/>
          <p:nvPr/>
        </p:nvGrpSpPr>
        <p:grpSpPr>
          <a:xfrm>
            <a:off x="4089400" y="3827463"/>
            <a:ext cx="1006475" cy="760412"/>
            <a:chOff x="4089401" y="3570013"/>
            <a:chExt cx="1006557" cy="760264"/>
          </a:xfrm>
        </p:grpSpPr>
        <p:sp>
          <p:nvSpPr>
            <p:cNvPr id="13" name="椭圆 23"/>
            <p:cNvSpPr/>
            <p:nvPr/>
          </p:nvSpPr>
          <p:spPr>
            <a:xfrm flipV="1">
              <a:off x="4089401" y="3570013"/>
              <a:ext cx="1006557" cy="760264"/>
            </a:xfrm>
            <a:custGeom>
              <a:avLst/>
              <a:gdLst/>
              <a:ahLst/>
              <a:cxnLst/>
              <a:rect l="l" t="t" r="r" b="b"/>
              <a:pathLst>
                <a:path w="1440160" h="1087769">
                  <a:moveTo>
                    <a:pt x="720080" y="0"/>
                  </a:moveTo>
                  <a:cubicBezTo>
                    <a:pt x="1117769" y="0"/>
                    <a:pt x="1440160" y="322391"/>
                    <a:pt x="1440160" y="720080"/>
                  </a:cubicBezTo>
                  <a:cubicBezTo>
                    <a:pt x="1440160" y="854996"/>
                    <a:pt x="1403056" y="981246"/>
                    <a:pt x="1336133" y="1087769"/>
                  </a:cubicBezTo>
                  <a:cubicBezTo>
                    <a:pt x="1152199" y="990616"/>
                    <a:pt x="942506" y="936104"/>
                    <a:pt x="720080" y="936104"/>
                  </a:cubicBezTo>
                  <a:cubicBezTo>
                    <a:pt x="497655" y="936104"/>
                    <a:pt x="287961" y="990616"/>
                    <a:pt x="104028" y="1087769"/>
                  </a:cubicBezTo>
                  <a:cubicBezTo>
                    <a:pt x="37104" y="981246"/>
                    <a:pt x="0" y="854996"/>
                    <a:pt x="0" y="720080"/>
                  </a:cubicBezTo>
                  <a:cubicBezTo>
                    <a:pt x="0" y="322391"/>
                    <a:pt x="322391" y="0"/>
                    <a:pt x="720080" y="0"/>
                  </a:cubicBezTo>
                  <a:close/>
                </a:path>
              </a:pathLst>
            </a:cu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571" name="TextBox 13"/>
            <p:cNvSpPr txBox="1"/>
            <p:nvPr/>
          </p:nvSpPr>
          <p:spPr>
            <a:xfrm>
              <a:off x="4208468" y="3688535"/>
              <a:ext cx="792205"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44%</a:t>
              </a:r>
              <a:endParaRPr lang="zh-CN" altLang="en-US" sz="2800" dirty="0">
                <a:solidFill>
                  <a:srgbClr val="FFFFFF"/>
                </a:solidFill>
                <a:latin typeface="Impact" panose="020B0806030902050204" pitchFamily="34" charset="0"/>
                <a:ea typeface="宋体" panose="02010600030101010101" pitchFamily="2" charset="-122"/>
              </a:endParaRPr>
            </a:p>
          </p:txBody>
        </p:sp>
      </p:grpSp>
      <p:grpSp>
        <p:nvGrpSpPr>
          <p:cNvPr id="15" name="组合 14"/>
          <p:cNvGrpSpPr/>
          <p:nvPr/>
        </p:nvGrpSpPr>
        <p:grpSpPr>
          <a:xfrm>
            <a:off x="2987675" y="2486025"/>
            <a:ext cx="779463" cy="1006475"/>
            <a:chOff x="2987824" y="2227802"/>
            <a:chExt cx="779793" cy="1006557"/>
          </a:xfrm>
        </p:grpSpPr>
        <p:sp>
          <p:nvSpPr>
            <p:cNvPr id="16" name="椭圆 23"/>
            <p:cNvSpPr/>
            <p:nvPr/>
          </p:nvSpPr>
          <p:spPr>
            <a:xfrm rot="16200000">
              <a:off x="2884207" y="2350949"/>
              <a:ext cx="1006557" cy="760264"/>
            </a:xfrm>
            <a:custGeom>
              <a:avLst/>
              <a:gdLst/>
              <a:ahLst/>
              <a:cxnLst/>
              <a:rect l="l" t="t" r="r" b="b"/>
              <a:pathLst>
                <a:path w="1440160" h="1087769">
                  <a:moveTo>
                    <a:pt x="720080" y="0"/>
                  </a:moveTo>
                  <a:cubicBezTo>
                    <a:pt x="1117769" y="0"/>
                    <a:pt x="1440160" y="322391"/>
                    <a:pt x="1440160" y="720080"/>
                  </a:cubicBezTo>
                  <a:cubicBezTo>
                    <a:pt x="1440160" y="854996"/>
                    <a:pt x="1403056" y="981246"/>
                    <a:pt x="1336133" y="1087769"/>
                  </a:cubicBezTo>
                  <a:cubicBezTo>
                    <a:pt x="1152199" y="990616"/>
                    <a:pt x="942506" y="936104"/>
                    <a:pt x="720080" y="936104"/>
                  </a:cubicBezTo>
                  <a:cubicBezTo>
                    <a:pt x="497655" y="936104"/>
                    <a:pt x="287961" y="990616"/>
                    <a:pt x="104028" y="1087769"/>
                  </a:cubicBezTo>
                  <a:cubicBezTo>
                    <a:pt x="37104" y="981246"/>
                    <a:pt x="0" y="854996"/>
                    <a:pt x="0" y="720080"/>
                  </a:cubicBezTo>
                  <a:cubicBezTo>
                    <a:pt x="0" y="322391"/>
                    <a:pt x="322391" y="0"/>
                    <a:pt x="720080" y="0"/>
                  </a:cubicBezTo>
                  <a:close/>
                </a:path>
              </a:pathLst>
            </a:cu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569" name="TextBox 16"/>
            <p:cNvSpPr txBox="1"/>
            <p:nvPr/>
          </p:nvSpPr>
          <p:spPr>
            <a:xfrm>
              <a:off x="2987824" y="2469472"/>
              <a:ext cx="763414"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67%</a:t>
              </a:r>
              <a:endParaRPr lang="zh-CN" altLang="en-US" sz="2800" dirty="0">
                <a:solidFill>
                  <a:srgbClr val="FFFFFF"/>
                </a:solidFill>
                <a:latin typeface="Impact" panose="020B0806030902050204" pitchFamily="34" charset="0"/>
                <a:ea typeface="宋体" panose="02010600030101010101" pitchFamily="2" charset="-122"/>
              </a:endParaRPr>
            </a:p>
          </p:txBody>
        </p:sp>
      </p:grpSp>
      <p:grpSp>
        <p:nvGrpSpPr>
          <p:cNvPr id="18" name="组合 17"/>
          <p:cNvGrpSpPr/>
          <p:nvPr/>
        </p:nvGrpSpPr>
        <p:grpSpPr>
          <a:xfrm>
            <a:off x="5422900" y="2486025"/>
            <a:ext cx="806450" cy="1006475"/>
            <a:chOff x="5423090" y="2227803"/>
            <a:chExt cx="806172" cy="1006557"/>
          </a:xfrm>
        </p:grpSpPr>
        <p:sp>
          <p:nvSpPr>
            <p:cNvPr id="19" name="椭圆 23"/>
            <p:cNvSpPr/>
            <p:nvPr/>
          </p:nvSpPr>
          <p:spPr>
            <a:xfrm rot="5400000" flipH="1">
              <a:off x="5299944" y="2350950"/>
              <a:ext cx="1006557" cy="760264"/>
            </a:xfrm>
            <a:custGeom>
              <a:avLst/>
              <a:gdLst/>
              <a:ahLst/>
              <a:cxnLst/>
              <a:rect l="l" t="t" r="r" b="b"/>
              <a:pathLst>
                <a:path w="1440160" h="1087769">
                  <a:moveTo>
                    <a:pt x="720080" y="0"/>
                  </a:moveTo>
                  <a:cubicBezTo>
                    <a:pt x="1117769" y="0"/>
                    <a:pt x="1440160" y="322391"/>
                    <a:pt x="1440160" y="720080"/>
                  </a:cubicBezTo>
                  <a:cubicBezTo>
                    <a:pt x="1440160" y="854996"/>
                    <a:pt x="1403056" y="981246"/>
                    <a:pt x="1336133" y="1087769"/>
                  </a:cubicBezTo>
                  <a:cubicBezTo>
                    <a:pt x="1152199" y="990616"/>
                    <a:pt x="942506" y="936104"/>
                    <a:pt x="720080" y="936104"/>
                  </a:cubicBezTo>
                  <a:cubicBezTo>
                    <a:pt x="497655" y="936104"/>
                    <a:pt x="287961" y="990616"/>
                    <a:pt x="104028" y="1087769"/>
                  </a:cubicBezTo>
                  <a:cubicBezTo>
                    <a:pt x="37104" y="981246"/>
                    <a:pt x="0" y="854996"/>
                    <a:pt x="0" y="720080"/>
                  </a:cubicBezTo>
                  <a:cubicBezTo>
                    <a:pt x="0" y="322391"/>
                    <a:pt x="322391" y="0"/>
                    <a:pt x="720080" y="0"/>
                  </a:cubicBezTo>
                  <a:close/>
                </a:path>
              </a:pathLst>
            </a:cu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567" name="TextBox 19"/>
            <p:cNvSpPr txBox="1"/>
            <p:nvPr/>
          </p:nvSpPr>
          <p:spPr>
            <a:xfrm>
              <a:off x="5462705" y="2469471"/>
              <a:ext cx="766557" cy="523220"/>
            </a:xfrm>
            <a:prstGeom prst="rect">
              <a:avLst/>
            </a:prstGeom>
            <a:noFill/>
            <a:ln w="9525">
              <a:noFill/>
            </a:ln>
          </p:spPr>
          <p:txBody>
            <a:bodyPr wrap="none">
              <a:spAutoFit/>
            </a:bodyPr>
            <a:lstStyle/>
            <a:p>
              <a:pPr lvl="0"/>
              <a:r>
                <a:rPr lang="en-US" altLang="zh-CN" sz="2800" dirty="0">
                  <a:solidFill>
                    <a:srgbClr val="FFFFFF"/>
                  </a:solidFill>
                  <a:latin typeface="Impact" panose="020B0806030902050204" pitchFamily="34" charset="0"/>
                  <a:ea typeface="宋体" panose="02010600030101010101" pitchFamily="2" charset="-122"/>
                </a:rPr>
                <a:t>87%</a:t>
              </a:r>
              <a:endParaRPr lang="zh-CN" altLang="en-US" sz="2800" dirty="0">
                <a:solidFill>
                  <a:srgbClr val="FFFFFF"/>
                </a:solidFill>
                <a:latin typeface="Impact" panose="020B0806030902050204" pitchFamily="34" charset="0"/>
                <a:ea typeface="宋体" panose="02010600030101010101" pitchFamily="2" charset="-122"/>
              </a:endParaRPr>
            </a:p>
          </p:txBody>
        </p:sp>
      </p:grpSp>
      <p:grpSp>
        <p:nvGrpSpPr>
          <p:cNvPr id="21" name="组合 20"/>
          <p:cNvGrpSpPr/>
          <p:nvPr/>
        </p:nvGrpSpPr>
        <p:grpSpPr>
          <a:xfrm>
            <a:off x="3705225" y="2109788"/>
            <a:ext cx="1774825" cy="1774825"/>
            <a:chOff x="3704759" y="1851670"/>
            <a:chExt cx="1775843" cy="1775843"/>
          </a:xfrm>
        </p:grpSpPr>
        <p:sp>
          <p:nvSpPr>
            <p:cNvPr id="22" name="椭圆 21"/>
            <p:cNvSpPr/>
            <p:nvPr/>
          </p:nvSpPr>
          <p:spPr>
            <a:xfrm>
              <a:off x="3704759" y="1851670"/>
              <a:ext cx="1775843" cy="177584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564" name="TextBox 22"/>
            <p:cNvSpPr txBox="1"/>
            <p:nvPr/>
          </p:nvSpPr>
          <p:spPr>
            <a:xfrm>
              <a:off x="4089401" y="2161188"/>
              <a:ext cx="1005403" cy="338554"/>
            </a:xfrm>
            <a:prstGeom prst="rect">
              <a:avLst/>
            </a:prstGeom>
            <a:noFill/>
            <a:ln w="9525">
              <a:noFill/>
            </a:ln>
          </p:spPr>
          <p:txBody>
            <a:bodyPr wrap="none">
              <a:spAutoFit/>
            </a:bodyPr>
            <a:lstStyle/>
            <a:p>
              <a:pPr lvl="0"/>
              <a:r>
                <a:rPr lang="zh-CN" altLang="en-US" sz="1600" b="1" dirty="0">
                  <a:solidFill>
                    <a:srgbClr val="FFFFFF"/>
                  </a:solidFill>
                  <a:latin typeface="微软雅黑" panose="020B0503020204020204" pitchFamily="34" charset="-122"/>
                  <a:ea typeface="微软雅黑" panose="020B0503020204020204" pitchFamily="34" charset="-122"/>
                </a:rPr>
                <a:t>填写标题</a:t>
              </a:r>
            </a:p>
          </p:txBody>
        </p:sp>
        <p:sp>
          <p:nvSpPr>
            <p:cNvPr id="22565" name="矩形 23"/>
            <p:cNvSpPr/>
            <p:nvPr/>
          </p:nvSpPr>
          <p:spPr>
            <a:xfrm>
              <a:off x="3947637" y="2526474"/>
              <a:ext cx="1296144" cy="707886"/>
            </a:xfrm>
            <a:prstGeom prst="rect">
              <a:avLst/>
            </a:prstGeom>
            <a:noFill/>
            <a:ln w="9525">
              <a:noFill/>
            </a:ln>
          </p:spPr>
          <p:txBody>
            <a:bodyPr>
              <a:spAutoFit/>
            </a:bodyPr>
            <a:lstStyle/>
            <a:p>
              <a:pPr lvl="0" algn="just">
                <a:lnSpc>
                  <a:spcPts val="1200"/>
                </a:lnSpc>
              </a:pPr>
              <a:r>
                <a:rPr lang="zh-CN" altLang="en-US" sz="1000" dirty="0">
                  <a:solidFill>
                    <a:srgbClr val="FFFFFF"/>
                  </a:solidFill>
                  <a:latin typeface="微软雅黑" panose="020B0503020204020204" pitchFamily="34" charset="-122"/>
                  <a:ea typeface="微软雅黑" panose="020B0503020204020204" pitchFamily="34" charset="-122"/>
                </a:rPr>
                <a:t>这里填写目录内容说明设当今计发展存在着一个时代价值观的基本新问题。</a:t>
              </a:r>
              <a:endParaRPr lang="en-US" altLang="zh-CN" sz="1000" dirty="0">
                <a:solidFill>
                  <a:srgbClr val="FFFFFF"/>
                </a:solidFill>
                <a:latin typeface="微软雅黑" panose="020B0503020204020204" pitchFamily="34" charset="-122"/>
                <a:ea typeface="微软雅黑" panose="020B0503020204020204" pitchFamily="34" charset="-122"/>
              </a:endParaRPr>
            </a:p>
          </p:txBody>
        </p:sp>
      </p:grpSp>
      <p:grpSp>
        <p:nvGrpSpPr>
          <p:cNvPr id="25" name="组合 24"/>
          <p:cNvGrpSpPr>
            <a:grpSpLocks noChangeAspect="1"/>
          </p:cNvGrpSpPr>
          <p:nvPr/>
        </p:nvGrpSpPr>
        <p:grpSpPr>
          <a:xfrm>
            <a:off x="3203575" y="1677988"/>
            <a:ext cx="539750" cy="539750"/>
            <a:chOff x="2627784" y="1635646"/>
            <a:chExt cx="772739" cy="772739"/>
          </a:xfrm>
        </p:grpSpPr>
        <p:sp>
          <p:nvSpPr>
            <p:cNvPr id="26" name="椭圆 25"/>
            <p:cNvSpPr/>
            <p:nvPr/>
          </p:nvSpPr>
          <p:spPr>
            <a:xfrm>
              <a:off x="2627784" y="1635646"/>
              <a:ext cx="772739" cy="772739"/>
            </a:xfrm>
            <a:prstGeom prst="ellipse">
              <a:avLst/>
            </a:pr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562" name="Freeform 21"/>
            <p:cNvSpPr>
              <a:spLocks noChangeAspect="1" noEditPoints="1"/>
            </p:cNvSpPr>
            <p:nvPr/>
          </p:nvSpPr>
          <p:spPr>
            <a:xfrm>
              <a:off x="2871241" y="1867620"/>
              <a:ext cx="317384" cy="308790"/>
            </a:xfrm>
            <a:custGeom>
              <a:avLst/>
              <a:gdLst/>
              <a:ahLst/>
              <a:cxnLst>
                <a:cxn ang="0">
                  <a:pos x="52173" y="0"/>
                </a:cxn>
                <a:cxn ang="0">
                  <a:pos x="265211" y="0"/>
                </a:cxn>
                <a:cxn ang="0">
                  <a:pos x="317384" y="52190"/>
                </a:cxn>
                <a:cxn ang="0">
                  <a:pos x="317384" y="182665"/>
                </a:cxn>
                <a:cxn ang="0">
                  <a:pos x="237676" y="182665"/>
                </a:cxn>
                <a:cxn ang="0">
                  <a:pos x="237676" y="150771"/>
                </a:cxn>
                <a:cxn ang="0">
                  <a:pos x="152170" y="220357"/>
                </a:cxn>
                <a:cxn ang="0">
                  <a:pos x="237676" y="289944"/>
                </a:cxn>
                <a:cxn ang="0">
                  <a:pos x="237676" y="259500"/>
                </a:cxn>
                <a:cxn ang="0">
                  <a:pos x="317384" y="259500"/>
                </a:cxn>
                <a:cxn ang="0">
                  <a:pos x="265211" y="308790"/>
                </a:cxn>
                <a:cxn ang="0">
                  <a:pos x="52173" y="308790"/>
                </a:cxn>
                <a:cxn ang="0">
                  <a:pos x="0" y="255150"/>
                </a:cxn>
                <a:cxn ang="0">
                  <a:pos x="0" y="52190"/>
                </a:cxn>
                <a:cxn ang="0">
                  <a:pos x="52173" y="0"/>
                </a:cxn>
                <a:cxn ang="0">
                  <a:pos x="249270" y="27545"/>
                </a:cxn>
                <a:cxn ang="0">
                  <a:pos x="66665" y="27545"/>
                </a:cxn>
                <a:cxn ang="0">
                  <a:pos x="66665" y="124676"/>
                </a:cxn>
                <a:cxn ang="0">
                  <a:pos x="249270" y="124676"/>
                </a:cxn>
                <a:cxn ang="0">
                  <a:pos x="249270" y="27545"/>
                </a:cxn>
                <a:cxn ang="0">
                  <a:pos x="134780" y="43492"/>
                </a:cxn>
                <a:cxn ang="0">
                  <a:pos x="94201" y="43492"/>
                </a:cxn>
                <a:cxn ang="0">
                  <a:pos x="94201" y="104380"/>
                </a:cxn>
                <a:cxn ang="0">
                  <a:pos x="134780" y="104380"/>
                </a:cxn>
                <a:cxn ang="0">
                  <a:pos x="134780" y="43492"/>
                </a:cxn>
                <a:cxn ang="0">
                  <a:pos x="31883" y="243553"/>
                </a:cxn>
                <a:cxn ang="0">
                  <a:pos x="31883" y="276896"/>
                </a:cxn>
                <a:cxn ang="0">
                  <a:pos x="62317" y="276896"/>
                </a:cxn>
                <a:cxn ang="0">
                  <a:pos x="62317" y="243553"/>
                </a:cxn>
                <a:cxn ang="0">
                  <a:pos x="31883" y="243553"/>
                </a:cxn>
              </a:cxnLst>
              <a:rect l="0" t="0" r="0" b="0"/>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alpha val="100000"/>
              </a:schemeClr>
            </a:solidFill>
            <a:ln w="9525">
              <a:noFill/>
            </a:ln>
          </p:spPr>
          <p:txBody>
            <a:bodyPr/>
            <a:lstStyle/>
            <a:p>
              <a:endParaRPr lang="zh-CN" altLang="en-US"/>
            </a:p>
          </p:txBody>
        </p:sp>
      </p:grpSp>
      <p:sp>
        <p:nvSpPr>
          <p:cNvPr id="28" name="矩形 1"/>
          <p:cNvSpPr>
            <a:spLocks noChangeArrowheads="1"/>
          </p:cNvSpPr>
          <p:nvPr/>
        </p:nvSpPr>
        <p:spPr bwMode="auto">
          <a:xfrm>
            <a:off x="684213" y="1670050"/>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29" name="组合 28"/>
          <p:cNvGrpSpPr>
            <a:grpSpLocks noChangeAspect="1"/>
          </p:cNvGrpSpPr>
          <p:nvPr/>
        </p:nvGrpSpPr>
        <p:grpSpPr>
          <a:xfrm>
            <a:off x="3203575" y="3771900"/>
            <a:ext cx="539750" cy="541338"/>
            <a:chOff x="2627784" y="2934541"/>
            <a:chExt cx="772739" cy="772739"/>
          </a:xfrm>
        </p:grpSpPr>
        <p:sp>
          <p:nvSpPr>
            <p:cNvPr id="30" name="椭圆 29"/>
            <p:cNvSpPr/>
            <p:nvPr/>
          </p:nvSpPr>
          <p:spPr>
            <a:xfrm>
              <a:off x="2627784" y="2934541"/>
              <a:ext cx="772739" cy="772739"/>
            </a:xfrm>
            <a:prstGeom prst="ellipse">
              <a:avLst/>
            </a:pr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558" name="Freeform 11"/>
            <p:cNvSpPr>
              <a:spLocks noChangeAspect="1" noEditPoints="1"/>
            </p:cNvSpPr>
            <p:nvPr/>
          </p:nvSpPr>
          <p:spPr>
            <a:xfrm>
              <a:off x="2822251" y="3166515"/>
              <a:ext cx="415364" cy="308790"/>
            </a:xfrm>
            <a:custGeom>
              <a:avLst/>
              <a:gdLst/>
              <a:ahLst/>
              <a:cxnLst>
                <a:cxn ang="0">
                  <a:pos x="88891" y="197238"/>
                </a:cxn>
                <a:cxn ang="0">
                  <a:pos x="48486" y="172987"/>
                </a:cxn>
                <a:cxn ang="0">
                  <a:pos x="54951" y="8084"/>
                </a:cxn>
                <a:cxn ang="0">
                  <a:pos x="355565" y="8084"/>
                </a:cxn>
                <a:cxn ang="0">
                  <a:pos x="362029" y="172987"/>
                </a:cxn>
                <a:cxn ang="0">
                  <a:pos x="320008" y="197238"/>
                </a:cxn>
                <a:cxn ang="0">
                  <a:pos x="415364" y="279689"/>
                </a:cxn>
                <a:cxn ang="0">
                  <a:pos x="14546" y="308790"/>
                </a:cxn>
                <a:cxn ang="0">
                  <a:pos x="124448" y="202088"/>
                </a:cxn>
                <a:cxn ang="0">
                  <a:pos x="124448" y="197238"/>
                </a:cxn>
                <a:cxn ang="0">
                  <a:pos x="72729" y="24251"/>
                </a:cxn>
                <a:cxn ang="0">
                  <a:pos x="72729" y="24251"/>
                </a:cxn>
                <a:cxn ang="0">
                  <a:pos x="72729" y="172987"/>
                </a:cxn>
                <a:cxn ang="0">
                  <a:pos x="339402" y="172987"/>
                </a:cxn>
                <a:cxn ang="0">
                  <a:pos x="337786" y="24251"/>
                </a:cxn>
                <a:cxn ang="0">
                  <a:pos x="54951" y="263522"/>
                </a:cxn>
                <a:cxn ang="0">
                  <a:pos x="63032" y="250589"/>
                </a:cxn>
                <a:cxn ang="0">
                  <a:pos x="121215" y="227955"/>
                </a:cxn>
                <a:cxn ang="0">
                  <a:pos x="310311" y="218255"/>
                </a:cxn>
                <a:cxn ang="0">
                  <a:pos x="337786" y="218255"/>
                </a:cxn>
                <a:cxn ang="0">
                  <a:pos x="279603" y="227955"/>
                </a:cxn>
                <a:cxn ang="0">
                  <a:pos x="276371" y="218255"/>
                </a:cxn>
                <a:cxn ang="0">
                  <a:pos x="269906" y="227955"/>
                </a:cxn>
                <a:cxn ang="0">
                  <a:pos x="205258" y="218255"/>
                </a:cxn>
                <a:cxn ang="0">
                  <a:pos x="232733" y="218255"/>
                </a:cxn>
                <a:cxn ang="0">
                  <a:pos x="168085" y="227955"/>
                </a:cxn>
                <a:cxn ang="0">
                  <a:pos x="169701" y="218255"/>
                </a:cxn>
                <a:cxn ang="0">
                  <a:pos x="160004" y="227955"/>
                </a:cxn>
                <a:cxn ang="0">
                  <a:pos x="302230" y="232805"/>
                </a:cxn>
                <a:cxn ang="0">
                  <a:pos x="347484" y="232805"/>
                </a:cxn>
                <a:cxn ang="0">
                  <a:pos x="266673" y="244122"/>
                </a:cxn>
                <a:cxn ang="0">
                  <a:pos x="263441" y="232805"/>
                </a:cxn>
                <a:cxn ang="0">
                  <a:pos x="256976" y="244122"/>
                </a:cxn>
                <a:cxn ang="0">
                  <a:pos x="187479" y="232805"/>
                </a:cxn>
                <a:cxn ang="0">
                  <a:pos x="216571" y="232805"/>
                </a:cxn>
                <a:cxn ang="0">
                  <a:pos x="147074" y="244122"/>
                </a:cxn>
                <a:cxn ang="0">
                  <a:pos x="148691" y="232805"/>
                </a:cxn>
                <a:cxn ang="0">
                  <a:pos x="135761" y="244122"/>
                </a:cxn>
                <a:cxn ang="0">
                  <a:pos x="72729" y="232805"/>
                </a:cxn>
                <a:cxn ang="0">
                  <a:pos x="101821" y="232805"/>
                </a:cxn>
                <a:cxn ang="0">
                  <a:pos x="324857" y="263522"/>
                </a:cxn>
                <a:cxn ang="0">
                  <a:pos x="318392" y="250589"/>
                </a:cxn>
                <a:cxn ang="0">
                  <a:pos x="313543" y="263522"/>
                </a:cxn>
                <a:cxn ang="0">
                  <a:pos x="235966" y="250589"/>
                </a:cxn>
                <a:cxn ang="0">
                  <a:pos x="266673" y="250589"/>
                </a:cxn>
                <a:cxn ang="0">
                  <a:pos x="193944" y="263522"/>
                </a:cxn>
                <a:cxn ang="0">
                  <a:pos x="195560" y="250589"/>
                </a:cxn>
                <a:cxn ang="0">
                  <a:pos x="184247" y="263522"/>
                </a:cxn>
                <a:cxn ang="0">
                  <a:pos x="113134" y="250589"/>
                </a:cxn>
                <a:cxn ang="0">
                  <a:pos x="145458" y="250589"/>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alpha val="100000"/>
              </a:schemeClr>
            </a:solidFill>
            <a:ln w="9525">
              <a:noFill/>
            </a:ln>
          </p:spPr>
          <p:txBody>
            <a:bodyPr/>
            <a:lstStyle/>
            <a:p>
              <a:endParaRPr lang="zh-CN" altLang="en-US"/>
            </a:p>
          </p:txBody>
        </p:sp>
      </p:grpSp>
      <p:sp>
        <p:nvSpPr>
          <p:cNvPr id="32" name="矩形 1"/>
          <p:cNvSpPr>
            <a:spLocks noChangeArrowheads="1"/>
          </p:cNvSpPr>
          <p:nvPr/>
        </p:nvSpPr>
        <p:spPr bwMode="auto">
          <a:xfrm>
            <a:off x="684213" y="3752850"/>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33" name="组合 32"/>
          <p:cNvGrpSpPr>
            <a:grpSpLocks noChangeAspect="1"/>
          </p:cNvGrpSpPr>
          <p:nvPr/>
        </p:nvGrpSpPr>
        <p:grpSpPr>
          <a:xfrm>
            <a:off x="5422900" y="1684338"/>
            <a:ext cx="539750" cy="539750"/>
            <a:chOff x="5745929" y="1635646"/>
            <a:chExt cx="772739" cy="772739"/>
          </a:xfrm>
        </p:grpSpPr>
        <p:sp>
          <p:nvSpPr>
            <p:cNvPr id="34" name="椭圆 33"/>
            <p:cNvSpPr/>
            <p:nvPr/>
          </p:nvSpPr>
          <p:spPr>
            <a:xfrm>
              <a:off x="5745929" y="1635646"/>
              <a:ext cx="772739" cy="772739"/>
            </a:xfrm>
            <a:prstGeom prst="ellipse">
              <a:avLst/>
            </a:pr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554" name="Freeform 40"/>
            <p:cNvSpPr>
              <a:spLocks noChangeAspect="1" noEditPoints="1"/>
            </p:cNvSpPr>
            <p:nvPr/>
          </p:nvSpPr>
          <p:spPr>
            <a:xfrm>
              <a:off x="5940631" y="1867620"/>
              <a:ext cx="400284" cy="308790"/>
            </a:xfrm>
            <a:custGeom>
              <a:avLst/>
              <a:gdLst/>
              <a:ahLst/>
              <a:cxnLst>
                <a:cxn ang="0">
                  <a:pos x="152489" y="77993"/>
                </a:cxn>
                <a:cxn ang="0">
                  <a:pos x="309744" y="49343"/>
                </a:cxn>
                <a:cxn ang="0">
                  <a:pos x="384400" y="151212"/>
                </a:cxn>
                <a:cxn ang="0">
                  <a:pos x="338335" y="308790"/>
                </a:cxn>
                <a:cxn ang="0">
                  <a:pos x="254149" y="179862"/>
                </a:cxn>
                <a:cxn ang="0">
                  <a:pos x="128663" y="195779"/>
                </a:cxn>
                <a:cxn ang="0">
                  <a:pos x="1588" y="284914"/>
                </a:cxn>
                <a:cxn ang="0">
                  <a:pos x="12707" y="124153"/>
                </a:cxn>
                <a:cxn ang="0">
                  <a:pos x="165197" y="117786"/>
                </a:cxn>
                <a:cxn ang="0">
                  <a:pos x="193788" y="136886"/>
                </a:cxn>
                <a:cxn ang="0">
                  <a:pos x="165197" y="117786"/>
                </a:cxn>
                <a:cxn ang="0">
                  <a:pos x="306567" y="151212"/>
                </a:cxn>
                <a:cxn ang="0">
                  <a:pos x="336747" y="144845"/>
                </a:cxn>
                <a:cxn ang="0">
                  <a:pos x="281152" y="108236"/>
                </a:cxn>
                <a:cxn ang="0">
                  <a:pos x="287506" y="138478"/>
                </a:cxn>
                <a:cxn ang="0">
                  <a:pos x="281152" y="108236"/>
                </a:cxn>
                <a:cxn ang="0">
                  <a:pos x="292271" y="90727"/>
                </a:cxn>
                <a:cxn ang="0">
                  <a:pos x="322451" y="84360"/>
                </a:cxn>
                <a:cxn ang="0">
                  <a:pos x="339924" y="93910"/>
                </a:cxn>
                <a:cxn ang="0">
                  <a:pos x="346277" y="124153"/>
                </a:cxn>
                <a:cxn ang="0">
                  <a:pos x="339924" y="93910"/>
                </a:cxn>
                <a:cxn ang="0">
                  <a:pos x="101659" y="119378"/>
                </a:cxn>
                <a:cxn ang="0">
                  <a:pos x="127074" y="98685"/>
                </a:cxn>
                <a:cxn ang="0">
                  <a:pos x="84187" y="132111"/>
                </a:cxn>
                <a:cxn ang="0">
                  <a:pos x="103248" y="157578"/>
                </a:cxn>
                <a:cxn ang="0">
                  <a:pos x="69891" y="113011"/>
                </a:cxn>
                <a:cxn ang="0">
                  <a:pos x="46064" y="132111"/>
                </a:cxn>
                <a:cxn ang="0">
                  <a:pos x="87364" y="100277"/>
                </a:cxn>
                <a:cxn ang="0">
                  <a:pos x="69891" y="76402"/>
                </a:cxn>
                <a:cxn ang="0">
                  <a:pos x="203319" y="136886"/>
                </a:cxn>
                <a:cxn ang="0">
                  <a:pos x="231911" y="117786"/>
                </a:cxn>
                <a:cxn ang="0">
                  <a:pos x="363750" y="14325"/>
                </a:cxn>
                <a:cxn ang="0">
                  <a:pos x="281152" y="36609"/>
                </a:cxn>
                <a:cxn ang="0">
                  <a:pos x="363750" y="50934"/>
                </a:cxn>
                <a:cxn ang="0">
                  <a:pos x="31769" y="14325"/>
                </a:cxn>
                <a:cxn ang="0">
                  <a:pos x="85775" y="30242"/>
                </a:cxn>
                <a:cxn ang="0">
                  <a:pos x="114367" y="14325"/>
                </a:cxn>
              </a:cxnLst>
              <a:rect l="0" t="0" r="0" b="0"/>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alpha val="100000"/>
              </a:schemeClr>
            </a:solidFill>
            <a:ln w="9525">
              <a:noFill/>
            </a:ln>
          </p:spPr>
          <p:txBody>
            <a:bodyPr/>
            <a:lstStyle/>
            <a:p>
              <a:endParaRPr lang="zh-CN" altLang="en-US"/>
            </a:p>
          </p:txBody>
        </p:sp>
      </p:grpSp>
      <p:sp>
        <p:nvSpPr>
          <p:cNvPr id="36" name="矩形 1"/>
          <p:cNvSpPr>
            <a:spLocks noChangeArrowheads="1"/>
          </p:cNvSpPr>
          <p:nvPr/>
        </p:nvSpPr>
        <p:spPr bwMode="auto">
          <a:xfrm>
            <a:off x="6084888" y="1670050"/>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38" name="组合 37"/>
          <p:cNvGrpSpPr>
            <a:grpSpLocks noChangeAspect="1"/>
          </p:cNvGrpSpPr>
          <p:nvPr/>
        </p:nvGrpSpPr>
        <p:grpSpPr>
          <a:xfrm>
            <a:off x="5422900" y="3752850"/>
            <a:ext cx="539750" cy="539750"/>
            <a:chOff x="5745929" y="2934541"/>
            <a:chExt cx="772739" cy="772739"/>
          </a:xfrm>
        </p:grpSpPr>
        <p:sp>
          <p:nvSpPr>
            <p:cNvPr id="39" name="椭圆 38"/>
            <p:cNvSpPr/>
            <p:nvPr/>
          </p:nvSpPr>
          <p:spPr>
            <a:xfrm>
              <a:off x="5745929" y="2934541"/>
              <a:ext cx="772739" cy="772739"/>
            </a:xfrm>
            <a:prstGeom prst="ellipse">
              <a:avLst/>
            </a:pr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550" name="Freeform 16"/>
            <p:cNvSpPr>
              <a:spLocks noChangeAspect="1" noEditPoints="1"/>
            </p:cNvSpPr>
            <p:nvPr/>
          </p:nvSpPr>
          <p:spPr>
            <a:xfrm>
              <a:off x="6006658" y="3166515"/>
              <a:ext cx="268231" cy="308790"/>
            </a:xfrm>
            <a:custGeom>
              <a:avLst/>
              <a:gdLst/>
              <a:ahLst/>
              <a:cxnLst>
                <a:cxn ang="0">
                  <a:pos x="49814" y="98251"/>
                </a:cxn>
                <a:cxn ang="0">
                  <a:pos x="66419" y="292202"/>
                </a:cxn>
                <a:cxn ang="0">
                  <a:pos x="16605" y="308790"/>
                </a:cxn>
                <a:cxn ang="0">
                  <a:pos x="0" y="114839"/>
                </a:cxn>
                <a:cxn ang="0">
                  <a:pos x="76637" y="113563"/>
                </a:cxn>
                <a:cxn ang="0">
                  <a:pos x="97074" y="7656"/>
                </a:cxn>
                <a:cxn ang="0">
                  <a:pos x="104738" y="0"/>
                </a:cxn>
                <a:cxn ang="0">
                  <a:pos x="212030" y="0"/>
                </a:cxn>
                <a:cxn ang="0">
                  <a:pos x="250349" y="48488"/>
                </a:cxn>
                <a:cxn ang="0">
                  <a:pos x="252904" y="52316"/>
                </a:cxn>
                <a:cxn ang="0">
                  <a:pos x="268231" y="113563"/>
                </a:cxn>
                <a:cxn ang="0">
                  <a:pos x="76637" y="293478"/>
                </a:cxn>
                <a:cxn ang="0">
                  <a:pos x="107292" y="135255"/>
                </a:cxn>
                <a:cxn ang="0">
                  <a:pos x="201812" y="178639"/>
                </a:cxn>
                <a:cxn ang="0">
                  <a:pos x="107292" y="135255"/>
                </a:cxn>
                <a:cxn ang="0">
                  <a:pos x="177543" y="275614"/>
                </a:cxn>
                <a:cxn ang="0">
                  <a:pos x="201812" y="260302"/>
                </a:cxn>
                <a:cxn ang="0">
                  <a:pos x="141779" y="260302"/>
                </a:cxn>
                <a:cxn ang="0">
                  <a:pos x="166048" y="275614"/>
                </a:cxn>
                <a:cxn ang="0">
                  <a:pos x="141779" y="260302"/>
                </a:cxn>
                <a:cxn ang="0">
                  <a:pos x="107292" y="275614"/>
                </a:cxn>
                <a:cxn ang="0">
                  <a:pos x="131561" y="260302"/>
                </a:cxn>
                <a:cxn ang="0">
                  <a:pos x="177543" y="238610"/>
                </a:cxn>
                <a:cxn ang="0">
                  <a:pos x="201812" y="252646"/>
                </a:cxn>
                <a:cxn ang="0">
                  <a:pos x="177543" y="238610"/>
                </a:cxn>
                <a:cxn ang="0">
                  <a:pos x="141779" y="252646"/>
                </a:cxn>
                <a:cxn ang="0">
                  <a:pos x="166048" y="238610"/>
                </a:cxn>
                <a:cxn ang="0">
                  <a:pos x="107292" y="238610"/>
                </a:cxn>
                <a:cxn ang="0">
                  <a:pos x="131561" y="252646"/>
                </a:cxn>
                <a:cxn ang="0">
                  <a:pos x="107292" y="238610"/>
                </a:cxn>
                <a:cxn ang="0">
                  <a:pos x="177543" y="229679"/>
                </a:cxn>
                <a:cxn ang="0">
                  <a:pos x="201812" y="215643"/>
                </a:cxn>
                <a:cxn ang="0">
                  <a:pos x="141779" y="215643"/>
                </a:cxn>
                <a:cxn ang="0">
                  <a:pos x="166048" y="229679"/>
                </a:cxn>
                <a:cxn ang="0">
                  <a:pos x="141779" y="215643"/>
                </a:cxn>
                <a:cxn ang="0">
                  <a:pos x="107292" y="229679"/>
                </a:cxn>
                <a:cxn ang="0">
                  <a:pos x="131561" y="215643"/>
                </a:cxn>
                <a:cxn ang="0">
                  <a:pos x="177543" y="193951"/>
                </a:cxn>
                <a:cxn ang="0">
                  <a:pos x="201812" y="207987"/>
                </a:cxn>
                <a:cxn ang="0">
                  <a:pos x="177543" y="193951"/>
                </a:cxn>
                <a:cxn ang="0">
                  <a:pos x="141779" y="207987"/>
                </a:cxn>
                <a:cxn ang="0">
                  <a:pos x="166048" y="193951"/>
                </a:cxn>
                <a:cxn ang="0">
                  <a:pos x="107292" y="193951"/>
                </a:cxn>
                <a:cxn ang="0">
                  <a:pos x="131561" y="207987"/>
                </a:cxn>
                <a:cxn ang="0">
                  <a:pos x="107292" y="193951"/>
                </a:cxn>
                <a:cxn ang="0">
                  <a:pos x="126452" y="104631"/>
                </a:cxn>
                <a:cxn ang="0">
                  <a:pos x="220971" y="94423"/>
                </a:cxn>
                <a:cxn ang="0">
                  <a:pos x="126452" y="74008"/>
                </a:cxn>
                <a:cxn ang="0">
                  <a:pos x="220971" y="82939"/>
                </a:cxn>
                <a:cxn ang="0">
                  <a:pos x="126452" y="74008"/>
                </a:cxn>
                <a:cxn ang="0">
                  <a:pos x="126452" y="62524"/>
                </a:cxn>
                <a:cxn ang="0">
                  <a:pos x="181375" y="53592"/>
                </a:cxn>
                <a:cxn ang="0">
                  <a:pos x="126452" y="31900"/>
                </a:cxn>
                <a:cxn ang="0">
                  <a:pos x="181375" y="40832"/>
                </a:cxn>
                <a:cxn ang="0">
                  <a:pos x="126452" y="31900"/>
                </a:cxn>
                <a:cxn ang="0">
                  <a:pos x="210753" y="33176"/>
                </a:cxn>
                <a:cxn ang="0">
                  <a:pos x="212030" y="22968"/>
                </a:cxn>
                <a:cxn ang="0">
                  <a:pos x="199257" y="44660"/>
                </a:cxn>
                <a:cxn ang="0">
                  <a:pos x="195425" y="37004"/>
                </a:cxn>
                <a:cxn ang="0">
                  <a:pos x="112402" y="15312"/>
                </a:cxn>
                <a:cxn ang="0">
                  <a:pos x="237576" y="113563"/>
                </a:cxn>
              </a:cxnLst>
              <a:rect l="0" t="0" r="0" b="0"/>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alpha val="100000"/>
              </a:schemeClr>
            </a:solidFill>
            <a:ln w="9525">
              <a:noFill/>
            </a:ln>
          </p:spPr>
          <p:txBody>
            <a:bodyPr/>
            <a:lstStyle/>
            <a:p>
              <a:endParaRPr lang="zh-CN" altLang="en-US"/>
            </a:p>
          </p:txBody>
        </p:sp>
      </p:grpSp>
      <p:sp>
        <p:nvSpPr>
          <p:cNvPr id="41" name="矩形 1"/>
          <p:cNvSpPr>
            <a:spLocks noChangeArrowheads="1"/>
          </p:cNvSpPr>
          <p:nvPr/>
        </p:nvSpPr>
        <p:spPr bwMode="auto">
          <a:xfrm>
            <a:off x="6084888" y="3752850"/>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childTnLst>
                          </p:cTn>
                        </p:par>
                        <p:par>
                          <p:cTn id="32" fill="hold">
                            <p:stCondLst>
                              <p:cond delay="2500"/>
                            </p:stCondLst>
                            <p:childTnLst>
                              <p:par>
                                <p:cTn id="33" presetID="12" presetClass="entr" presetSubtype="1"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p:tgtEl>
                                          <p:spTgt spid="12"/>
                                        </p:tgtEl>
                                        <p:attrNameLst>
                                          <p:attrName>ppt_y</p:attrName>
                                        </p:attrNameLst>
                                      </p:cBhvr>
                                      <p:tavLst>
                                        <p:tav tm="0">
                                          <p:val>
                                            <p:strVal val="#ppt_y-#ppt_h*1.125000"/>
                                          </p:val>
                                        </p:tav>
                                        <p:tav tm="100000">
                                          <p:val>
                                            <p:strVal val="#ppt_y"/>
                                          </p:val>
                                        </p:tav>
                                      </p:tavLst>
                                    </p:anim>
                                    <p:animEffect transition="in" filter="wipe(down)">
                                      <p:cBhvr>
                                        <p:cTn id="36" dur="500"/>
                                        <p:tgtEl>
                                          <p:spTgt spid="12"/>
                                        </p:tgtEl>
                                      </p:cBhvr>
                                    </p:animEffect>
                                  </p:childTnLst>
                                </p:cTn>
                              </p:par>
                              <p:par>
                                <p:cTn id="37" presetID="12" presetClass="entr" presetSubtype="8"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p:tgtEl>
                                          <p:spTgt spid="18"/>
                                        </p:tgtEl>
                                        <p:attrNameLst>
                                          <p:attrName>ppt_x</p:attrName>
                                        </p:attrNameLst>
                                      </p:cBhvr>
                                      <p:tavLst>
                                        <p:tav tm="0">
                                          <p:val>
                                            <p:strVal val="#ppt_x-#ppt_w*1.125000"/>
                                          </p:val>
                                        </p:tav>
                                        <p:tav tm="100000">
                                          <p:val>
                                            <p:strVal val="#ppt_x"/>
                                          </p:val>
                                        </p:tav>
                                      </p:tavLst>
                                    </p:anim>
                                    <p:animEffect transition="in" filter="wipe(right)">
                                      <p:cBhvr>
                                        <p:cTn id="40" dur="500"/>
                                        <p:tgtEl>
                                          <p:spTgt spid="18"/>
                                        </p:tgtEl>
                                      </p:cBhvr>
                                    </p:animEffect>
                                  </p:childTnLst>
                                </p:cTn>
                              </p:par>
                              <p:par>
                                <p:cTn id="41" presetID="12" presetClass="entr" presetSubtype="2"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p:tgtEl>
                                          <p:spTgt spid="15"/>
                                        </p:tgtEl>
                                        <p:attrNameLst>
                                          <p:attrName>ppt_x</p:attrName>
                                        </p:attrNameLst>
                                      </p:cBhvr>
                                      <p:tavLst>
                                        <p:tav tm="0">
                                          <p:val>
                                            <p:strVal val="#ppt_x+#ppt_w*1.125000"/>
                                          </p:val>
                                        </p:tav>
                                        <p:tav tm="100000">
                                          <p:val>
                                            <p:strVal val="#ppt_x"/>
                                          </p:val>
                                        </p:tav>
                                      </p:tavLst>
                                    </p:anim>
                                    <p:animEffect transition="in" filter="wipe(left)">
                                      <p:cBhvr>
                                        <p:cTn id="44" dur="500"/>
                                        <p:tgtEl>
                                          <p:spTgt spid="15"/>
                                        </p:tgtEl>
                                      </p:cBhvr>
                                    </p:animEffect>
                                  </p:childTnLst>
                                </p:cTn>
                              </p:par>
                              <p:par>
                                <p:cTn id="45" presetID="12" presetClass="entr" presetSubtype="4"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p:tgtEl>
                                          <p:spTgt spid="8"/>
                                        </p:tgtEl>
                                        <p:attrNameLst>
                                          <p:attrName>ppt_y</p:attrName>
                                        </p:attrNameLst>
                                      </p:cBhvr>
                                      <p:tavLst>
                                        <p:tav tm="0">
                                          <p:val>
                                            <p:strVal val="#ppt_y+#ppt_h*1.125000"/>
                                          </p:val>
                                        </p:tav>
                                        <p:tav tm="100000">
                                          <p:val>
                                            <p:strVal val="#ppt_y"/>
                                          </p:val>
                                        </p:tav>
                                      </p:tavLst>
                                    </p:anim>
                                    <p:animEffect transition="in" filter="wipe(up)">
                                      <p:cBhvr>
                                        <p:cTn id="48" dur="500"/>
                                        <p:tgtEl>
                                          <p:spTgt spid="8"/>
                                        </p:tgtEl>
                                      </p:cBhvr>
                                    </p:animEffect>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200" fill="hold"/>
                                        <p:tgtEl>
                                          <p:spTgt spid="25"/>
                                        </p:tgtEl>
                                        <p:attrNameLst>
                                          <p:attrName>ppt_w</p:attrName>
                                        </p:attrNameLst>
                                      </p:cBhvr>
                                      <p:tavLst>
                                        <p:tav tm="0">
                                          <p:val>
                                            <p:fltVal val="0"/>
                                          </p:val>
                                        </p:tav>
                                        <p:tav tm="100000">
                                          <p:val>
                                            <p:strVal val="#ppt_w"/>
                                          </p:val>
                                        </p:tav>
                                      </p:tavLst>
                                    </p:anim>
                                    <p:anim calcmode="lin" valueType="num">
                                      <p:cBhvr>
                                        <p:cTn id="53" dur="200" fill="hold"/>
                                        <p:tgtEl>
                                          <p:spTgt spid="25"/>
                                        </p:tgtEl>
                                        <p:attrNameLst>
                                          <p:attrName>ppt_h</p:attrName>
                                        </p:attrNameLst>
                                      </p:cBhvr>
                                      <p:tavLst>
                                        <p:tav tm="0">
                                          <p:val>
                                            <p:fltVal val="0"/>
                                          </p:val>
                                        </p:tav>
                                        <p:tav tm="100000">
                                          <p:val>
                                            <p:strVal val="#ppt_h"/>
                                          </p:val>
                                        </p:tav>
                                      </p:tavLst>
                                    </p:anim>
                                    <p:animEffect transition="in" filter="fade">
                                      <p:cBhvr>
                                        <p:cTn id="54" dur="200"/>
                                        <p:tgtEl>
                                          <p:spTgt spid="25"/>
                                        </p:tgtEl>
                                      </p:cBhvr>
                                    </p:animEffect>
                                  </p:childTnLst>
                                </p:cTn>
                              </p:par>
                              <p:par>
                                <p:cTn id="55" presetID="6" presetClass="emph" presetSubtype="0" autoRev="1" fill="hold" nodeType="withEffect">
                                  <p:stCondLst>
                                    <p:cond delay="150"/>
                                  </p:stCondLst>
                                  <p:childTnLst>
                                    <p:animScale>
                                      <p:cBhvr>
                                        <p:cTn id="56" dur="100" fill="hold"/>
                                        <p:tgtEl>
                                          <p:spTgt spid="25"/>
                                        </p:tgtEl>
                                      </p:cBhvr>
                                      <p:by x="130000" y="130000"/>
                                    </p:animScale>
                                  </p:childTnLst>
                                </p:cTn>
                              </p:par>
                            </p:childTnLst>
                          </p:cTn>
                        </p:par>
                        <p:par>
                          <p:cTn id="57" fill="hold">
                            <p:stCondLst>
                              <p:cond delay="3500"/>
                            </p:stCondLst>
                            <p:childTnLst>
                              <p:par>
                                <p:cTn id="58" presetID="2" presetClass="entr" presetSubtype="8"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300" fill="hold"/>
                                        <p:tgtEl>
                                          <p:spTgt spid="28"/>
                                        </p:tgtEl>
                                        <p:attrNameLst>
                                          <p:attrName>ppt_x</p:attrName>
                                        </p:attrNameLst>
                                      </p:cBhvr>
                                      <p:tavLst>
                                        <p:tav tm="0">
                                          <p:val>
                                            <p:strVal val="0-#ppt_w/2"/>
                                          </p:val>
                                        </p:tav>
                                        <p:tav tm="100000">
                                          <p:val>
                                            <p:strVal val="#ppt_x"/>
                                          </p:val>
                                        </p:tav>
                                      </p:tavLst>
                                    </p:anim>
                                    <p:anim calcmode="lin" valueType="num">
                                      <p:cBhvr additive="base">
                                        <p:cTn id="61" dur="300" fill="hold"/>
                                        <p:tgtEl>
                                          <p:spTgt spid="28"/>
                                        </p:tgtEl>
                                        <p:attrNameLst>
                                          <p:attrName>ppt_y</p:attrName>
                                        </p:attrNameLst>
                                      </p:cBhvr>
                                      <p:tavLst>
                                        <p:tav tm="0">
                                          <p:val>
                                            <p:strVal val="#ppt_y"/>
                                          </p:val>
                                        </p:tav>
                                        <p:tav tm="100000">
                                          <p:val>
                                            <p:strVal val="#ppt_y"/>
                                          </p:val>
                                        </p:tav>
                                      </p:tavLst>
                                    </p:anim>
                                  </p:childTnLst>
                                </p:cTn>
                              </p:par>
                            </p:childTnLst>
                          </p:cTn>
                        </p:par>
                        <p:par>
                          <p:cTn id="62" fill="hold">
                            <p:stCondLst>
                              <p:cond delay="4000"/>
                            </p:stCondLst>
                            <p:childTnLst>
                              <p:par>
                                <p:cTn id="63" presetID="53" presetClass="entr" presetSubtype="16" fill="hold" nodeType="after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p:cTn id="65" dur="200" fill="hold"/>
                                        <p:tgtEl>
                                          <p:spTgt spid="29"/>
                                        </p:tgtEl>
                                        <p:attrNameLst>
                                          <p:attrName>ppt_w</p:attrName>
                                        </p:attrNameLst>
                                      </p:cBhvr>
                                      <p:tavLst>
                                        <p:tav tm="0">
                                          <p:val>
                                            <p:fltVal val="0"/>
                                          </p:val>
                                        </p:tav>
                                        <p:tav tm="100000">
                                          <p:val>
                                            <p:strVal val="#ppt_w"/>
                                          </p:val>
                                        </p:tav>
                                      </p:tavLst>
                                    </p:anim>
                                    <p:anim calcmode="lin" valueType="num">
                                      <p:cBhvr>
                                        <p:cTn id="66" dur="200" fill="hold"/>
                                        <p:tgtEl>
                                          <p:spTgt spid="29"/>
                                        </p:tgtEl>
                                        <p:attrNameLst>
                                          <p:attrName>ppt_h</p:attrName>
                                        </p:attrNameLst>
                                      </p:cBhvr>
                                      <p:tavLst>
                                        <p:tav tm="0">
                                          <p:val>
                                            <p:fltVal val="0"/>
                                          </p:val>
                                        </p:tav>
                                        <p:tav tm="100000">
                                          <p:val>
                                            <p:strVal val="#ppt_h"/>
                                          </p:val>
                                        </p:tav>
                                      </p:tavLst>
                                    </p:anim>
                                    <p:animEffect transition="in" filter="fade">
                                      <p:cBhvr>
                                        <p:cTn id="67" dur="200"/>
                                        <p:tgtEl>
                                          <p:spTgt spid="29"/>
                                        </p:tgtEl>
                                      </p:cBhvr>
                                    </p:animEffect>
                                  </p:childTnLst>
                                </p:cTn>
                              </p:par>
                              <p:par>
                                <p:cTn id="68" presetID="6" presetClass="emph" presetSubtype="0" autoRev="1" fill="hold" nodeType="withEffect">
                                  <p:stCondLst>
                                    <p:cond delay="150"/>
                                  </p:stCondLst>
                                  <p:childTnLst>
                                    <p:animScale>
                                      <p:cBhvr>
                                        <p:cTn id="69" dur="100" fill="hold"/>
                                        <p:tgtEl>
                                          <p:spTgt spid="29"/>
                                        </p:tgtEl>
                                      </p:cBhvr>
                                      <p:by x="130000" y="130000"/>
                                    </p:animScale>
                                  </p:childTnLst>
                                </p:cTn>
                              </p:par>
                            </p:childTnLst>
                          </p:cTn>
                        </p:par>
                        <p:par>
                          <p:cTn id="70" fill="hold">
                            <p:stCondLst>
                              <p:cond delay="4500"/>
                            </p:stCondLst>
                            <p:childTnLst>
                              <p:par>
                                <p:cTn id="71" presetID="2" presetClass="entr" presetSubtype="8"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300" fill="hold"/>
                                        <p:tgtEl>
                                          <p:spTgt spid="32"/>
                                        </p:tgtEl>
                                        <p:attrNameLst>
                                          <p:attrName>ppt_x</p:attrName>
                                        </p:attrNameLst>
                                      </p:cBhvr>
                                      <p:tavLst>
                                        <p:tav tm="0">
                                          <p:val>
                                            <p:strVal val="0-#ppt_w/2"/>
                                          </p:val>
                                        </p:tav>
                                        <p:tav tm="100000">
                                          <p:val>
                                            <p:strVal val="#ppt_x"/>
                                          </p:val>
                                        </p:tav>
                                      </p:tavLst>
                                    </p:anim>
                                    <p:anim calcmode="lin" valueType="num">
                                      <p:cBhvr additive="base">
                                        <p:cTn id="74" dur="300" fill="hold"/>
                                        <p:tgtEl>
                                          <p:spTgt spid="32"/>
                                        </p:tgtEl>
                                        <p:attrNameLst>
                                          <p:attrName>ppt_y</p:attrName>
                                        </p:attrNameLst>
                                      </p:cBhvr>
                                      <p:tavLst>
                                        <p:tav tm="0">
                                          <p:val>
                                            <p:strVal val="#ppt_y"/>
                                          </p:val>
                                        </p:tav>
                                        <p:tav tm="100000">
                                          <p:val>
                                            <p:strVal val="#ppt_y"/>
                                          </p:val>
                                        </p:tav>
                                      </p:tavLst>
                                    </p:anim>
                                  </p:childTnLst>
                                </p:cTn>
                              </p:par>
                            </p:childTnLst>
                          </p:cTn>
                        </p:par>
                        <p:par>
                          <p:cTn id="75" fill="hold">
                            <p:stCondLst>
                              <p:cond delay="5000"/>
                            </p:stCondLst>
                            <p:childTnLst>
                              <p:par>
                                <p:cTn id="76" presetID="53" presetClass="entr" presetSubtype="16" fill="hold"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p:cTn id="78" dur="200" fill="hold"/>
                                        <p:tgtEl>
                                          <p:spTgt spid="33"/>
                                        </p:tgtEl>
                                        <p:attrNameLst>
                                          <p:attrName>ppt_w</p:attrName>
                                        </p:attrNameLst>
                                      </p:cBhvr>
                                      <p:tavLst>
                                        <p:tav tm="0">
                                          <p:val>
                                            <p:fltVal val="0"/>
                                          </p:val>
                                        </p:tav>
                                        <p:tav tm="100000">
                                          <p:val>
                                            <p:strVal val="#ppt_w"/>
                                          </p:val>
                                        </p:tav>
                                      </p:tavLst>
                                    </p:anim>
                                    <p:anim calcmode="lin" valueType="num">
                                      <p:cBhvr>
                                        <p:cTn id="79" dur="200" fill="hold"/>
                                        <p:tgtEl>
                                          <p:spTgt spid="33"/>
                                        </p:tgtEl>
                                        <p:attrNameLst>
                                          <p:attrName>ppt_h</p:attrName>
                                        </p:attrNameLst>
                                      </p:cBhvr>
                                      <p:tavLst>
                                        <p:tav tm="0">
                                          <p:val>
                                            <p:fltVal val="0"/>
                                          </p:val>
                                        </p:tav>
                                        <p:tav tm="100000">
                                          <p:val>
                                            <p:strVal val="#ppt_h"/>
                                          </p:val>
                                        </p:tav>
                                      </p:tavLst>
                                    </p:anim>
                                    <p:animEffect transition="in" filter="fade">
                                      <p:cBhvr>
                                        <p:cTn id="80" dur="200"/>
                                        <p:tgtEl>
                                          <p:spTgt spid="33"/>
                                        </p:tgtEl>
                                      </p:cBhvr>
                                    </p:animEffect>
                                  </p:childTnLst>
                                </p:cTn>
                              </p:par>
                              <p:par>
                                <p:cTn id="81" presetID="6" presetClass="emph" presetSubtype="0" autoRev="1" fill="hold" nodeType="withEffect">
                                  <p:stCondLst>
                                    <p:cond delay="150"/>
                                  </p:stCondLst>
                                  <p:childTnLst>
                                    <p:animScale>
                                      <p:cBhvr>
                                        <p:cTn id="82" dur="100" fill="hold"/>
                                        <p:tgtEl>
                                          <p:spTgt spid="33"/>
                                        </p:tgtEl>
                                      </p:cBhvr>
                                      <p:by x="130000" y="130000"/>
                                    </p:animScale>
                                  </p:childTnLst>
                                </p:cTn>
                              </p:par>
                            </p:childTnLst>
                          </p:cTn>
                        </p:par>
                        <p:par>
                          <p:cTn id="83" fill="hold">
                            <p:stCondLst>
                              <p:cond delay="5500"/>
                            </p:stCondLst>
                            <p:childTnLst>
                              <p:par>
                                <p:cTn id="84" presetID="2" presetClass="entr" presetSubtype="8" fill="hold" grpId="0" nodeType="afterEffect">
                                  <p:stCondLst>
                                    <p:cond delay="0"/>
                                  </p:stCondLst>
                                  <p:childTnLst>
                                    <p:set>
                                      <p:cBhvr>
                                        <p:cTn id="85" dur="1" fill="hold">
                                          <p:stCondLst>
                                            <p:cond delay="0"/>
                                          </p:stCondLst>
                                        </p:cTn>
                                        <p:tgtEl>
                                          <p:spTgt spid="36"/>
                                        </p:tgtEl>
                                        <p:attrNameLst>
                                          <p:attrName>style.visibility</p:attrName>
                                        </p:attrNameLst>
                                      </p:cBhvr>
                                      <p:to>
                                        <p:strVal val="visible"/>
                                      </p:to>
                                    </p:set>
                                    <p:anim calcmode="lin" valueType="num">
                                      <p:cBhvr additive="base">
                                        <p:cTn id="86" dur="300" fill="hold"/>
                                        <p:tgtEl>
                                          <p:spTgt spid="36"/>
                                        </p:tgtEl>
                                        <p:attrNameLst>
                                          <p:attrName>ppt_x</p:attrName>
                                        </p:attrNameLst>
                                      </p:cBhvr>
                                      <p:tavLst>
                                        <p:tav tm="0">
                                          <p:val>
                                            <p:strVal val="0-#ppt_w/2"/>
                                          </p:val>
                                        </p:tav>
                                        <p:tav tm="100000">
                                          <p:val>
                                            <p:strVal val="#ppt_x"/>
                                          </p:val>
                                        </p:tav>
                                      </p:tavLst>
                                    </p:anim>
                                    <p:anim calcmode="lin" valueType="num">
                                      <p:cBhvr additive="base">
                                        <p:cTn id="87" dur="300" fill="hold"/>
                                        <p:tgtEl>
                                          <p:spTgt spid="36"/>
                                        </p:tgtEl>
                                        <p:attrNameLst>
                                          <p:attrName>ppt_y</p:attrName>
                                        </p:attrNameLst>
                                      </p:cBhvr>
                                      <p:tavLst>
                                        <p:tav tm="0">
                                          <p:val>
                                            <p:strVal val="#ppt_y"/>
                                          </p:val>
                                        </p:tav>
                                        <p:tav tm="100000">
                                          <p:val>
                                            <p:strVal val="#ppt_y"/>
                                          </p:val>
                                        </p:tav>
                                      </p:tavLst>
                                    </p:anim>
                                  </p:childTnLst>
                                </p:cTn>
                              </p:par>
                            </p:childTnLst>
                          </p:cTn>
                        </p:par>
                        <p:par>
                          <p:cTn id="88" fill="hold">
                            <p:stCondLst>
                              <p:cond delay="6000"/>
                            </p:stCondLst>
                            <p:childTnLst>
                              <p:par>
                                <p:cTn id="89" presetID="53" presetClass="entr" presetSubtype="16" fill="hold" nodeType="afterEffect">
                                  <p:stCondLst>
                                    <p:cond delay="0"/>
                                  </p:stCondLst>
                                  <p:childTnLst>
                                    <p:set>
                                      <p:cBhvr>
                                        <p:cTn id="90" dur="1" fill="hold">
                                          <p:stCondLst>
                                            <p:cond delay="0"/>
                                          </p:stCondLst>
                                        </p:cTn>
                                        <p:tgtEl>
                                          <p:spTgt spid="38"/>
                                        </p:tgtEl>
                                        <p:attrNameLst>
                                          <p:attrName>style.visibility</p:attrName>
                                        </p:attrNameLst>
                                      </p:cBhvr>
                                      <p:to>
                                        <p:strVal val="visible"/>
                                      </p:to>
                                    </p:set>
                                    <p:anim calcmode="lin" valueType="num">
                                      <p:cBhvr>
                                        <p:cTn id="91" dur="200" fill="hold"/>
                                        <p:tgtEl>
                                          <p:spTgt spid="38"/>
                                        </p:tgtEl>
                                        <p:attrNameLst>
                                          <p:attrName>ppt_w</p:attrName>
                                        </p:attrNameLst>
                                      </p:cBhvr>
                                      <p:tavLst>
                                        <p:tav tm="0">
                                          <p:val>
                                            <p:fltVal val="0"/>
                                          </p:val>
                                        </p:tav>
                                        <p:tav tm="100000">
                                          <p:val>
                                            <p:strVal val="#ppt_w"/>
                                          </p:val>
                                        </p:tav>
                                      </p:tavLst>
                                    </p:anim>
                                    <p:anim calcmode="lin" valueType="num">
                                      <p:cBhvr>
                                        <p:cTn id="92" dur="200" fill="hold"/>
                                        <p:tgtEl>
                                          <p:spTgt spid="38"/>
                                        </p:tgtEl>
                                        <p:attrNameLst>
                                          <p:attrName>ppt_h</p:attrName>
                                        </p:attrNameLst>
                                      </p:cBhvr>
                                      <p:tavLst>
                                        <p:tav tm="0">
                                          <p:val>
                                            <p:fltVal val="0"/>
                                          </p:val>
                                        </p:tav>
                                        <p:tav tm="100000">
                                          <p:val>
                                            <p:strVal val="#ppt_h"/>
                                          </p:val>
                                        </p:tav>
                                      </p:tavLst>
                                    </p:anim>
                                    <p:animEffect transition="in" filter="fade">
                                      <p:cBhvr>
                                        <p:cTn id="93" dur="200"/>
                                        <p:tgtEl>
                                          <p:spTgt spid="38"/>
                                        </p:tgtEl>
                                      </p:cBhvr>
                                    </p:animEffect>
                                  </p:childTnLst>
                                </p:cTn>
                              </p:par>
                              <p:par>
                                <p:cTn id="94" presetID="6" presetClass="emph" presetSubtype="0" autoRev="1" fill="hold" nodeType="withEffect">
                                  <p:stCondLst>
                                    <p:cond delay="150"/>
                                  </p:stCondLst>
                                  <p:childTnLst>
                                    <p:animScale>
                                      <p:cBhvr>
                                        <p:cTn id="95" dur="100" fill="hold"/>
                                        <p:tgtEl>
                                          <p:spTgt spid="38"/>
                                        </p:tgtEl>
                                      </p:cBhvr>
                                      <p:by x="130000" y="130000"/>
                                    </p:animScale>
                                  </p:childTnLst>
                                </p:cTn>
                              </p:par>
                            </p:childTnLst>
                          </p:cTn>
                        </p:par>
                        <p:par>
                          <p:cTn id="96" fill="hold">
                            <p:stCondLst>
                              <p:cond delay="6500"/>
                            </p:stCondLst>
                            <p:childTnLst>
                              <p:par>
                                <p:cTn id="97" presetID="2" presetClass="entr" presetSubtype="2" fill="hold" grpId="0" nodeType="afterEffect">
                                  <p:stCondLst>
                                    <p:cond delay="0"/>
                                  </p:stCondLst>
                                  <p:childTnLst>
                                    <p:set>
                                      <p:cBhvr>
                                        <p:cTn id="98" dur="1" fill="hold">
                                          <p:stCondLst>
                                            <p:cond delay="0"/>
                                          </p:stCondLst>
                                        </p:cTn>
                                        <p:tgtEl>
                                          <p:spTgt spid="41"/>
                                        </p:tgtEl>
                                        <p:attrNameLst>
                                          <p:attrName>style.visibility</p:attrName>
                                        </p:attrNameLst>
                                      </p:cBhvr>
                                      <p:to>
                                        <p:strVal val="visible"/>
                                      </p:to>
                                    </p:set>
                                    <p:anim calcmode="lin" valueType="num">
                                      <p:cBhvr additive="base">
                                        <p:cTn id="99" dur="300" fill="hold"/>
                                        <p:tgtEl>
                                          <p:spTgt spid="41"/>
                                        </p:tgtEl>
                                        <p:attrNameLst>
                                          <p:attrName>ppt_x</p:attrName>
                                        </p:attrNameLst>
                                      </p:cBhvr>
                                      <p:tavLst>
                                        <p:tav tm="0">
                                          <p:val>
                                            <p:strVal val="1+#ppt_w/2"/>
                                          </p:val>
                                        </p:tav>
                                        <p:tav tm="100000">
                                          <p:val>
                                            <p:strVal val="#ppt_x"/>
                                          </p:val>
                                        </p:tav>
                                      </p:tavLst>
                                    </p:anim>
                                    <p:anim calcmode="lin" valueType="num">
                                      <p:cBhvr additive="base">
                                        <p:cTn id="100" dur="3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28" grpId="0"/>
      <p:bldP spid="32" grpId="0"/>
      <p:bldP spid="36"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23571"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23572"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sp>
        <p:nvSpPr>
          <p:cNvPr id="8" name="矩形 7"/>
          <p:cNvSpPr/>
          <p:nvPr/>
        </p:nvSpPr>
        <p:spPr>
          <a:xfrm>
            <a:off x="684213" y="1058863"/>
            <a:ext cx="1920875" cy="122555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9" name="矩形 8"/>
          <p:cNvSpPr/>
          <p:nvPr/>
        </p:nvSpPr>
        <p:spPr>
          <a:xfrm>
            <a:off x="684213" y="2349500"/>
            <a:ext cx="1920875" cy="122555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0" name="矩形 9"/>
          <p:cNvSpPr/>
          <p:nvPr/>
        </p:nvSpPr>
        <p:spPr>
          <a:xfrm>
            <a:off x="684213" y="3641725"/>
            <a:ext cx="1920875" cy="1223963"/>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2" name="矩形 11"/>
          <p:cNvSpPr/>
          <p:nvPr/>
        </p:nvSpPr>
        <p:spPr>
          <a:xfrm>
            <a:off x="2671763" y="1069975"/>
            <a:ext cx="1947863" cy="122555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3" name="矩形 12"/>
          <p:cNvSpPr/>
          <p:nvPr/>
        </p:nvSpPr>
        <p:spPr>
          <a:xfrm>
            <a:off x="2671763" y="2349500"/>
            <a:ext cx="1947863" cy="2516188"/>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4" name="矩形 13"/>
          <p:cNvSpPr/>
          <p:nvPr/>
        </p:nvSpPr>
        <p:spPr>
          <a:xfrm>
            <a:off x="4676775" y="3641725"/>
            <a:ext cx="1881188" cy="1233488"/>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5" name="矩形 14"/>
          <p:cNvSpPr/>
          <p:nvPr/>
        </p:nvSpPr>
        <p:spPr>
          <a:xfrm>
            <a:off x="6624638" y="3641725"/>
            <a:ext cx="1881188" cy="1233488"/>
          </a:xfrm>
          <a:prstGeom prst="rect">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6" name="组合 15"/>
          <p:cNvGrpSpPr/>
          <p:nvPr/>
        </p:nvGrpSpPr>
        <p:grpSpPr>
          <a:xfrm>
            <a:off x="4676775" y="1069975"/>
            <a:ext cx="3829050" cy="2505075"/>
            <a:chOff x="4716016" y="854443"/>
            <a:chExt cx="3829270" cy="2504544"/>
          </a:xfrm>
        </p:grpSpPr>
        <p:sp>
          <p:nvSpPr>
            <p:cNvPr id="17" name="矩形 16"/>
            <p:cNvSpPr/>
            <p:nvPr/>
          </p:nvSpPr>
          <p:spPr>
            <a:xfrm>
              <a:off x="4716016" y="854443"/>
              <a:ext cx="3829270" cy="2504544"/>
            </a:xfrm>
            <a:prstGeom prst="rect">
              <a:avLst/>
            </a:prstGeom>
            <a:blipFill>
              <a:blip r:embed="rId1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 name="矩形 17"/>
            <p:cNvSpPr/>
            <p:nvPr/>
          </p:nvSpPr>
          <p:spPr>
            <a:xfrm>
              <a:off x="4716016" y="854443"/>
              <a:ext cx="3829270" cy="2504544"/>
            </a:xfrm>
            <a:prstGeom prst="rect">
              <a:avLst/>
            </a:prstGeom>
            <a:solidFill>
              <a:schemeClr val="bg2">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9" name="TextBox 18"/>
          <p:cNvSpPr txBox="1"/>
          <p:nvPr/>
        </p:nvSpPr>
        <p:spPr>
          <a:xfrm>
            <a:off x="4789488" y="1557338"/>
            <a:ext cx="3416300" cy="523875"/>
          </a:xfrm>
          <a:prstGeom prst="rect">
            <a:avLst/>
          </a:prstGeom>
          <a:noFill/>
          <a:ln w="9525">
            <a:noFill/>
          </a:ln>
        </p:spPr>
        <p:txBody>
          <a:bodyPr wrap="none">
            <a:spAutoFit/>
          </a:bodyPr>
          <a:lstStyle/>
          <a:p>
            <a:pPr lvl="0"/>
            <a:r>
              <a:rPr lang="zh-CN" altLang="en-US" sz="2800" b="1" dirty="0">
                <a:solidFill>
                  <a:srgbClr val="FFFFFF"/>
                </a:solidFill>
                <a:latin typeface="微软雅黑" panose="020B0503020204020204" pitchFamily="34" charset="-122"/>
                <a:ea typeface="微软雅黑" panose="020B0503020204020204" pitchFamily="34" charset="-122"/>
              </a:rPr>
              <a:t>在这里更换你的标题</a:t>
            </a:r>
          </a:p>
        </p:txBody>
      </p:sp>
      <p:sp>
        <p:nvSpPr>
          <p:cNvPr id="20" name="矩形 1"/>
          <p:cNvSpPr>
            <a:spLocks noChangeArrowheads="1"/>
          </p:cNvSpPr>
          <p:nvPr/>
        </p:nvSpPr>
        <p:spPr bwMode="auto">
          <a:xfrm>
            <a:off x="4821238" y="2014538"/>
            <a:ext cx="2447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rPr>
              <a:t>Click To Change You </a:t>
            </a:r>
            <a:r>
              <a:rPr kumimoji="0" lang="en-US" altLang="zh-CN" sz="1400" b="0" i="0" u="none" strike="noStrike" kern="0" cap="none" spc="0" normalizeH="0" baseline="0" noProof="0" dirty="0" err="1">
                <a:ln>
                  <a:noFill/>
                </a:ln>
                <a:solidFill>
                  <a:prstClr val="white"/>
                </a:solidFill>
                <a:effectLst/>
                <a:uLnTx/>
                <a:uFillTx/>
                <a:latin typeface="Impact" panose="020B0806030902050204" pitchFamily="34" charset="0"/>
                <a:ea typeface="微软雅黑" panose="020B0503020204020204" pitchFamily="34" charset="-122"/>
                <a:cs typeface="+mn-cs"/>
              </a:rPr>
              <a:t>Subtittle</a:t>
            </a:r>
            <a:endParaRPr kumimoji="0" lang="zh-CN" altLang="en-US" sz="1400" b="0" i="0" u="none" strike="noStrike" kern="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endParaRPr>
          </a:p>
        </p:txBody>
      </p:sp>
      <p:sp>
        <p:nvSpPr>
          <p:cNvPr id="21" name="矩形 1"/>
          <p:cNvSpPr>
            <a:spLocks noChangeArrowheads="1"/>
          </p:cNvSpPr>
          <p:nvPr/>
        </p:nvSpPr>
        <p:spPr bwMode="auto">
          <a:xfrm>
            <a:off x="4821238" y="2522538"/>
            <a:ext cx="32305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31"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800" fill="hold"/>
                                        <p:tgtEl>
                                          <p:spTgt spid="8"/>
                                        </p:tgtEl>
                                        <p:attrNameLst>
                                          <p:attrName>ppt_w</p:attrName>
                                        </p:attrNameLst>
                                      </p:cBhvr>
                                      <p:tavLst>
                                        <p:tav tm="0">
                                          <p:val>
                                            <p:fltVal val="0"/>
                                          </p:val>
                                        </p:tav>
                                        <p:tav tm="100000">
                                          <p:val>
                                            <p:strVal val="#ppt_w"/>
                                          </p:val>
                                        </p:tav>
                                      </p:tavLst>
                                    </p:anim>
                                    <p:anim calcmode="lin" valueType="num">
                                      <p:cBhvr>
                                        <p:cTn id="30" dur="800" fill="hold"/>
                                        <p:tgtEl>
                                          <p:spTgt spid="8"/>
                                        </p:tgtEl>
                                        <p:attrNameLst>
                                          <p:attrName>ppt_h</p:attrName>
                                        </p:attrNameLst>
                                      </p:cBhvr>
                                      <p:tavLst>
                                        <p:tav tm="0">
                                          <p:val>
                                            <p:fltVal val="0"/>
                                          </p:val>
                                        </p:tav>
                                        <p:tav tm="100000">
                                          <p:val>
                                            <p:strVal val="#ppt_h"/>
                                          </p:val>
                                        </p:tav>
                                      </p:tavLst>
                                    </p:anim>
                                    <p:anim calcmode="lin" valueType="num">
                                      <p:cBhvr>
                                        <p:cTn id="31" dur="800" fill="hold"/>
                                        <p:tgtEl>
                                          <p:spTgt spid="8"/>
                                        </p:tgtEl>
                                        <p:attrNameLst>
                                          <p:attrName>style.rotation</p:attrName>
                                        </p:attrNameLst>
                                      </p:cBhvr>
                                      <p:tavLst>
                                        <p:tav tm="0">
                                          <p:val>
                                            <p:fltVal val="90"/>
                                          </p:val>
                                        </p:tav>
                                        <p:tav tm="100000">
                                          <p:val>
                                            <p:fltVal val="0"/>
                                          </p:val>
                                        </p:tav>
                                      </p:tavLst>
                                    </p:anim>
                                    <p:animEffect transition="in" filter="fade">
                                      <p:cBhvr>
                                        <p:cTn id="32" dur="800"/>
                                        <p:tgtEl>
                                          <p:spTgt spid="8"/>
                                        </p:tgtEl>
                                      </p:cBhvr>
                                    </p:animEffect>
                                  </p:childTnLst>
                                </p:cTn>
                              </p:par>
                              <p:par>
                                <p:cTn id="33" presetID="31" presetClass="entr" presetSubtype="0" fill="hold" grpId="0" nodeType="withEffect">
                                  <p:stCondLst>
                                    <p:cond delay="2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800" fill="hold"/>
                                        <p:tgtEl>
                                          <p:spTgt spid="12"/>
                                        </p:tgtEl>
                                        <p:attrNameLst>
                                          <p:attrName>ppt_w</p:attrName>
                                        </p:attrNameLst>
                                      </p:cBhvr>
                                      <p:tavLst>
                                        <p:tav tm="0">
                                          <p:val>
                                            <p:fltVal val="0"/>
                                          </p:val>
                                        </p:tav>
                                        <p:tav tm="100000">
                                          <p:val>
                                            <p:strVal val="#ppt_w"/>
                                          </p:val>
                                        </p:tav>
                                      </p:tavLst>
                                    </p:anim>
                                    <p:anim calcmode="lin" valueType="num">
                                      <p:cBhvr>
                                        <p:cTn id="36" dur="800" fill="hold"/>
                                        <p:tgtEl>
                                          <p:spTgt spid="12"/>
                                        </p:tgtEl>
                                        <p:attrNameLst>
                                          <p:attrName>ppt_h</p:attrName>
                                        </p:attrNameLst>
                                      </p:cBhvr>
                                      <p:tavLst>
                                        <p:tav tm="0">
                                          <p:val>
                                            <p:fltVal val="0"/>
                                          </p:val>
                                        </p:tav>
                                        <p:tav tm="100000">
                                          <p:val>
                                            <p:strVal val="#ppt_h"/>
                                          </p:val>
                                        </p:tav>
                                      </p:tavLst>
                                    </p:anim>
                                    <p:anim calcmode="lin" valueType="num">
                                      <p:cBhvr>
                                        <p:cTn id="37" dur="800" fill="hold"/>
                                        <p:tgtEl>
                                          <p:spTgt spid="12"/>
                                        </p:tgtEl>
                                        <p:attrNameLst>
                                          <p:attrName>style.rotation</p:attrName>
                                        </p:attrNameLst>
                                      </p:cBhvr>
                                      <p:tavLst>
                                        <p:tav tm="0">
                                          <p:val>
                                            <p:fltVal val="90"/>
                                          </p:val>
                                        </p:tav>
                                        <p:tav tm="100000">
                                          <p:val>
                                            <p:fltVal val="0"/>
                                          </p:val>
                                        </p:tav>
                                      </p:tavLst>
                                    </p:anim>
                                    <p:animEffect transition="in" filter="fade">
                                      <p:cBhvr>
                                        <p:cTn id="38" dur="800"/>
                                        <p:tgtEl>
                                          <p:spTgt spid="12"/>
                                        </p:tgtEl>
                                      </p:cBhvr>
                                    </p:animEffect>
                                  </p:childTnLst>
                                </p:cTn>
                              </p:par>
                              <p:par>
                                <p:cTn id="39" presetID="31" presetClass="entr" presetSubtype="0" fill="hold" grpId="0" nodeType="withEffect">
                                  <p:stCondLst>
                                    <p:cond delay="5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800" fill="hold"/>
                                        <p:tgtEl>
                                          <p:spTgt spid="13"/>
                                        </p:tgtEl>
                                        <p:attrNameLst>
                                          <p:attrName>ppt_w</p:attrName>
                                        </p:attrNameLst>
                                      </p:cBhvr>
                                      <p:tavLst>
                                        <p:tav tm="0">
                                          <p:val>
                                            <p:fltVal val="0"/>
                                          </p:val>
                                        </p:tav>
                                        <p:tav tm="100000">
                                          <p:val>
                                            <p:strVal val="#ppt_w"/>
                                          </p:val>
                                        </p:tav>
                                      </p:tavLst>
                                    </p:anim>
                                    <p:anim calcmode="lin" valueType="num">
                                      <p:cBhvr>
                                        <p:cTn id="42" dur="800" fill="hold"/>
                                        <p:tgtEl>
                                          <p:spTgt spid="13"/>
                                        </p:tgtEl>
                                        <p:attrNameLst>
                                          <p:attrName>ppt_h</p:attrName>
                                        </p:attrNameLst>
                                      </p:cBhvr>
                                      <p:tavLst>
                                        <p:tav tm="0">
                                          <p:val>
                                            <p:fltVal val="0"/>
                                          </p:val>
                                        </p:tav>
                                        <p:tav tm="100000">
                                          <p:val>
                                            <p:strVal val="#ppt_h"/>
                                          </p:val>
                                        </p:tav>
                                      </p:tavLst>
                                    </p:anim>
                                    <p:anim calcmode="lin" valueType="num">
                                      <p:cBhvr>
                                        <p:cTn id="43" dur="800" fill="hold"/>
                                        <p:tgtEl>
                                          <p:spTgt spid="13"/>
                                        </p:tgtEl>
                                        <p:attrNameLst>
                                          <p:attrName>style.rotation</p:attrName>
                                        </p:attrNameLst>
                                      </p:cBhvr>
                                      <p:tavLst>
                                        <p:tav tm="0">
                                          <p:val>
                                            <p:fltVal val="90"/>
                                          </p:val>
                                        </p:tav>
                                        <p:tav tm="100000">
                                          <p:val>
                                            <p:fltVal val="0"/>
                                          </p:val>
                                        </p:tav>
                                      </p:tavLst>
                                    </p:anim>
                                    <p:animEffect transition="in" filter="fade">
                                      <p:cBhvr>
                                        <p:cTn id="44" dur="800"/>
                                        <p:tgtEl>
                                          <p:spTgt spid="13"/>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800" fill="hold"/>
                                        <p:tgtEl>
                                          <p:spTgt spid="9"/>
                                        </p:tgtEl>
                                        <p:attrNameLst>
                                          <p:attrName>ppt_w</p:attrName>
                                        </p:attrNameLst>
                                      </p:cBhvr>
                                      <p:tavLst>
                                        <p:tav tm="0">
                                          <p:val>
                                            <p:fltVal val="0"/>
                                          </p:val>
                                        </p:tav>
                                        <p:tav tm="100000">
                                          <p:val>
                                            <p:strVal val="#ppt_w"/>
                                          </p:val>
                                        </p:tav>
                                      </p:tavLst>
                                    </p:anim>
                                    <p:anim calcmode="lin" valueType="num">
                                      <p:cBhvr>
                                        <p:cTn id="48" dur="800" fill="hold"/>
                                        <p:tgtEl>
                                          <p:spTgt spid="9"/>
                                        </p:tgtEl>
                                        <p:attrNameLst>
                                          <p:attrName>ppt_h</p:attrName>
                                        </p:attrNameLst>
                                      </p:cBhvr>
                                      <p:tavLst>
                                        <p:tav tm="0">
                                          <p:val>
                                            <p:fltVal val="0"/>
                                          </p:val>
                                        </p:tav>
                                        <p:tav tm="100000">
                                          <p:val>
                                            <p:strVal val="#ppt_h"/>
                                          </p:val>
                                        </p:tav>
                                      </p:tavLst>
                                    </p:anim>
                                    <p:anim calcmode="lin" valueType="num">
                                      <p:cBhvr>
                                        <p:cTn id="49" dur="800" fill="hold"/>
                                        <p:tgtEl>
                                          <p:spTgt spid="9"/>
                                        </p:tgtEl>
                                        <p:attrNameLst>
                                          <p:attrName>style.rotation</p:attrName>
                                        </p:attrNameLst>
                                      </p:cBhvr>
                                      <p:tavLst>
                                        <p:tav tm="0">
                                          <p:val>
                                            <p:fltVal val="90"/>
                                          </p:val>
                                        </p:tav>
                                        <p:tav tm="100000">
                                          <p:val>
                                            <p:fltVal val="0"/>
                                          </p:val>
                                        </p:tav>
                                      </p:tavLst>
                                    </p:anim>
                                    <p:animEffect transition="in" filter="fade">
                                      <p:cBhvr>
                                        <p:cTn id="50" dur="800"/>
                                        <p:tgtEl>
                                          <p:spTgt spid="9"/>
                                        </p:tgtEl>
                                      </p:cBhvr>
                                    </p:animEffect>
                                  </p:childTnLst>
                                </p:cTn>
                              </p:par>
                              <p:par>
                                <p:cTn id="51" presetID="31" presetClass="entr" presetSubtype="0" fill="hold" grpId="0" nodeType="withEffect">
                                  <p:stCondLst>
                                    <p:cond delay="500"/>
                                  </p:stCondLst>
                                  <p:childTnLst>
                                    <p:set>
                                      <p:cBhvr>
                                        <p:cTn id="52" dur="1" fill="hold">
                                          <p:stCondLst>
                                            <p:cond delay="0"/>
                                          </p:stCondLst>
                                        </p:cTn>
                                        <p:tgtEl>
                                          <p:spTgt spid="10"/>
                                        </p:tgtEl>
                                        <p:attrNameLst>
                                          <p:attrName>style.visibility</p:attrName>
                                        </p:attrNameLst>
                                      </p:cBhvr>
                                      <p:to>
                                        <p:strVal val="visible"/>
                                      </p:to>
                                    </p:set>
                                    <p:anim calcmode="lin" valueType="num">
                                      <p:cBhvr>
                                        <p:cTn id="53" dur="800" fill="hold"/>
                                        <p:tgtEl>
                                          <p:spTgt spid="10"/>
                                        </p:tgtEl>
                                        <p:attrNameLst>
                                          <p:attrName>ppt_w</p:attrName>
                                        </p:attrNameLst>
                                      </p:cBhvr>
                                      <p:tavLst>
                                        <p:tav tm="0">
                                          <p:val>
                                            <p:fltVal val="0"/>
                                          </p:val>
                                        </p:tav>
                                        <p:tav tm="100000">
                                          <p:val>
                                            <p:strVal val="#ppt_w"/>
                                          </p:val>
                                        </p:tav>
                                      </p:tavLst>
                                    </p:anim>
                                    <p:anim calcmode="lin" valueType="num">
                                      <p:cBhvr>
                                        <p:cTn id="54" dur="800" fill="hold"/>
                                        <p:tgtEl>
                                          <p:spTgt spid="10"/>
                                        </p:tgtEl>
                                        <p:attrNameLst>
                                          <p:attrName>ppt_h</p:attrName>
                                        </p:attrNameLst>
                                      </p:cBhvr>
                                      <p:tavLst>
                                        <p:tav tm="0">
                                          <p:val>
                                            <p:fltVal val="0"/>
                                          </p:val>
                                        </p:tav>
                                        <p:tav tm="100000">
                                          <p:val>
                                            <p:strVal val="#ppt_h"/>
                                          </p:val>
                                        </p:tav>
                                      </p:tavLst>
                                    </p:anim>
                                    <p:anim calcmode="lin" valueType="num">
                                      <p:cBhvr>
                                        <p:cTn id="55" dur="800" fill="hold"/>
                                        <p:tgtEl>
                                          <p:spTgt spid="10"/>
                                        </p:tgtEl>
                                        <p:attrNameLst>
                                          <p:attrName>style.rotation</p:attrName>
                                        </p:attrNameLst>
                                      </p:cBhvr>
                                      <p:tavLst>
                                        <p:tav tm="0">
                                          <p:val>
                                            <p:fltVal val="90"/>
                                          </p:val>
                                        </p:tav>
                                        <p:tav tm="100000">
                                          <p:val>
                                            <p:fltVal val="0"/>
                                          </p:val>
                                        </p:tav>
                                      </p:tavLst>
                                    </p:anim>
                                    <p:animEffect transition="in" filter="fade">
                                      <p:cBhvr>
                                        <p:cTn id="56" dur="800"/>
                                        <p:tgtEl>
                                          <p:spTgt spid="10"/>
                                        </p:tgtEl>
                                      </p:cBhvr>
                                    </p:animEffect>
                                  </p:childTnLst>
                                </p:cTn>
                              </p:par>
                              <p:par>
                                <p:cTn id="57" presetID="31" presetClass="entr" presetSubtype="0" fill="hold" grpId="0" nodeType="withEffect">
                                  <p:stCondLst>
                                    <p:cond delay="250"/>
                                  </p:stCondLst>
                                  <p:childTnLst>
                                    <p:set>
                                      <p:cBhvr>
                                        <p:cTn id="58" dur="1" fill="hold">
                                          <p:stCondLst>
                                            <p:cond delay="0"/>
                                          </p:stCondLst>
                                        </p:cTn>
                                        <p:tgtEl>
                                          <p:spTgt spid="14"/>
                                        </p:tgtEl>
                                        <p:attrNameLst>
                                          <p:attrName>style.visibility</p:attrName>
                                        </p:attrNameLst>
                                      </p:cBhvr>
                                      <p:to>
                                        <p:strVal val="visible"/>
                                      </p:to>
                                    </p:set>
                                    <p:anim calcmode="lin" valueType="num">
                                      <p:cBhvr>
                                        <p:cTn id="59" dur="800" fill="hold"/>
                                        <p:tgtEl>
                                          <p:spTgt spid="14"/>
                                        </p:tgtEl>
                                        <p:attrNameLst>
                                          <p:attrName>ppt_w</p:attrName>
                                        </p:attrNameLst>
                                      </p:cBhvr>
                                      <p:tavLst>
                                        <p:tav tm="0">
                                          <p:val>
                                            <p:fltVal val="0"/>
                                          </p:val>
                                        </p:tav>
                                        <p:tav tm="100000">
                                          <p:val>
                                            <p:strVal val="#ppt_w"/>
                                          </p:val>
                                        </p:tav>
                                      </p:tavLst>
                                    </p:anim>
                                    <p:anim calcmode="lin" valueType="num">
                                      <p:cBhvr>
                                        <p:cTn id="60" dur="800" fill="hold"/>
                                        <p:tgtEl>
                                          <p:spTgt spid="14"/>
                                        </p:tgtEl>
                                        <p:attrNameLst>
                                          <p:attrName>ppt_h</p:attrName>
                                        </p:attrNameLst>
                                      </p:cBhvr>
                                      <p:tavLst>
                                        <p:tav tm="0">
                                          <p:val>
                                            <p:fltVal val="0"/>
                                          </p:val>
                                        </p:tav>
                                        <p:tav tm="100000">
                                          <p:val>
                                            <p:strVal val="#ppt_h"/>
                                          </p:val>
                                        </p:tav>
                                      </p:tavLst>
                                    </p:anim>
                                    <p:anim calcmode="lin" valueType="num">
                                      <p:cBhvr>
                                        <p:cTn id="61" dur="800" fill="hold"/>
                                        <p:tgtEl>
                                          <p:spTgt spid="14"/>
                                        </p:tgtEl>
                                        <p:attrNameLst>
                                          <p:attrName>style.rotation</p:attrName>
                                        </p:attrNameLst>
                                      </p:cBhvr>
                                      <p:tavLst>
                                        <p:tav tm="0">
                                          <p:val>
                                            <p:fltVal val="90"/>
                                          </p:val>
                                        </p:tav>
                                        <p:tav tm="100000">
                                          <p:val>
                                            <p:fltVal val="0"/>
                                          </p:val>
                                        </p:tav>
                                      </p:tavLst>
                                    </p:anim>
                                    <p:animEffect transition="in" filter="fade">
                                      <p:cBhvr>
                                        <p:cTn id="62" dur="800"/>
                                        <p:tgtEl>
                                          <p:spTgt spid="14"/>
                                        </p:tgtEl>
                                      </p:cBhvr>
                                    </p:animEffect>
                                  </p:childTnLst>
                                </p:cTn>
                              </p:par>
                              <p:par>
                                <p:cTn id="63" presetID="31" presetClass="entr" presetSubtype="0" fill="hold" grpId="0" nodeType="withEffect">
                                  <p:stCondLst>
                                    <p:cond delay="450"/>
                                  </p:stCondLst>
                                  <p:childTnLst>
                                    <p:set>
                                      <p:cBhvr>
                                        <p:cTn id="64" dur="1" fill="hold">
                                          <p:stCondLst>
                                            <p:cond delay="0"/>
                                          </p:stCondLst>
                                        </p:cTn>
                                        <p:tgtEl>
                                          <p:spTgt spid="15"/>
                                        </p:tgtEl>
                                        <p:attrNameLst>
                                          <p:attrName>style.visibility</p:attrName>
                                        </p:attrNameLst>
                                      </p:cBhvr>
                                      <p:to>
                                        <p:strVal val="visible"/>
                                      </p:to>
                                    </p:set>
                                    <p:anim calcmode="lin" valueType="num">
                                      <p:cBhvr>
                                        <p:cTn id="65" dur="800" fill="hold"/>
                                        <p:tgtEl>
                                          <p:spTgt spid="15"/>
                                        </p:tgtEl>
                                        <p:attrNameLst>
                                          <p:attrName>ppt_w</p:attrName>
                                        </p:attrNameLst>
                                      </p:cBhvr>
                                      <p:tavLst>
                                        <p:tav tm="0">
                                          <p:val>
                                            <p:fltVal val="0"/>
                                          </p:val>
                                        </p:tav>
                                        <p:tav tm="100000">
                                          <p:val>
                                            <p:strVal val="#ppt_w"/>
                                          </p:val>
                                        </p:tav>
                                      </p:tavLst>
                                    </p:anim>
                                    <p:anim calcmode="lin" valueType="num">
                                      <p:cBhvr>
                                        <p:cTn id="66" dur="800" fill="hold"/>
                                        <p:tgtEl>
                                          <p:spTgt spid="15"/>
                                        </p:tgtEl>
                                        <p:attrNameLst>
                                          <p:attrName>ppt_h</p:attrName>
                                        </p:attrNameLst>
                                      </p:cBhvr>
                                      <p:tavLst>
                                        <p:tav tm="0">
                                          <p:val>
                                            <p:fltVal val="0"/>
                                          </p:val>
                                        </p:tav>
                                        <p:tav tm="100000">
                                          <p:val>
                                            <p:strVal val="#ppt_h"/>
                                          </p:val>
                                        </p:tav>
                                      </p:tavLst>
                                    </p:anim>
                                    <p:anim calcmode="lin" valueType="num">
                                      <p:cBhvr>
                                        <p:cTn id="67" dur="800" fill="hold"/>
                                        <p:tgtEl>
                                          <p:spTgt spid="15"/>
                                        </p:tgtEl>
                                        <p:attrNameLst>
                                          <p:attrName>style.rotation</p:attrName>
                                        </p:attrNameLst>
                                      </p:cBhvr>
                                      <p:tavLst>
                                        <p:tav tm="0">
                                          <p:val>
                                            <p:fltVal val="90"/>
                                          </p:val>
                                        </p:tav>
                                        <p:tav tm="100000">
                                          <p:val>
                                            <p:fltVal val="0"/>
                                          </p:val>
                                        </p:tav>
                                      </p:tavLst>
                                    </p:anim>
                                    <p:animEffect transition="in" filter="fade">
                                      <p:cBhvr>
                                        <p:cTn id="68" dur="800"/>
                                        <p:tgtEl>
                                          <p:spTgt spid="15"/>
                                        </p:tgtEl>
                                      </p:cBhvr>
                                    </p:animEffect>
                                  </p:childTnLst>
                                </p:cTn>
                              </p:par>
                              <p:par>
                                <p:cTn id="69" presetID="31" presetClass="entr" presetSubtype="0" fill="hold" nodeType="withEffect">
                                  <p:stCondLst>
                                    <p:cond delay="550"/>
                                  </p:stCondLst>
                                  <p:childTnLst>
                                    <p:set>
                                      <p:cBhvr>
                                        <p:cTn id="70" dur="1" fill="hold">
                                          <p:stCondLst>
                                            <p:cond delay="0"/>
                                          </p:stCondLst>
                                        </p:cTn>
                                        <p:tgtEl>
                                          <p:spTgt spid="16"/>
                                        </p:tgtEl>
                                        <p:attrNameLst>
                                          <p:attrName>style.visibility</p:attrName>
                                        </p:attrNameLst>
                                      </p:cBhvr>
                                      <p:to>
                                        <p:strVal val="visible"/>
                                      </p:to>
                                    </p:set>
                                    <p:anim calcmode="lin" valueType="num">
                                      <p:cBhvr>
                                        <p:cTn id="71" dur="800" fill="hold"/>
                                        <p:tgtEl>
                                          <p:spTgt spid="16"/>
                                        </p:tgtEl>
                                        <p:attrNameLst>
                                          <p:attrName>ppt_w</p:attrName>
                                        </p:attrNameLst>
                                      </p:cBhvr>
                                      <p:tavLst>
                                        <p:tav tm="0">
                                          <p:val>
                                            <p:fltVal val="0"/>
                                          </p:val>
                                        </p:tav>
                                        <p:tav tm="100000">
                                          <p:val>
                                            <p:strVal val="#ppt_w"/>
                                          </p:val>
                                        </p:tav>
                                      </p:tavLst>
                                    </p:anim>
                                    <p:anim calcmode="lin" valueType="num">
                                      <p:cBhvr>
                                        <p:cTn id="72" dur="800" fill="hold"/>
                                        <p:tgtEl>
                                          <p:spTgt spid="16"/>
                                        </p:tgtEl>
                                        <p:attrNameLst>
                                          <p:attrName>ppt_h</p:attrName>
                                        </p:attrNameLst>
                                      </p:cBhvr>
                                      <p:tavLst>
                                        <p:tav tm="0">
                                          <p:val>
                                            <p:fltVal val="0"/>
                                          </p:val>
                                        </p:tav>
                                        <p:tav tm="100000">
                                          <p:val>
                                            <p:strVal val="#ppt_h"/>
                                          </p:val>
                                        </p:tav>
                                      </p:tavLst>
                                    </p:anim>
                                    <p:anim calcmode="lin" valueType="num">
                                      <p:cBhvr>
                                        <p:cTn id="73" dur="800" fill="hold"/>
                                        <p:tgtEl>
                                          <p:spTgt spid="16"/>
                                        </p:tgtEl>
                                        <p:attrNameLst>
                                          <p:attrName>style.rotation</p:attrName>
                                        </p:attrNameLst>
                                      </p:cBhvr>
                                      <p:tavLst>
                                        <p:tav tm="0">
                                          <p:val>
                                            <p:fltVal val="90"/>
                                          </p:val>
                                        </p:tav>
                                        <p:tav tm="100000">
                                          <p:val>
                                            <p:fltVal val="0"/>
                                          </p:val>
                                        </p:tav>
                                      </p:tavLst>
                                    </p:anim>
                                    <p:animEffect transition="in" filter="fade">
                                      <p:cBhvr>
                                        <p:cTn id="74" dur="800"/>
                                        <p:tgtEl>
                                          <p:spTgt spid="16"/>
                                        </p:tgtEl>
                                      </p:cBhvr>
                                    </p:animEffect>
                                  </p:childTnLst>
                                </p:cTn>
                              </p:par>
                            </p:childTnLst>
                          </p:cTn>
                        </p:par>
                        <p:par>
                          <p:cTn id="75" fill="hold">
                            <p:stCondLst>
                              <p:cond delay="3000"/>
                            </p:stCondLst>
                            <p:childTnLst>
                              <p:par>
                                <p:cTn id="76" presetID="2" presetClass="entr" presetSubtype="8"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300" fill="hold"/>
                                        <p:tgtEl>
                                          <p:spTgt spid="19"/>
                                        </p:tgtEl>
                                        <p:attrNameLst>
                                          <p:attrName>ppt_x</p:attrName>
                                        </p:attrNameLst>
                                      </p:cBhvr>
                                      <p:tavLst>
                                        <p:tav tm="0">
                                          <p:val>
                                            <p:strVal val="0-#ppt_w/2"/>
                                          </p:val>
                                        </p:tav>
                                        <p:tav tm="100000">
                                          <p:val>
                                            <p:strVal val="#ppt_x"/>
                                          </p:val>
                                        </p:tav>
                                      </p:tavLst>
                                    </p:anim>
                                    <p:anim calcmode="lin" valueType="num">
                                      <p:cBhvr additive="base">
                                        <p:cTn id="79" dur="300" fill="hold"/>
                                        <p:tgtEl>
                                          <p:spTgt spid="19"/>
                                        </p:tgtEl>
                                        <p:attrNameLst>
                                          <p:attrName>ppt_y</p:attrName>
                                        </p:attrNameLst>
                                      </p:cBhvr>
                                      <p:tavLst>
                                        <p:tav tm="0">
                                          <p:val>
                                            <p:strVal val="#ppt_y"/>
                                          </p:val>
                                        </p:tav>
                                        <p:tav tm="100000">
                                          <p:val>
                                            <p:strVal val="#ppt_y"/>
                                          </p:val>
                                        </p:tav>
                                      </p:tavLst>
                                    </p:anim>
                                  </p:childTnLst>
                                </p:cTn>
                              </p:par>
                              <p:par>
                                <p:cTn id="80" presetID="2" presetClass="entr" presetSubtype="8" fill="hold" grpId="0" nodeType="withEffect">
                                  <p:stCondLst>
                                    <p:cond delay="15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300" fill="hold"/>
                                        <p:tgtEl>
                                          <p:spTgt spid="20"/>
                                        </p:tgtEl>
                                        <p:attrNameLst>
                                          <p:attrName>ppt_x</p:attrName>
                                        </p:attrNameLst>
                                      </p:cBhvr>
                                      <p:tavLst>
                                        <p:tav tm="0">
                                          <p:val>
                                            <p:strVal val="0-#ppt_w/2"/>
                                          </p:val>
                                        </p:tav>
                                        <p:tav tm="100000">
                                          <p:val>
                                            <p:strVal val="#ppt_x"/>
                                          </p:val>
                                        </p:tav>
                                      </p:tavLst>
                                    </p:anim>
                                    <p:anim calcmode="lin" valueType="num">
                                      <p:cBhvr additive="base">
                                        <p:cTn id="83" dur="300" fill="hold"/>
                                        <p:tgtEl>
                                          <p:spTgt spid="20"/>
                                        </p:tgtEl>
                                        <p:attrNameLst>
                                          <p:attrName>ppt_y</p:attrName>
                                        </p:attrNameLst>
                                      </p:cBhvr>
                                      <p:tavLst>
                                        <p:tav tm="0">
                                          <p:val>
                                            <p:strVal val="#ppt_y"/>
                                          </p:val>
                                        </p:tav>
                                        <p:tav tm="100000">
                                          <p:val>
                                            <p:strVal val="#ppt_y"/>
                                          </p:val>
                                        </p:tav>
                                      </p:tavLst>
                                    </p:anim>
                                  </p:childTnLst>
                                </p:cTn>
                              </p:par>
                              <p:par>
                                <p:cTn id="84" presetID="2" presetClass="entr" presetSubtype="8" fill="hold" grpId="0" nodeType="withEffect">
                                  <p:stCondLst>
                                    <p:cond delay="300"/>
                                  </p:stCondLst>
                                  <p:childTnLst>
                                    <p:set>
                                      <p:cBhvr>
                                        <p:cTn id="85" dur="1" fill="hold">
                                          <p:stCondLst>
                                            <p:cond delay="0"/>
                                          </p:stCondLst>
                                        </p:cTn>
                                        <p:tgtEl>
                                          <p:spTgt spid="21"/>
                                        </p:tgtEl>
                                        <p:attrNameLst>
                                          <p:attrName>style.visibility</p:attrName>
                                        </p:attrNameLst>
                                      </p:cBhvr>
                                      <p:to>
                                        <p:strVal val="visible"/>
                                      </p:to>
                                    </p:set>
                                    <p:anim calcmode="lin" valueType="num">
                                      <p:cBhvr additive="base">
                                        <p:cTn id="86" dur="300" fill="hold"/>
                                        <p:tgtEl>
                                          <p:spTgt spid="21"/>
                                        </p:tgtEl>
                                        <p:attrNameLst>
                                          <p:attrName>ppt_x</p:attrName>
                                        </p:attrNameLst>
                                      </p:cBhvr>
                                      <p:tavLst>
                                        <p:tav tm="0">
                                          <p:val>
                                            <p:strVal val="0-#ppt_w/2"/>
                                          </p:val>
                                        </p:tav>
                                        <p:tav tm="100000">
                                          <p:val>
                                            <p:strVal val="#ppt_x"/>
                                          </p:val>
                                        </p:tav>
                                      </p:tavLst>
                                    </p:anim>
                                    <p:anim calcmode="lin" valueType="num">
                                      <p:cBhvr additive="base">
                                        <p:cTn id="87" dur="3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8" grpId="0" animBg="1"/>
      <p:bldP spid="9" grpId="0" animBg="1"/>
      <p:bldP spid="10" grpId="0" animBg="1"/>
      <p:bldP spid="12" grpId="0" animBg="1"/>
      <p:bldP spid="13" grpId="0" animBg="1"/>
      <p:bldP spid="14" grpId="0" animBg="1"/>
      <p:bldP spid="15" grpId="0" animBg="1"/>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24616"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24617"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sp>
        <p:nvSpPr>
          <p:cNvPr id="8" name="矩形 7"/>
          <p:cNvSpPr/>
          <p:nvPr/>
        </p:nvSpPr>
        <p:spPr>
          <a:xfrm>
            <a:off x="2239963" y="1938338"/>
            <a:ext cx="215900" cy="10604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9" name="组合 8"/>
          <p:cNvGrpSpPr/>
          <p:nvPr/>
        </p:nvGrpSpPr>
        <p:grpSpPr>
          <a:xfrm>
            <a:off x="449263" y="2211388"/>
            <a:ext cx="5562600" cy="1728787"/>
            <a:chOff x="3276972" y="2283718"/>
            <a:chExt cx="5562660" cy="1728193"/>
          </a:xfrm>
        </p:grpSpPr>
        <p:grpSp>
          <p:nvGrpSpPr>
            <p:cNvPr id="24608" name="组合 9"/>
            <p:cNvGrpSpPr/>
            <p:nvPr/>
          </p:nvGrpSpPr>
          <p:grpSpPr>
            <a:xfrm>
              <a:off x="3276972" y="2283718"/>
              <a:ext cx="1295028" cy="1728193"/>
              <a:chOff x="1475658" y="2139701"/>
              <a:chExt cx="1295028" cy="1728193"/>
            </a:xfrm>
          </p:grpSpPr>
          <p:sp>
            <p:nvSpPr>
              <p:cNvPr id="14" name="等腰三角形 13"/>
              <p:cNvSpPr/>
              <p:nvPr/>
            </p:nvSpPr>
            <p:spPr>
              <a:xfrm rot="16200000">
                <a:off x="1259076" y="2356284"/>
                <a:ext cx="1728193" cy="1295028"/>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4612" name="组合 14"/>
              <p:cNvGrpSpPr/>
              <p:nvPr/>
            </p:nvGrpSpPr>
            <p:grpSpPr>
              <a:xfrm>
                <a:off x="2267744" y="2643758"/>
                <a:ext cx="288032" cy="288168"/>
                <a:chOff x="3275856" y="1995685"/>
                <a:chExt cx="288032" cy="288168"/>
              </a:xfrm>
            </p:grpSpPr>
            <p:sp>
              <p:nvSpPr>
                <p:cNvPr id="16" name="椭圆 3"/>
                <p:cNvSpPr/>
                <p:nvPr/>
              </p:nvSpPr>
              <p:spPr>
                <a:xfrm>
                  <a:off x="3275856" y="1995685"/>
                  <a:ext cx="288032" cy="288168"/>
                </a:xfrm>
                <a:custGeom>
                  <a:avLst/>
                  <a:gdLst/>
                  <a:ahLst/>
                  <a:cxnLst/>
                  <a:rect l="l" t="t" r="r" b="b"/>
                  <a:pathLst>
                    <a:path w="288032" h="288168">
                      <a:moveTo>
                        <a:pt x="144016" y="0"/>
                      </a:moveTo>
                      <a:cubicBezTo>
                        <a:pt x="223554" y="0"/>
                        <a:pt x="288032" y="64478"/>
                        <a:pt x="288032" y="144016"/>
                      </a:cubicBezTo>
                      <a:cubicBezTo>
                        <a:pt x="288032" y="179254"/>
                        <a:pt x="275376" y="211536"/>
                        <a:pt x="252925" y="235359"/>
                      </a:cubicBezTo>
                      <a:cubicBezTo>
                        <a:pt x="258125" y="239431"/>
                        <a:pt x="259886" y="245592"/>
                        <a:pt x="259886" y="252164"/>
                      </a:cubicBezTo>
                      <a:cubicBezTo>
                        <a:pt x="259886" y="272048"/>
                        <a:pt x="243766" y="288168"/>
                        <a:pt x="223882" y="288168"/>
                      </a:cubicBezTo>
                      <a:cubicBezTo>
                        <a:pt x="213748" y="288168"/>
                        <a:pt x="204592" y="283981"/>
                        <a:pt x="198204" y="277092"/>
                      </a:cubicBezTo>
                      <a:cubicBezTo>
                        <a:pt x="181578" y="284267"/>
                        <a:pt x="163237" y="288032"/>
                        <a:pt x="144016" y="288032"/>
                      </a:cubicBezTo>
                      <a:cubicBezTo>
                        <a:pt x="64478" y="288032"/>
                        <a:pt x="0" y="223554"/>
                        <a:pt x="0" y="144016"/>
                      </a:cubicBezTo>
                      <a:cubicBezTo>
                        <a:pt x="0" y="64478"/>
                        <a:pt x="64478" y="0"/>
                        <a:pt x="144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 name="椭圆 16"/>
                <p:cNvSpPr/>
                <p:nvPr/>
              </p:nvSpPr>
              <p:spPr>
                <a:xfrm>
                  <a:off x="3333350" y="2048342"/>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 name="椭圆 17"/>
                <p:cNvSpPr/>
                <p:nvPr/>
              </p:nvSpPr>
              <p:spPr>
                <a:xfrm>
                  <a:off x="3394899" y="2089757"/>
                  <a:ext cx="49945" cy="499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12" name="矩形 11"/>
            <p:cNvSpPr/>
            <p:nvPr/>
          </p:nvSpPr>
          <p:spPr>
            <a:xfrm>
              <a:off x="4490939" y="3111811"/>
              <a:ext cx="3609453" cy="7200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3" name="等腰三角形 70"/>
            <p:cNvSpPr/>
            <p:nvPr/>
          </p:nvSpPr>
          <p:spPr>
            <a:xfrm rot="16200000">
              <a:off x="7712565" y="2706186"/>
              <a:ext cx="1370878" cy="883256"/>
            </a:xfrm>
            <a:custGeom>
              <a:avLst/>
              <a:gdLst/>
              <a:ahLst/>
              <a:cxnLst/>
              <a:rect l="l" t="t" r="r" b="b"/>
              <a:pathLst>
                <a:path w="1370878" h="883256">
                  <a:moveTo>
                    <a:pt x="1370878" y="883256"/>
                  </a:moveTo>
                  <a:lnTo>
                    <a:pt x="0" y="883256"/>
                  </a:lnTo>
                  <a:lnTo>
                    <a:pt x="589346" y="0"/>
                  </a:lnTo>
                  <a:lnTo>
                    <a:pt x="78153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9" name="矩形 18"/>
          <p:cNvSpPr/>
          <p:nvPr/>
        </p:nvSpPr>
        <p:spPr>
          <a:xfrm>
            <a:off x="2239963" y="2297113"/>
            <a:ext cx="215900" cy="701675"/>
          </a:xfrm>
          <a:prstGeom prst="rect">
            <a:avLst/>
          </a:prstGeom>
          <a:gradFill>
            <a:gsLst>
              <a:gs pos="100000">
                <a:schemeClr val="tx2"/>
              </a:gs>
              <a:gs pos="0">
                <a:schemeClr val="bg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TextBox 19"/>
          <p:cNvSpPr txBox="1"/>
          <p:nvPr/>
        </p:nvSpPr>
        <p:spPr>
          <a:xfrm>
            <a:off x="2093913" y="1509713"/>
            <a:ext cx="584200" cy="369887"/>
          </a:xfrm>
          <a:prstGeom prst="rect">
            <a:avLst/>
          </a:prstGeom>
          <a:noFill/>
          <a:ln w="9525">
            <a:noFill/>
          </a:ln>
        </p:spPr>
        <p:txBody>
          <a:bodyPr wrap="none">
            <a:spAutoFit/>
          </a:bodyPr>
          <a:lstStyle/>
          <a:p>
            <a:pPr lvl="0"/>
            <a:r>
              <a:rPr lang="en-US" altLang="zh-CN" dirty="0">
                <a:solidFill>
                  <a:schemeClr val="tx2"/>
                </a:solidFill>
                <a:latin typeface="Impact" panose="020B0806030902050204" pitchFamily="34" charset="0"/>
                <a:ea typeface="宋体" panose="02010600030101010101" pitchFamily="2" charset="-122"/>
              </a:rPr>
              <a:t>64%</a:t>
            </a:r>
            <a:endParaRPr lang="zh-CN" altLang="en-US" dirty="0">
              <a:solidFill>
                <a:schemeClr val="tx2"/>
              </a:solidFill>
              <a:latin typeface="Impact" panose="020B0806030902050204" pitchFamily="34" charset="0"/>
              <a:ea typeface="宋体" panose="02010600030101010101" pitchFamily="2" charset="-122"/>
            </a:endParaRPr>
          </a:p>
        </p:txBody>
      </p:sp>
      <p:sp>
        <p:nvSpPr>
          <p:cNvPr id="21" name="矩形 20"/>
          <p:cNvSpPr/>
          <p:nvPr/>
        </p:nvSpPr>
        <p:spPr>
          <a:xfrm>
            <a:off x="2962275" y="1938338"/>
            <a:ext cx="215900" cy="10604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 name="矩形 21"/>
          <p:cNvSpPr/>
          <p:nvPr/>
        </p:nvSpPr>
        <p:spPr>
          <a:xfrm>
            <a:off x="2962275" y="2590800"/>
            <a:ext cx="215900" cy="407988"/>
          </a:xfrm>
          <a:prstGeom prst="rect">
            <a:avLst/>
          </a:prstGeom>
          <a:gradFill>
            <a:gsLst>
              <a:gs pos="100000">
                <a:schemeClr val="tx2"/>
              </a:gs>
              <a:gs pos="0">
                <a:schemeClr val="bg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 name="TextBox 22"/>
          <p:cNvSpPr txBox="1"/>
          <p:nvPr/>
        </p:nvSpPr>
        <p:spPr>
          <a:xfrm>
            <a:off x="2816225" y="1509713"/>
            <a:ext cx="550863" cy="369887"/>
          </a:xfrm>
          <a:prstGeom prst="rect">
            <a:avLst/>
          </a:prstGeom>
          <a:noFill/>
          <a:ln w="9525">
            <a:noFill/>
          </a:ln>
        </p:spPr>
        <p:txBody>
          <a:bodyPr wrap="none">
            <a:spAutoFit/>
          </a:bodyPr>
          <a:lstStyle/>
          <a:p>
            <a:pPr lvl="0"/>
            <a:r>
              <a:rPr lang="en-US" altLang="zh-CN" dirty="0">
                <a:solidFill>
                  <a:schemeClr val="tx2"/>
                </a:solidFill>
                <a:latin typeface="Impact" panose="020B0806030902050204" pitchFamily="34" charset="0"/>
                <a:ea typeface="宋体" panose="02010600030101010101" pitchFamily="2" charset="-122"/>
              </a:rPr>
              <a:t>27%</a:t>
            </a:r>
            <a:endParaRPr lang="zh-CN" altLang="en-US" dirty="0">
              <a:solidFill>
                <a:schemeClr val="tx2"/>
              </a:solidFill>
              <a:latin typeface="Impact" panose="020B0806030902050204" pitchFamily="34" charset="0"/>
              <a:ea typeface="宋体" panose="02010600030101010101" pitchFamily="2" charset="-122"/>
            </a:endParaRPr>
          </a:p>
        </p:txBody>
      </p:sp>
      <p:sp>
        <p:nvSpPr>
          <p:cNvPr id="24" name="矩形 23"/>
          <p:cNvSpPr/>
          <p:nvPr/>
        </p:nvSpPr>
        <p:spPr>
          <a:xfrm>
            <a:off x="3684588" y="1938338"/>
            <a:ext cx="215900" cy="10604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5" name="矩形 24"/>
          <p:cNvSpPr/>
          <p:nvPr/>
        </p:nvSpPr>
        <p:spPr>
          <a:xfrm>
            <a:off x="3684588" y="2159000"/>
            <a:ext cx="215900" cy="839788"/>
          </a:xfrm>
          <a:prstGeom prst="rect">
            <a:avLst/>
          </a:prstGeom>
          <a:gradFill>
            <a:gsLst>
              <a:gs pos="100000">
                <a:schemeClr val="tx2"/>
              </a:gs>
              <a:gs pos="0">
                <a:schemeClr val="bg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6" name="TextBox 25"/>
          <p:cNvSpPr txBox="1"/>
          <p:nvPr/>
        </p:nvSpPr>
        <p:spPr>
          <a:xfrm>
            <a:off x="3538538" y="1509713"/>
            <a:ext cx="590550" cy="369887"/>
          </a:xfrm>
          <a:prstGeom prst="rect">
            <a:avLst/>
          </a:prstGeom>
          <a:noFill/>
          <a:ln w="9525">
            <a:noFill/>
          </a:ln>
        </p:spPr>
        <p:txBody>
          <a:bodyPr wrap="none">
            <a:spAutoFit/>
          </a:bodyPr>
          <a:lstStyle/>
          <a:p>
            <a:pPr lvl="0"/>
            <a:r>
              <a:rPr lang="en-US" altLang="zh-CN" dirty="0">
                <a:solidFill>
                  <a:schemeClr val="tx2"/>
                </a:solidFill>
                <a:latin typeface="Impact" panose="020B0806030902050204" pitchFamily="34" charset="0"/>
                <a:ea typeface="宋体" panose="02010600030101010101" pitchFamily="2" charset="-122"/>
              </a:rPr>
              <a:t>83%</a:t>
            </a:r>
            <a:endParaRPr lang="zh-CN" altLang="en-US" dirty="0">
              <a:solidFill>
                <a:schemeClr val="tx2"/>
              </a:solidFill>
              <a:latin typeface="Impact" panose="020B0806030902050204" pitchFamily="34" charset="0"/>
              <a:ea typeface="宋体" panose="02010600030101010101" pitchFamily="2" charset="-122"/>
            </a:endParaRPr>
          </a:p>
        </p:txBody>
      </p:sp>
      <p:sp>
        <p:nvSpPr>
          <p:cNvPr id="27" name="矩形 26"/>
          <p:cNvSpPr/>
          <p:nvPr/>
        </p:nvSpPr>
        <p:spPr>
          <a:xfrm>
            <a:off x="4406900" y="1938338"/>
            <a:ext cx="215900" cy="10604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8" name="矩形 27"/>
          <p:cNvSpPr/>
          <p:nvPr/>
        </p:nvSpPr>
        <p:spPr>
          <a:xfrm>
            <a:off x="4406900" y="2835275"/>
            <a:ext cx="215900" cy="163513"/>
          </a:xfrm>
          <a:prstGeom prst="rect">
            <a:avLst/>
          </a:prstGeom>
          <a:gradFill>
            <a:gsLst>
              <a:gs pos="100000">
                <a:schemeClr val="tx2"/>
              </a:gs>
              <a:gs pos="0">
                <a:schemeClr val="bg2"/>
              </a:gs>
            </a:gsLst>
            <a:lin ang="270000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9" name="TextBox 28"/>
          <p:cNvSpPr txBox="1"/>
          <p:nvPr/>
        </p:nvSpPr>
        <p:spPr>
          <a:xfrm>
            <a:off x="4260850" y="1509713"/>
            <a:ext cx="547688" cy="369887"/>
          </a:xfrm>
          <a:prstGeom prst="rect">
            <a:avLst/>
          </a:prstGeom>
          <a:noFill/>
          <a:ln w="9525">
            <a:noFill/>
          </a:ln>
        </p:spPr>
        <p:txBody>
          <a:bodyPr wrap="none">
            <a:spAutoFit/>
          </a:bodyPr>
          <a:lstStyle/>
          <a:p>
            <a:pPr lvl="0"/>
            <a:r>
              <a:rPr lang="en-US" altLang="zh-CN" dirty="0">
                <a:solidFill>
                  <a:schemeClr val="tx2"/>
                </a:solidFill>
                <a:latin typeface="Impact" panose="020B0806030902050204" pitchFamily="34" charset="0"/>
                <a:ea typeface="宋体" panose="02010600030101010101" pitchFamily="2" charset="-122"/>
              </a:rPr>
              <a:t>14%</a:t>
            </a:r>
            <a:endParaRPr lang="zh-CN" altLang="en-US" dirty="0">
              <a:solidFill>
                <a:schemeClr val="tx2"/>
              </a:solidFill>
              <a:latin typeface="Impact" panose="020B0806030902050204" pitchFamily="34" charset="0"/>
              <a:ea typeface="宋体" panose="02010600030101010101" pitchFamily="2" charset="-122"/>
            </a:endParaRPr>
          </a:p>
        </p:txBody>
      </p:sp>
      <p:sp>
        <p:nvSpPr>
          <p:cNvPr id="30" name="TextBox 29"/>
          <p:cNvSpPr txBox="1"/>
          <p:nvPr/>
        </p:nvSpPr>
        <p:spPr>
          <a:xfrm>
            <a:off x="2192338" y="3133725"/>
            <a:ext cx="368300" cy="708025"/>
          </a:xfrm>
          <a:prstGeom prst="rect">
            <a:avLst/>
          </a:prstGeom>
          <a:noFill/>
          <a:ln w="9525">
            <a:noFill/>
          </a:ln>
        </p:spPr>
        <p:txBody>
          <a:bodyPr vert="eaVert" wrap="none">
            <a:spAutoFit/>
          </a:bodyPr>
          <a:lstStyle/>
          <a:p>
            <a:pPr lvl="0" algn="ctr"/>
            <a:r>
              <a:rPr lang="zh-CN" altLang="en-US" sz="1200" b="1" dirty="0">
                <a:solidFill>
                  <a:srgbClr val="000000"/>
                </a:solidFill>
                <a:latin typeface="微软雅黑" panose="020B0503020204020204" pitchFamily="34" charset="-122"/>
                <a:ea typeface="微软雅黑" panose="020B0503020204020204" pitchFamily="34" charset="-122"/>
              </a:rPr>
              <a:t>填写标题</a:t>
            </a:r>
          </a:p>
        </p:txBody>
      </p:sp>
      <p:sp>
        <p:nvSpPr>
          <p:cNvPr id="31" name="TextBox 30"/>
          <p:cNvSpPr txBox="1"/>
          <p:nvPr/>
        </p:nvSpPr>
        <p:spPr>
          <a:xfrm>
            <a:off x="2905125" y="3133725"/>
            <a:ext cx="368300" cy="708025"/>
          </a:xfrm>
          <a:prstGeom prst="rect">
            <a:avLst/>
          </a:prstGeom>
          <a:noFill/>
          <a:ln w="9525">
            <a:noFill/>
          </a:ln>
        </p:spPr>
        <p:txBody>
          <a:bodyPr vert="eaVert" wrap="none">
            <a:spAutoFit/>
          </a:bodyPr>
          <a:lstStyle/>
          <a:p>
            <a:pPr lvl="0" algn="ctr"/>
            <a:r>
              <a:rPr lang="zh-CN" altLang="en-US" sz="1200" b="1" dirty="0">
                <a:solidFill>
                  <a:srgbClr val="000000"/>
                </a:solidFill>
                <a:latin typeface="微软雅黑" panose="020B0503020204020204" pitchFamily="34" charset="-122"/>
                <a:ea typeface="微软雅黑" panose="020B0503020204020204" pitchFamily="34" charset="-122"/>
              </a:rPr>
              <a:t>填写标题</a:t>
            </a:r>
          </a:p>
        </p:txBody>
      </p:sp>
      <p:sp>
        <p:nvSpPr>
          <p:cNvPr id="32" name="TextBox 31"/>
          <p:cNvSpPr txBox="1"/>
          <p:nvPr/>
        </p:nvSpPr>
        <p:spPr>
          <a:xfrm>
            <a:off x="3616325" y="3133725"/>
            <a:ext cx="369888" cy="708025"/>
          </a:xfrm>
          <a:prstGeom prst="rect">
            <a:avLst/>
          </a:prstGeom>
          <a:noFill/>
          <a:ln w="9525">
            <a:noFill/>
          </a:ln>
        </p:spPr>
        <p:txBody>
          <a:bodyPr vert="eaVert" wrap="none">
            <a:spAutoFit/>
          </a:bodyPr>
          <a:lstStyle/>
          <a:p>
            <a:pPr lvl="0" algn="ctr"/>
            <a:r>
              <a:rPr lang="zh-CN" altLang="en-US" sz="1200" b="1" dirty="0">
                <a:solidFill>
                  <a:srgbClr val="000000"/>
                </a:solidFill>
                <a:latin typeface="微软雅黑" panose="020B0503020204020204" pitchFamily="34" charset="-122"/>
                <a:ea typeface="微软雅黑" panose="020B0503020204020204" pitchFamily="34" charset="-122"/>
              </a:rPr>
              <a:t>填写标题</a:t>
            </a:r>
          </a:p>
        </p:txBody>
      </p:sp>
      <p:sp>
        <p:nvSpPr>
          <p:cNvPr id="33" name="TextBox 32"/>
          <p:cNvSpPr txBox="1"/>
          <p:nvPr/>
        </p:nvSpPr>
        <p:spPr>
          <a:xfrm>
            <a:off x="4329113" y="3133725"/>
            <a:ext cx="369887" cy="708025"/>
          </a:xfrm>
          <a:prstGeom prst="rect">
            <a:avLst/>
          </a:prstGeom>
          <a:noFill/>
          <a:ln w="9525">
            <a:noFill/>
          </a:ln>
        </p:spPr>
        <p:txBody>
          <a:bodyPr vert="eaVert" wrap="none">
            <a:spAutoFit/>
          </a:bodyPr>
          <a:lstStyle/>
          <a:p>
            <a:pPr lvl="0" algn="ctr"/>
            <a:r>
              <a:rPr lang="zh-CN" altLang="en-US" sz="1200" b="1" dirty="0">
                <a:solidFill>
                  <a:srgbClr val="000000"/>
                </a:solidFill>
                <a:latin typeface="微软雅黑" panose="020B0503020204020204" pitchFamily="34" charset="-122"/>
                <a:ea typeface="微软雅黑" panose="020B0503020204020204" pitchFamily="34" charset="-122"/>
              </a:rPr>
              <a:t>填写标题</a:t>
            </a:r>
          </a:p>
        </p:txBody>
      </p:sp>
      <p:grpSp>
        <p:nvGrpSpPr>
          <p:cNvPr id="34" name="组合 33"/>
          <p:cNvGrpSpPr/>
          <p:nvPr/>
        </p:nvGrpSpPr>
        <p:grpSpPr>
          <a:xfrm>
            <a:off x="6300788" y="1347788"/>
            <a:ext cx="2159000" cy="433387"/>
            <a:chOff x="6372200" y="1169852"/>
            <a:chExt cx="2160240" cy="434436"/>
          </a:xfrm>
        </p:grpSpPr>
        <p:sp>
          <p:nvSpPr>
            <p:cNvPr id="35" name="圆角矩形 34"/>
            <p:cNvSpPr/>
            <p:nvPr/>
          </p:nvSpPr>
          <p:spPr>
            <a:xfrm>
              <a:off x="6372200" y="1169852"/>
              <a:ext cx="2160240" cy="434436"/>
            </a:xfrm>
            <a:prstGeom prst="roundRect">
              <a:avLst>
                <a:gd name="adj" fmla="val 50000"/>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lt"/>
                <a:ea typeface="+mn-ea"/>
                <a:cs typeface="+mn-cs"/>
              </a:endParaRPr>
            </a:p>
          </p:txBody>
        </p:sp>
        <p:pic>
          <p:nvPicPr>
            <p:cNvPr id="24606" name="图片 35"/>
            <p:cNvPicPr>
              <a:picLocks noChangeAspect="1"/>
            </p:cNvPicPr>
            <p:nvPr/>
          </p:nvPicPr>
          <p:blipFill>
            <a:blip r:embed="rId5"/>
            <a:stretch>
              <a:fillRect/>
            </a:stretch>
          </p:blipFill>
          <p:spPr>
            <a:xfrm>
              <a:off x="6444208" y="1315624"/>
              <a:ext cx="142892" cy="142892"/>
            </a:xfrm>
            <a:prstGeom prst="rect">
              <a:avLst/>
            </a:prstGeom>
            <a:noFill/>
            <a:ln w="9525">
              <a:noFill/>
            </a:ln>
          </p:spPr>
        </p:pic>
        <p:pic>
          <p:nvPicPr>
            <p:cNvPr id="24607" name="图片 37"/>
            <p:cNvPicPr>
              <a:picLocks noChangeAspect="1"/>
            </p:cNvPicPr>
            <p:nvPr/>
          </p:nvPicPr>
          <p:blipFill>
            <a:blip r:embed="rId5"/>
            <a:stretch>
              <a:fillRect/>
            </a:stretch>
          </p:blipFill>
          <p:spPr>
            <a:xfrm>
              <a:off x="8316416" y="1315624"/>
              <a:ext cx="142892" cy="142892"/>
            </a:xfrm>
            <a:prstGeom prst="rect">
              <a:avLst/>
            </a:prstGeom>
            <a:noFill/>
            <a:ln w="9525">
              <a:noFill/>
            </a:ln>
          </p:spPr>
        </p:pic>
      </p:grpSp>
      <p:sp>
        <p:nvSpPr>
          <p:cNvPr id="39" name="TextBox 38"/>
          <p:cNvSpPr txBox="1"/>
          <p:nvPr/>
        </p:nvSpPr>
        <p:spPr>
          <a:xfrm>
            <a:off x="6875463" y="1419225"/>
            <a:ext cx="1006475" cy="338138"/>
          </a:xfrm>
          <a:prstGeom prst="rect">
            <a:avLst/>
          </a:prstGeom>
          <a:noFill/>
          <a:ln w="9525">
            <a:noFill/>
          </a:ln>
        </p:spPr>
        <p:txBody>
          <a:bodyPr wrap="none">
            <a:spAutoFit/>
          </a:bodyPr>
          <a:lstStyle/>
          <a:p>
            <a:pPr lvl="0"/>
            <a:r>
              <a:rPr lang="zh-CN" altLang="en-US" sz="1600" b="1" dirty="0">
                <a:solidFill>
                  <a:srgbClr val="000000"/>
                </a:solidFill>
                <a:latin typeface="微软雅黑" panose="020B0503020204020204" pitchFamily="34" charset="-122"/>
                <a:ea typeface="微软雅黑" panose="020B0503020204020204" pitchFamily="34" charset="-122"/>
              </a:rPr>
              <a:t>填写标题</a:t>
            </a:r>
          </a:p>
        </p:txBody>
      </p:sp>
      <p:sp>
        <p:nvSpPr>
          <p:cNvPr id="40" name="矩形 1"/>
          <p:cNvSpPr>
            <a:spLocks noChangeArrowheads="1"/>
          </p:cNvSpPr>
          <p:nvPr/>
        </p:nvSpPr>
        <p:spPr bwMode="auto">
          <a:xfrm>
            <a:off x="6156325" y="2028825"/>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41" name="矩形 1"/>
          <p:cNvSpPr>
            <a:spLocks noChangeArrowheads="1"/>
          </p:cNvSpPr>
          <p:nvPr/>
        </p:nvSpPr>
        <p:spPr bwMode="auto">
          <a:xfrm>
            <a:off x="6156325" y="2625725"/>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42" name="矩形 1"/>
          <p:cNvSpPr>
            <a:spLocks noChangeArrowheads="1"/>
          </p:cNvSpPr>
          <p:nvPr/>
        </p:nvSpPr>
        <p:spPr bwMode="auto">
          <a:xfrm>
            <a:off x="6156325" y="3221038"/>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43" name="矩形 1"/>
          <p:cNvSpPr>
            <a:spLocks noChangeArrowheads="1"/>
          </p:cNvSpPr>
          <p:nvPr/>
        </p:nvSpPr>
        <p:spPr bwMode="auto">
          <a:xfrm>
            <a:off x="6156325" y="3817938"/>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400" fill="hold"/>
                                        <p:tgtEl>
                                          <p:spTgt spid="8"/>
                                        </p:tgtEl>
                                        <p:attrNameLst>
                                          <p:attrName>ppt_w</p:attrName>
                                        </p:attrNameLst>
                                      </p:cBhvr>
                                      <p:tavLst>
                                        <p:tav tm="0">
                                          <p:val>
                                            <p:fltVal val="0"/>
                                          </p:val>
                                        </p:tav>
                                        <p:tav tm="100000">
                                          <p:val>
                                            <p:strVal val="#ppt_w"/>
                                          </p:val>
                                        </p:tav>
                                      </p:tavLst>
                                    </p:anim>
                                    <p:anim calcmode="lin" valueType="num">
                                      <p:cBhvr>
                                        <p:cTn id="35" dur="400" fill="hold"/>
                                        <p:tgtEl>
                                          <p:spTgt spid="8"/>
                                        </p:tgtEl>
                                        <p:attrNameLst>
                                          <p:attrName>ppt_h</p:attrName>
                                        </p:attrNameLst>
                                      </p:cBhvr>
                                      <p:tavLst>
                                        <p:tav tm="0">
                                          <p:val>
                                            <p:fltVal val="0"/>
                                          </p:val>
                                        </p:tav>
                                        <p:tav tm="100000">
                                          <p:val>
                                            <p:strVal val="#ppt_h"/>
                                          </p:val>
                                        </p:tav>
                                      </p:tavLst>
                                    </p:anim>
                                    <p:animEffect transition="in" filter="fade">
                                      <p:cBhvr>
                                        <p:cTn id="36" dur="400"/>
                                        <p:tgtEl>
                                          <p:spTgt spid="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400" fill="hold"/>
                                        <p:tgtEl>
                                          <p:spTgt spid="21"/>
                                        </p:tgtEl>
                                        <p:attrNameLst>
                                          <p:attrName>ppt_w</p:attrName>
                                        </p:attrNameLst>
                                      </p:cBhvr>
                                      <p:tavLst>
                                        <p:tav tm="0">
                                          <p:val>
                                            <p:fltVal val="0"/>
                                          </p:val>
                                        </p:tav>
                                        <p:tav tm="100000">
                                          <p:val>
                                            <p:strVal val="#ppt_w"/>
                                          </p:val>
                                        </p:tav>
                                      </p:tavLst>
                                    </p:anim>
                                    <p:anim calcmode="lin" valueType="num">
                                      <p:cBhvr>
                                        <p:cTn id="40" dur="400" fill="hold"/>
                                        <p:tgtEl>
                                          <p:spTgt spid="21"/>
                                        </p:tgtEl>
                                        <p:attrNameLst>
                                          <p:attrName>ppt_h</p:attrName>
                                        </p:attrNameLst>
                                      </p:cBhvr>
                                      <p:tavLst>
                                        <p:tav tm="0">
                                          <p:val>
                                            <p:fltVal val="0"/>
                                          </p:val>
                                        </p:tav>
                                        <p:tav tm="100000">
                                          <p:val>
                                            <p:strVal val="#ppt_h"/>
                                          </p:val>
                                        </p:tav>
                                      </p:tavLst>
                                    </p:anim>
                                    <p:animEffect transition="in" filter="fade">
                                      <p:cBhvr>
                                        <p:cTn id="41" dur="400"/>
                                        <p:tgtEl>
                                          <p:spTgt spid="21"/>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400" fill="hold"/>
                                        <p:tgtEl>
                                          <p:spTgt spid="24"/>
                                        </p:tgtEl>
                                        <p:attrNameLst>
                                          <p:attrName>ppt_w</p:attrName>
                                        </p:attrNameLst>
                                      </p:cBhvr>
                                      <p:tavLst>
                                        <p:tav tm="0">
                                          <p:val>
                                            <p:fltVal val="0"/>
                                          </p:val>
                                        </p:tav>
                                        <p:tav tm="100000">
                                          <p:val>
                                            <p:strVal val="#ppt_w"/>
                                          </p:val>
                                        </p:tav>
                                      </p:tavLst>
                                    </p:anim>
                                    <p:anim calcmode="lin" valueType="num">
                                      <p:cBhvr>
                                        <p:cTn id="45" dur="400" fill="hold"/>
                                        <p:tgtEl>
                                          <p:spTgt spid="24"/>
                                        </p:tgtEl>
                                        <p:attrNameLst>
                                          <p:attrName>ppt_h</p:attrName>
                                        </p:attrNameLst>
                                      </p:cBhvr>
                                      <p:tavLst>
                                        <p:tav tm="0">
                                          <p:val>
                                            <p:fltVal val="0"/>
                                          </p:val>
                                        </p:tav>
                                        <p:tav tm="100000">
                                          <p:val>
                                            <p:strVal val="#ppt_h"/>
                                          </p:val>
                                        </p:tav>
                                      </p:tavLst>
                                    </p:anim>
                                    <p:animEffect transition="in" filter="fade">
                                      <p:cBhvr>
                                        <p:cTn id="46" dur="400"/>
                                        <p:tgtEl>
                                          <p:spTgt spid="2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400" fill="hold"/>
                                        <p:tgtEl>
                                          <p:spTgt spid="27"/>
                                        </p:tgtEl>
                                        <p:attrNameLst>
                                          <p:attrName>ppt_w</p:attrName>
                                        </p:attrNameLst>
                                      </p:cBhvr>
                                      <p:tavLst>
                                        <p:tav tm="0">
                                          <p:val>
                                            <p:fltVal val="0"/>
                                          </p:val>
                                        </p:tav>
                                        <p:tav tm="100000">
                                          <p:val>
                                            <p:strVal val="#ppt_w"/>
                                          </p:val>
                                        </p:tav>
                                      </p:tavLst>
                                    </p:anim>
                                    <p:anim calcmode="lin" valueType="num">
                                      <p:cBhvr>
                                        <p:cTn id="50" dur="400" fill="hold"/>
                                        <p:tgtEl>
                                          <p:spTgt spid="27"/>
                                        </p:tgtEl>
                                        <p:attrNameLst>
                                          <p:attrName>ppt_h</p:attrName>
                                        </p:attrNameLst>
                                      </p:cBhvr>
                                      <p:tavLst>
                                        <p:tav tm="0">
                                          <p:val>
                                            <p:fltVal val="0"/>
                                          </p:val>
                                        </p:tav>
                                        <p:tav tm="100000">
                                          <p:val>
                                            <p:strVal val="#ppt_h"/>
                                          </p:val>
                                        </p:tav>
                                      </p:tavLst>
                                    </p:anim>
                                    <p:animEffect transition="in" filter="fade">
                                      <p:cBhvr>
                                        <p:cTn id="51" dur="400"/>
                                        <p:tgtEl>
                                          <p:spTgt spid="27"/>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500"/>
                                        <p:tgtEl>
                                          <p:spTgt spid="19"/>
                                        </p:tgtEl>
                                      </p:cBhvr>
                                    </p:animEffect>
                                  </p:childTnLst>
                                </p:cTn>
                              </p:par>
                            </p:childTnLst>
                          </p:cTn>
                        </p:par>
                        <p:par>
                          <p:cTn id="56" fill="hold">
                            <p:stCondLst>
                              <p:cond delay="3500"/>
                            </p:stCondLst>
                            <p:childTnLst>
                              <p:par>
                                <p:cTn id="57" presetID="2" presetClass="entr" presetSubtype="4"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400" fill="hold"/>
                                        <p:tgtEl>
                                          <p:spTgt spid="20"/>
                                        </p:tgtEl>
                                        <p:attrNameLst>
                                          <p:attrName>ppt_x</p:attrName>
                                        </p:attrNameLst>
                                      </p:cBhvr>
                                      <p:tavLst>
                                        <p:tav tm="0">
                                          <p:val>
                                            <p:strVal val="#ppt_x"/>
                                          </p:val>
                                        </p:tav>
                                        <p:tav tm="100000">
                                          <p:val>
                                            <p:strVal val="#ppt_x"/>
                                          </p:val>
                                        </p:tav>
                                      </p:tavLst>
                                    </p:anim>
                                    <p:anim calcmode="lin" valueType="num">
                                      <p:cBhvr additive="base">
                                        <p:cTn id="60" dur="400" fill="hold"/>
                                        <p:tgtEl>
                                          <p:spTgt spid="20"/>
                                        </p:tgtEl>
                                        <p:attrNameLst>
                                          <p:attrName>ppt_y</p:attrName>
                                        </p:attrNameLst>
                                      </p:cBhvr>
                                      <p:tavLst>
                                        <p:tav tm="0">
                                          <p:val>
                                            <p:strVal val="1+#ppt_h/2"/>
                                          </p:val>
                                        </p:tav>
                                        <p:tav tm="100000">
                                          <p:val>
                                            <p:strVal val="#ppt_y"/>
                                          </p:val>
                                        </p:tav>
                                      </p:tavLst>
                                    </p:anim>
                                  </p:childTnLst>
                                </p:cTn>
                              </p:par>
                              <p:par>
                                <p:cTn id="61" presetID="22" presetClass="entr" presetSubtype="4"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down)">
                                      <p:cBhvr>
                                        <p:cTn id="63" dur="500"/>
                                        <p:tgtEl>
                                          <p:spTgt spid="30"/>
                                        </p:tgtEl>
                                      </p:cBhvr>
                                    </p:animEffect>
                                  </p:childTnLst>
                                </p:cTn>
                              </p:par>
                            </p:childTnLst>
                          </p:cTn>
                        </p:par>
                        <p:par>
                          <p:cTn id="64" fill="hold">
                            <p:stCondLst>
                              <p:cond delay="4000"/>
                            </p:stCondLst>
                            <p:childTnLst>
                              <p:par>
                                <p:cTn id="65" presetID="22" presetClass="entr" presetSubtype="4"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500"/>
                                        <p:tgtEl>
                                          <p:spTgt spid="22"/>
                                        </p:tgtEl>
                                      </p:cBhvr>
                                    </p:animEffect>
                                  </p:childTnLst>
                                </p:cTn>
                              </p:par>
                            </p:childTnLst>
                          </p:cTn>
                        </p:par>
                        <p:par>
                          <p:cTn id="68" fill="hold">
                            <p:stCondLst>
                              <p:cond delay="4500"/>
                            </p:stCondLst>
                            <p:childTnLst>
                              <p:par>
                                <p:cTn id="69" presetID="2" presetClass="entr" presetSubtype="4"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400" fill="hold"/>
                                        <p:tgtEl>
                                          <p:spTgt spid="23"/>
                                        </p:tgtEl>
                                        <p:attrNameLst>
                                          <p:attrName>ppt_x</p:attrName>
                                        </p:attrNameLst>
                                      </p:cBhvr>
                                      <p:tavLst>
                                        <p:tav tm="0">
                                          <p:val>
                                            <p:strVal val="#ppt_x"/>
                                          </p:val>
                                        </p:tav>
                                        <p:tav tm="100000">
                                          <p:val>
                                            <p:strVal val="#ppt_x"/>
                                          </p:val>
                                        </p:tav>
                                      </p:tavLst>
                                    </p:anim>
                                    <p:anim calcmode="lin" valueType="num">
                                      <p:cBhvr additive="base">
                                        <p:cTn id="72" dur="400" fill="hold"/>
                                        <p:tgtEl>
                                          <p:spTgt spid="23"/>
                                        </p:tgtEl>
                                        <p:attrNameLst>
                                          <p:attrName>ppt_y</p:attrName>
                                        </p:attrNameLst>
                                      </p:cBhvr>
                                      <p:tavLst>
                                        <p:tav tm="0">
                                          <p:val>
                                            <p:strVal val="1+#ppt_h/2"/>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down)">
                                      <p:cBhvr>
                                        <p:cTn id="75" dur="500"/>
                                        <p:tgtEl>
                                          <p:spTgt spid="31"/>
                                        </p:tgtEl>
                                      </p:cBhvr>
                                    </p:animEffect>
                                  </p:childTnLst>
                                </p:cTn>
                              </p:par>
                            </p:childTnLst>
                          </p:cTn>
                        </p:par>
                        <p:par>
                          <p:cTn id="76" fill="hold">
                            <p:stCondLst>
                              <p:cond delay="5000"/>
                            </p:stCondLst>
                            <p:childTnLst>
                              <p:par>
                                <p:cTn id="77" presetID="22" presetClass="entr" presetSubtype="4"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down)">
                                      <p:cBhvr>
                                        <p:cTn id="79" dur="500"/>
                                        <p:tgtEl>
                                          <p:spTgt spid="25"/>
                                        </p:tgtEl>
                                      </p:cBhvr>
                                    </p:animEffect>
                                  </p:childTnLst>
                                </p:cTn>
                              </p:par>
                            </p:childTnLst>
                          </p:cTn>
                        </p:par>
                        <p:par>
                          <p:cTn id="80" fill="hold">
                            <p:stCondLst>
                              <p:cond delay="5500"/>
                            </p:stCondLst>
                            <p:childTnLst>
                              <p:par>
                                <p:cTn id="81" presetID="2" presetClass="entr" presetSubtype="4"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400" fill="hold"/>
                                        <p:tgtEl>
                                          <p:spTgt spid="26"/>
                                        </p:tgtEl>
                                        <p:attrNameLst>
                                          <p:attrName>ppt_x</p:attrName>
                                        </p:attrNameLst>
                                      </p:cBhvr>
                                      <p:tavLst>
                                        <p:tav tm="0">
                                          <p:val>
                                            <p:strVal val="#ppt_x"/>
                                          </p:val>
                                        </p:tav>
                                        <p:tav tm="100000">
                                          <p:val>
                                            <p:strVal val="#ppt_x"/>
                                          </p:val>
                                        </p:tav>
                                      </p:tavLst>
                                    </p:anim>
                                    <p:anim calcmode="lin" valueType="num">
                                      <p:cBhvr additive="base">
                                        <p:cTn id="84" dur="400" fill="hold"/>
                                        <p:tgtEl>
                                          <p:spTgt spid="26"/>
                                        </p:tgtEl>
                                        <p:attrNameLst>
                                          <p:attrName>ppt_y</p:attrName>
                                        </p:attrNameLst>
                                      </p:cBhvr>
                                      <p:tavLst>
                                        <p:tav tm="0">
                                          <p:val>
                                            <p:strVal val="1+#ppt_h/2"/>
                                          </p:val>
                                        </p:tav>
                                        <p:tav tm="100000">
                                          <p:val>
                                            <p:strVal val="#ppt_y"/>
                                          </p:val>
                                        </p:tav>
                                      </p:tavLst>
                                    </p:anim>
                                  </p:childTnLst>
                                </p:cTn>
                              </p:par>
                              <p:par>
                                <p:cTn id="85" presetID="22" presetClass="entr" presetSubtype="4"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down)">
                                      <p:cBhvr>
                                        <p:cTn id="87" dur="500"/>
                                        <p:tgtEl>
                                          <p:spTgt spid="32"/>
                                        </p:tgtEl>
                                      </p:cBhvr>
                                    </p:animEffect>
                                  </p:childTnLst>
                                </p:cTn>
                              </p:par>
                            </p:childTnLst>
                          </p:cTn>
                        </p:par>
                        <p:par>
                          <p:cTn id="88" fill="hold">
                            <p:stCondLst>
                              <p:cond delay="6000"/>
                            </p:stCondLst>
                            <p:childTnLst>
                              <p:par>
                                <p:cTn id="89" presetID="22" presetClass="entr" presetSubtype="4"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down)">
                                      <p:cBhvr>
                                        <p:cTn id="91" dur="500"/>
                                        <p:tgtEl>
                                          <p:spTgt spid="28"/>
                                        </p:tgtEl>
                                      </p:cBhvr>
                                    </p:animEffect>
                                  </p:childTnLst>
                                </p:cTn>
                              </p:par>
                            </p:childTnLst>
                          </p:cTn>
                        </p:par>
                        <p:par>
                          <p:cTn id="92" fill="hold">
                            <p:stCondLst>
                              <p:cond delay="6500"/>
                            </p:stCondLst>
                            <p:childTnLst>
                              <p:par>
                                <p:cTn id="93" presetID="2" presetClass="entr" presetSubtype="4" fill="hold" grpId="0" nodeType="after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400" fill="hold"/>
                                        <p:tgtEl>
                                          <p:spTgt spid="29"/>
                                        </p:tgtEl>
                                        <p:attrNameLst>
                                          <p:attrName>ppt_x</p:attrName>
                                        </p:attrNameLst>
                                      </p:cBhvr>
                                      <p:tavLst>
                                        <p:tav tm="0">
                                          <p:val>
                                            <p:strVal val="#ppt_x"/>
                                          </p:val>
                                        </p:tav>
                                        <p:tav tm="100000">
                                          <p:val>
                                            <p:strVal val="#ppt_x"/>
                                          </p:val>
                                        </p:tav>
                                      </p:tavLst>
                                    </p:anim>
                                    <p:anim calcmode="lin" valueType="num">
                                      <p:cBhvr additive="base">
                                        <p:cTn id="96" dur="400" fill="hold"/>
                                        <p:tgtEl>
                                          <p:spTgt spid="29"/>
                                        </p:tgtEl>
                                        <p:attrNameLst>
                                          <p:attrName>ppt_y</p:attrName>
                                        </p:attrNameLst>
                                      </p:cBhvr>
                                      <p:tavLst>
                                        <p:tav tm="0">
                                          <p:val>
                                            <p:strVal val="1+#ppt_h/2"/>
                                          </p:val>
                                        </p:tav>
                                        <p:tav tm="100000">
                                          <p:val>
                                            <p:strVal val="#ppt_y"/>
                                          </p:val>
                                        </p:tav>
                                      </p:tavLst>
                                    </p:anim>
                                  </p:childTnLst>
                                </p:cTn>
                              </p:par>
                              <p:par>
                                <p:cTn id="97" presetID="22" presetClass="entr" presetSubtype="4"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wipe(down)">
                                      <p:cBhvr>
                                        <p:cTn id="99" dur="500"/>
                                        <p:tgtEl>
                                          <p:spTgt spid="33"/>
                                        </p:tgtEl>
                                      </p:cBhvr>
                                    </p:animEffect>
                                  </p:childTnLst>
                                </p:cTn>
                              </p:par>
                            </p:childTnLst>
                          </p:cTn>
                        </p:par>
                        <p:par>
                          <p:cTn id="100" fill="hold">
                            <p:stCondLst>
                              <p:cond delay="7000"/>
                            </p:stCondLst>
                            <p:childTnLst>
                              <p:par>
                                <p:cTn id="101" presetID="31" presetClass="entr" presetSubtype="0" fill="hold" nodeType="after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p:cTn id="103" dur="400" fill="hold"/>
                                        <p:tgtEl>
                                          <p:spTgt spid="34"/>
                                        </p:tgtEl>
                                        <p:attrNameLst>
                                          <p:attrName>ppt_w</p:attrName>
                                        </p:attrNameLst>
                                      </p:cBhvr>
                                      <p:tavLst>
                                        <p:tav tm="0">
                                          <p:val>
                                            <p:fltVal val="0"/>
                                          </p:val>
                                        </p:tav>
                                        <p:tav tm="100000">
                                          <p:val>
                                            <p:strVal val="#ppt_w"/>
                                          </p:val>
                                        </p:tav>
                                      </p:tavLst>
                                    </p:anim>
                                    <p:anim calcmode="lin" valueType="num">
                                      <p:cBhvr>
                                        <p:cTn id="104" dur="400" fill="hold"/>
                                        <p:tgtEl>
                                          <p:spTgt spid="34"/>
                                        </p:tgtEl>
                                        <p:attrNameLst>
                                          <p:attrName>ppt_h</p:attrName>
                                        </p:attrNameLst>
                                      </p:cBhvr>
                                      <p:tavLst>
                                        <p:tav tm="0">
                                          <p:val>
                                            <p:fltVal val="0"/>
                                          </p:val>
                                        </p:tav>
                                        <p:tav tm="100000">
                                          <p:val>
                                            <p:strVal val="#ppt_h"/>
                                          </p:val>
                                        </p:tav>
                                      </p:tavLst>
                                    </p:anim>
                                    <p:anim calcmode="lin" valueType="num">
                                      <p:cBhvr>
                                        <p:cTn id="105" dur="400" fill="hold"/>
                                        <p:tgtEl>
                                          <p:spTgt spid="34"/>
                                        </p:tgtEl>
                                        <p:attrNameLst>
                                          <p:attrName>style.rotation</p:attrName>
                                        </p:attrNameLst>
                                      </p:cBhvr>
                                      <p:tavLst>
                                        <p:tav tm="0">
                                          <p:val>
                                            <p:fltVal val="90"/>
                                          </p:val>
                                        </p:tav>
                                        <p:tav tm="100000">
                                          <p:val>
                                            <p:fltVal val="0"/>
                                          </p:val>
                                        </p:tav>
                                      </p:tavLst>
                                    </p:anim>
                                    <p:animEffect transition="in" filter="fade">
                                      <p:cBhvr>
                                        <p:cTn id="106" dur="400"/>
                                        <p:tgtEl>
                                          <p:spTgt spid="34"/>
                                        </p:tgtEl>
                                      </p:cBhvr>
                                    </p:animEffect>
                                  </p:childTnLst>
                                </p:cTn>
                              </p:par>
                              <p:par>
                                <p:cTn id="107" presetID="31" presetClass="entr" presetSubtype="0" fill="hold" grpId="0" nodeType="withEffect">
                                  <p:stCondLst>
                                    <p:cond delay="200"/>
                                  </p:stCondLst>
                                  <p:childTnLst>
                                    <p:set>
                                      <p:cBhvr>
                                        <p:cTn id="108" dur="1" fill="hold">
                                          <p:stCondLst>
                                            <p:cond delay="0"/>
                                          </p:stCondLst>
                                        </p:cTn>
                                        <p:tgtEl>
                                          <p:spTgt spid="39"/>
                                        </p:tgtEl>
                                        <p:attrNameLst>
                                          <p:attrName>style.visibility</p:attrName>
                                        </p:attrNameLst>
                                      </p:cBhvr>
                                      <p:to>
                                        <p:strVal val="visible"/>
                                      </p:to>
                                    </p:set>
                                    <p:anim calcmode="lin" valueType="num">
                                      <p:cBhvr>
                                        <p:cTn id="109" dur="400" fill="hold"/>
                                        <p:tgtEl>
                                          <p:spTgt spid="39"/>
                                        </p:tgtEl>
                                        <p:attrNameLst>
                                          <p:attrName>ppt_w</p:attrName>
                                        </p:attrNameLst>
                                      </p:cBhvr>
                                      <p:tavLst>
                                        <p:tav tm="0">
                                          <p:val>
                                            <p:fltVal val="0"/>
                                          </p:val>
                                        </p:tav>
                                        <p:tav tm="100000">
                                          <p:val>
                                            <p:strVal val="#ppt_w"/>
                                          </p:val>
                                        </p:tav>
                                      </p:tavLst>
                                    </p:anim>
                                    <p:anim calcmode="lin" valueType="num">
                                      <p:cBhvr>
                                        <p:cTn id="110" dur="400" fill="hold"/>
                                        <p:tgtEl>
                                          <p:spTgt spid="39"/>
                                        </p:tgtEl>
                                        <p:attrNameLst>
                                          <p:attrName>ppt_h</p:attrName>
                                        </p:attrNameLst>
                                      </p:cBhvr>
                                      <p:tavLst>
                                        <p:tav tm="0">
                                          <p:val>
                                            <p:fltVal val="0"/>
                                          </p:val>
                                        </p:tav>
                                        <p:tav tm="100000">
                                          <p:val>
                                            <p:strVal val="#ppt_h"/>
                                          </p:val>
                                        </p:tav>
                                      </p:tavLst>
                                    </p:anim>
                                    <p:anim calcmode="lin" valueType="num">
                                      <p:cBhvr>
                                        <p:cTn id="111" dur="400" fill="hold"/>
                                        <p:tgtEl>
                                          <p:spTgt spid="39"/>
                                        </p:tgtEl>
                                        <p:attrNameLst>
                                          <p:attrName>style.rotation</p:attrName>
                                        </p:attrNameLst>
                                      </p:cBhvr>
                                      <p:tavLst>
                                        <p:tav tm="0">
                                          <p:val>
                                            <p:fltVal val="90"/>
                                          </p:val>
                                        </p:tav>
                                        <p:tav tm="100000">
                                          <p:val>
                                            <p:fltVal val="0"/>
                                          </p:val>
                                        </p:tav>
                                      </p:tavLst>
                                    </p:anim>
                                    <p:animEffect transition="in" filter="fade">
                                      <p:cBhvr>
                                        <p:cTn id="112" dur="400"/>
                                        <p:tgtEl>
                                          <p:spTgt spid="39"/>
                                        </p:tgtEl>
                                      </p:cBhvr>
                                    </p:animEffect>
                                  </p:childTnLst>
                                </p:cTn>
                              </p:par>
                            </p:childTnLst>
                          </p:cTn>
                        </p:par>
                        <p:par>
                          <p:cTn id="113" fill="hold">
                            <p:stCondLst>
                              <p:cond delay="7500"/>
                            </p:stCondLst>
                            <p:childTnLst>
                              <p:par>
                                <p:cTn id="114" presetID="2" presetClass="entr" presetSubtype="8" fill="hold" grpId="0" nodeType="afterEffect">
                                  <p:stCondLst>
                                    <p:cond delay="0"/>
                                  </p:stCondLst>
                                  <p:childTnLst>
                                    <p:set>
                                      <p:cBhvr>
                                        <p:cTn id="115" dur="1" fill="hold">
                                          <p:stCondLst>
                                            <p:cond delay="0"/>
                                          </p:stCondLst>
                                        </p:cTn>
                                        <p:tgtEl>
                                          <p:spTgt spid="40"/>
                                        </p:tgtEl>
                                        <p:attrNameLst>
                                          <p:attrName>style.visibility</p:attrName>
                                        </p:attrNameLst>
                                      </p:cBhvr>
                                      <p:to>
                                        <p:strVal val="visible"/>
                                      </p:to>
                                    </p:set>
                                    <p:anim calcmode="lin" valueType="num">
                                      <p:cBhvr additive="base">
                                        <p:cTn id="116" dur="300" fill="hold"/>
                                        <p:tgtEl>
                                          <p:spTgt spid="40"/>
                                        </p:tgtEl>
                                        <p:attrNameLst>
                                          <p:attrName>ppt_x</p:attrName>
                                        </p:attrNameLst>
                                      </p:cBhvr>
                                      <p:tavLst>
                                        <p:tav tm="0">
                                          <p:val>
                                            <p:strVal val="0-#ppt_w/2"/>
                                          </p:val>
                                        </p:tav>
                                        <p:tav tm="100000">
                                          <p:val>
                                            <p:strVal val="#ppt_x"/>
                                          </p:val>
                                        </p:tav>
                                      </p:tavLst>
                                    </p:anim>
                                    <p:anim calcmode="lin" valueType="num">
                                      <p:cBhvr additive="base">
                                        <p:cTn id="117" dur="300" fill="hold"/>
                                        <p:tgtEl>
                                          <p:spTgt spid="40"/>
                                        </p:tgtEl>
                                        <p:attrNameLst>
                                          <p:attrName>ppt_y</p:attrName>
                                        </p:attrNameLst>
                                      </p:cBhvr>
                                      <p:tavLst>
                                        <p:tav tm="0">
                                          <p:val>
                                            <p:strVal val="#ppt_y"/>
                                          </p:val>
                                        </p:tav>
                                        <p:tav tm="100000">
                                          <p:val>
                                            <p:strVal val="#ppt_y"/>
                                          </p:val>
                                        </p:tav>
                                      </p:tavLst>
                                    </p:anim>
                                  </p:childTnLst>
                                </p:cTn>
                              </p:par>
                              <p:par>
                                <p:cTn id="118" presetID="2" presetClass="entr" presetSubtype="8" fill="hold" grpId="0" nodeType="withEffect">
                                  <p:stCondLst>
                                    <p:cond delay="250"/>
                                  </p:stCondLst>
                                  <p:childTnLst>
                                    <p:set>
                                      <p:cBhvr>
                                        <p:cTn id="119" dur="1" fill="hold">
                                          <p:stCondLst>
                                            <p:cond delay="0"/>
                                          </p:stCondLst>
                                        </p:cTn>
                                        <p:tgtEl>
                                          <p:spTgt spid="41"/>
                                        </p:tgtEl>
                                        <p:attrNameLst>
                                          <p:attrName>style.visibility</p:attrName>
                                        </p:attrNameLst>
                                      </p:cBhvr>
                                      <p:to>
                                        <p:strVal val="visible"/>
                                      </p:to>
                                    </p:set>
                                    <p:anim calcmode="lin" valueType="num">
                                      <p:cBhvr additive="base">
                                        <p:cTn id="120" dur="300" fill="hold"/>
                                        <p:tgtEl>
                                          <p:spTgt spid="41"/>
                                        </p:tgtEl>
                                        <p:attrNameLst>
                                          <p:attrName>ppt_x</p:attrName>
                                        </p:attrNameLst>
                                      </p:cBhvr>
                                      <p:tavLst>
                                        <p:tav tm="0">
                                          <p:val>
                                            <p:strVal val="0-#ppt_w/2"/>
                                          </p:val>
                                        </p:tav>
                                        <p:tav tm="100000">
                                          <p:val>
                                            <p:strVal val="#ppt_x"/>
                                          </p:val>
                                        </p:tav>
                                      </p:tavLst>
                                    </p:anim>
                                    <p:anim calcmode="lin" valueType="num">
                                      <p:cBhvr additive="base">
                                        <p:cTn id="121" dur="300" fill="hold"/>
                                        <p:tgtEl>
                                          <p:spTgt spid="41"/>
                                        </p:tgtEl>
                                        <p:attrNameLst>
                                          <p:attrName>ppt_y</p:attrName>
                                        </p:attrNameLst>
                                      </p:cBhvr>
                                      <p:tavLst>
                                        <p:tav tm="0">
                                          <p:val>
                                            <p:strVal val="#ppt_y"/>
                                          </p:val>
                                        </p:tav>
                                        <p:tav tm="100000">
                                          <p:val>
                                            <p:strVal val="#ppt_y"/>
                                          </p:val>
                                        </p:tav>
                                      </p:tavLst>
                                    </p:anim>
                                  </p:childTnLst>
                                </p:cTn>
                              </p:par>
                              <p:par>
                                <p:cTn id="122" presetID="2" presetClass="entr" presetSubtype="8" fill="hold" grpId="0" nodeType="withEffect">
                                  <p:stCondLst>
                                    <p:cond delay="400"/>
                                  </p:stCondLst>
                                  <p:childTnLst>
                                    <p:set>
                                      <p:cBhvr>
                                        <p:cTn id="123" dur="1" fill="hold">
                                          <p:stCondLst>
                                            <p:cond delay="0"/>
                                          </p:stCondLst>
                                        </p:cTn>
                                        <p:tgtEl>
                                          <p:spTgt spid="42"/>
                                        </p:tgtEl>
                                        <p:attrNameLst>
                                          <p:attrName>style.visibility</p:attrName>
                                        </p:attrNameLst>
                                      </p:cBhvr>
                                      <p:to>
                                        <p:strVal val="visible"/>
                                      </p:to>
                                    </p:set>
                                    <p:anim calcmode="lin" valueType="num">
                                      <p:cBhvr additive="base">
                                        <p:cTn id="124" dur="300" fill="hold"/>
                                        <p:tgtEl>
                                          <p:spTgt spid="42"/>
                                        </p:tgtEl>
                                        <p:attrNameLst>
                                          <p:attrName>ppt_x</p:attrName>
                                        </p:attrNameLst>
                                      </p:cBhvr>
                                      <p:tavLst>
                                        <p:tav tm="0">
                                          <p:val>
                                            <p:strVal val="0-#ppt_w/2"/>
                                          </p:val>
                                        </p:tav>
                                        <p:tav tm="100000">
                                          <p:val>
                                            <p:strVal val="#ppt_x"/>
                                          </p:val>
                                        </p:tav>
                                      </p:tavLst>
                                    </p:anim>
                                    <p:anim calcmode="lin" valueType="num">
                                      <p:cBhvr additive="base">
                                        <p:cTn id="125" dur="300" fill="hold"/>
                                        <p:tgtEl>
                                          <p:spTgt spid="42"/>
                                        </p:tgtEl>
                                        <p:attrNameLst>
                                          <p:attrName>ppt_y</p:attrName>
                                        </p:attrNameLst>
                                      </p:cBhvr>
                                      <p:tavLst>
                                        <p:tav tm="0">
                                          <p:val>
                                            <p:strVal val="#ppt_y"/>
                                          </p:val>
                                        </p:tav>
                                        <p:tav tm="100000">
                                          <p:val>
                                            <p:strVal val="#ppt_y"/>
                                          </p:val>
                                        </p:tav>
                                      </p:tavLst>
                                    </p:anim>
                                  </p:childTnLst>
                                </p:cTn>
                              </p:par>
                              <p:par>
                                <p:cTn id="126" presetID="2" presetClass="entr" presetSubtype="8" fill="hold" grpId="0" nodeType="withEffect">
                                  <p:stCondLst>
                                    <p:cond delay="500"/>
                                  </p:stCondLst>
                                  <p:childTnLst>
                                    <p:set>
                                      <p:cBhvr>
                                        <p:cTn id="127" dur="1" fill="hold">
                                          <p:stCondLst>
                                            <p:cond delay="0"/>
                                          </p:stCondLst>
                                        </p:cTn>
                                        <p:tgtEl>
                                          <p:spTgt spid="43"/>
                                        </p:tgtEl>
                                        <p:attrNameLst>
                                          <p:attrName>style.visibility</p:attrName>
                                        </p:attrNameLst>
                                      </p:cBhvr>
                                      <p:to>
                                        <p:strVal val="visible"/>
                                      </p:to>
                                    </p:set>
                                    <p:anim calcmode="lin" valueType="num">
                                      <p:cBhvr additive="base">
                                        <p:cTn id="128" dur="300" fill="hold"/>
                                        <p:tgtEl>
                                          <p:spTgt spid="43"/>
                                        </p:tgtEl>
                                        <p:attrNameLst>
                                          <p:attrName>ppt_x</p:attrName>
                                        </p:attrNameLst>
                                      </p:cBhvr>
                                      <p:tavLst>
                                        <p:tav tm="0">
                                          <p:val>
                                            <p:strVal val="0-#ppt_w/2"/>
                                          </p:val>
                                        </p:tav>
                                        <p:tav tm="100000">
                                          <p:val>
                                            <p:strVal val="#ppt_x"/>
                                          </p:val>
                                        </p:tav>
                                      </p:tavLst>
                                    </p:anim>
                                    <p:anim calcmode="lin" valueType="num">
                                      <p:cBhvr additive="base">
                                        <p:cTn id="129"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8" grpId="0" animBg="1"/>
      <p:bldP spid="19" grpId="0" animBg="1"/>
      <p:bldP spid="20" grpId="0"/>
      <p:bldP spid="21" grpId="0" animBg="1"/>
      <p:bldP spid="22" grpId="0" animBg="1"/>
      <p:bldP spid="23" grpId="0"/>
      <p:bldP spid="24" grpId="0" animBg="1"/>
      <p:bldP spid="25" grpId="0" animBg="1"/>
      <p:bldP spid="26" grpId="0"/>
      <p:bldP spid="27" grpId="0" animBg="1"/>
      <p:bldP spid="28" grpId="0" animBg="1"/>
      <p:bldP spid="29" grpId="0"/>
      <p:bldP spid="30" grpId="0"/>
      <p:bldP spid="31" grpId="0"/>
      <p:bldP spid="32" grpId="0"/>
      <p:bldP spid="33" grpId="0"/>
      <p:bldP spid="39" grpId="0"/>
      <p:bldP spid="40" grpId="0"/>
      <p:bldP spid="41" grpId="0"/>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25646"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25647"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8" name="组合 7"/>
          <p:cNvGrpSpPr/>
          <p:nvPr/>
        </p:nvGrpSpPr>
        <p:grpSpPr>
          <a:xfrm flipH="1">
            <a:off x="-138112" y="3930650"/>
            <a:ext cx="3160712" cy="873125"/>
            <a:chOff x="6073118" y="5127477"/>
            <a:chExt cx="3161001" cy="873274"/>
          </a:xfrm>
        </p:grpSpPr>
        <p:sp>
          <p:nvSpPr>
            <p:cNvPr id="9" name="Rectangle 36"/>
            <p:cNvSpPr/>
            <p:nvPr/>
          </p:nvSpPr>
          <p:spPr>
            <a:xfrm>
              <a:off x="6767305" y="5127477"/>
              <a:ext cx="2466814" cy="873274"/>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prstClr val="white"/>
                </a:solidFill>
                <a:effectLst/>
                <a:uLnTx/>
                <a:uFillTx/>
                <a:latin typeface="+mn-lt"/>
                <a:ea typeface="+mn-ea"/>
                <a:cs typeface="+mn-cs"/>
              </a:endParaRPr>
            </a:p>
          </p:txBody>
        </p:sp>
        <p:sp>
          <p:nvSpPr>
            <p:cNvPr id="10" name="Freeform 8"/>
            <p:cNvSpPr>
              <a:spLocks noChangeAspect="1"/>
            </p:cNvSpPr>
            <p:nvPr/>
          </p:nvSpPr>
          <p:spPr bwMode="auto">
            <a:xfrm>
              <a:off x="6073118" y="5129581"/>
              <a:ext cx="1969204" cy="871169"/>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Lst>
              <a:ahLst/>
              <a:cxnLst>
                <a:cxn ang="0">
                  <a:pos x="T0" y="T1"/>
                </a:cxn>
                <a:cxn ang="0">
                  <a:pos x="T2" y="T3"/>
                </a:cxn>
                <a:cxn ang="0">
                  <a:pos x="T4" y="T5"/>
                </a:cxn>
                <a:cxn ang="0">
                  <a:pos x="T6" y="T7"/>
                </a:cxn>
                <a:cxn ang="0">
                  <a:pos x="T8" y="T9"/>
                </a:cxn>
                <a:cxn ang="0">
                  <a:pos x="T10" y="T11"/>
                </a:cxn>
              </a:cxnLst>
              <a:rect l="0" t="0" r="r" b="b"/>
              <a:pathLst>
                <a:path w="641" h="284">
                  <a:moveTo>
                    <a:pt x="465" y="0"/>
                  </a:moveTo>
                  <a:cubicBezTo>
                    <a:pt x="511" y="135"/>
                    <a:pt x="613" y="217"/>
                    <a:pt x="641" y="284"/>
                  </a:cubicBezTo>
                  <a:cubicBezTo>
                    <a:pt x="4" y="284"/>
                    <a:pt x="4" y="284"/>
                    <a:pt x="4" y="284"/>
                  </a:cubicBezTo>
                  <a:cubicBezTo>
                    <a:pt x="23" y="214"/>
                    <a:pt x="63" y="151"/>
                    <a:pt x="37" y="70"/>
                  </a:cubicBezTo>
                  <a:cubicBezTo>
                    <a:pt x="28" y="40"/>
                    <a:pt x="15" y="17"/>
                    <a:pt x="0" y="0"/>
                  </a:cubicBezTo>
                  <a:lnTo>
                    <a:pt x="465" y="0"/>
                  </a:lnTo>
                  <a:close/>
                </a:path>
              </a:pathLst>
            </a:custGeom>
            <a:solidFill>
              <a:schemeClr val="bg2">
                <a:lumMod val="20000"/>
                <a:lumOff val="80000"/>
              </a:schemeClr>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12" name="组合 11"/>
          <p:cNvGrpSpPr/>
          <p:nvPr/>
        </p:nvGrpSpPr>
        <p:grpSpPr>
          <a:xfrm flipH="1">
            <a:off x="-127000" y="1087438"/>
            <a:ext cx="3717925" cy="1084262"/>
            <a:chOff x="5498727" y="2284750"/>
            <a:chExt cx="3718477" cy="1083823"/>
          </a:xfrm>
        </p:grpSpPr>
        <p:sp>
          <p:nvSpPr>
            <p:cNvPr id="13" name="Rectangle 1"/>
            <p:cNvSpPr/>
            <p:nvPr/>
          </p:nvSpPr>
          <p:spPr>
            <a:xfrm>
              <a:off x="6736293" y="2426459"/>
              <a:ext cx="2480911" cy="9421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prstClr val="white"/>
                </a:solidFill>
                <a:effectLst/>
                <a:uLnTx/>
                <a:uFillTx/>
                <a:latin typeface="+mn-lt"/>
                <a:ea typeface="+mn-ea"/>
                <a:cs typeface="+mn-cs"/>
              </a:endParaRPr>
            </a:p>
          </p:txBody>
        </p:sp>
        <p:sp>
          <p:nvSpPr>
            <p:cNvPr id="14" name="Freeform 9"/>
            <p:cNvSpPr>
              <a:spLocks noChangeAspect="1"/>
            </p:cNvSpPr>
            <p:nvPr/>
          </p:nvSpPr>
          <p:spPr bwMode="auto">
            <a:xfrm>
              <a:off x="5498727" y="2284750"/>
              <a:ext cx="2307559" cy="1083822"/>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solidFill>
              <a:schemeClr val="tx2"/>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15" name="组合 14"/>
          <p:cNvGrpSpPr/>
          <p:nvPr/>
        </p:nvGrpSpPr>
        <p:grpSpPr>
          <a:xfrm flipH="1">
            <a:off x="-127000" y="2171700"/>
            <a:ext cx="3994150" cy="881063"/>
            <a:chOff x="5229165" y="3368525"/>
            <a:chExt cx="3993976" cy="881539"/>
          </a:xfrm>
        </p:grpSpPr>
        <p:sp>
          <p:nvSpPr>
            <p:cNvPr id="16" name="Rectangle 33"/>
            <p:cNvSpPr/>
            <p:nvPr/>
          </p:nvSpPr>
          <p:spPr>
            <a:xfrm>
              <a:off x="6767306" y="3368573"/>
              <a:ext cx="2455835" cy="8800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dirty="0">
                <a:ln>
                  <a:noFill/>
                </a:ln>
                <a:solidFill>
                  <a:prstClr val="white"/>
                </a:solidFill>
                <a:effectLst/>
                <a:uLnTx/>
                <a:uFillTx/>
                <a:latin typeface="+mn-lt"/>
                <a:ea typeface="+mn-ea"/>
                <a:cs typeface="+mn-cs"/>
              </a:endParaRPr>
            </a:p>
          </p:txBody>
        </p:sp>
        <p:sp>
          <p:nvSpPr>
            <p:cNvPr id="17" name="Freeform 10"/>
            <p:cNvSpPr>
              <a:spLocks noChangeAspect="1"/>
            </p:cNvSpPr>
            <p:nvPr/>
          </p:nvSpPr>
          <p:spPr bwMode="auto">
            <a:xfrm>
              <a:off x="5229165" y="3368525"/>
              <a:ext cx="2578502" cy="881539"/>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solidFill>
              <a:schemeClr val="bg2"/>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18" name="组合 17"/>
          <p:cNvGrpSpPr/>
          <p:nvPr/>
        </p:nvGrpSpPr>
        <p:grpSpPr>
          <a:xfrm flipH="1">
            <a:off x="-138112" y="3051175"/>
            <a:ext cx="3844925" cy="882650"/>
            <a:chOff x="5388973" y="4248618"/>
            <a:chExt cx="3845146" cy="881539"/>
          </a:xfrm>
        </p:grpSpPr>
        <p:sp>
          <p:nvSpPr>
            <p:cNvPr id="19" name="Rectangle 34"/>
            <p:cNvSpPr/>
            <p:nvPr/>
          </p:nvSpPr>
          <p:spPr>
            <a:xfrm>
              <a:off x="6778282" y="4248618"/>
              <a:ext cx="2455837" cy="881539"/>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prstClr val="white"/>
                </a:solidFill>
                <a:effectLst/>
                <a:uLnTx/>
                <a:uFillTx/>
                <a:latin typeface="+mn-lt"/>
                <a:ea typeface="+mn-ea"/>
                <a:cs typeface="+mn-cs"/>
              </a:endParaRPr>
            </a:p>
          </p:txBody>
        </p:sp>
        <p:sp>
          <p:nvSpPr>
            <p:cNvPr id="20" name="Freeform 11"/>
            <p:cNvSpPr>
              <a:spLocks noChangeAspect="1"/>
            </p:cNvSpPr>
            <p:nvPr/>
          </p:nvSpPr>
          <p:spPr bwMode="auto">
            <a:xfrm>
              <a:off x="5388973" y="4248618"/>
              <a:ext cx="2107916" cy="881539"/>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solidFill>
              <a:schemeClr val="bg2">
                <a:lumMod val="60000"/>
                <a:lumOff val="40000"/>
              </a:schemeClr>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grpSp>
      <p:grpSp>
        <p:nvGrpSpPr>
          <p:cNvPr id="21" name="组合 20"/>
          <p:cNvGrpSpPr/>
          <p:nvPr/>
        </p:nvGrpSpPr>
        <p:grpSpPr>
          <a:xfrm>
            <a:off x="1879600" y="1422400"/>
            <a:ext cx="558800" cy="557213"/>
            <a:chOff x="958984" y="2956717"/>
            <a:chExt cx="784661" cy="784660"/>
          </a:xfrm>
        </p:grpSpPr>
        <p:sp>
          <p:nvSpPr>
            <p:cNvPr id="22" name="椭圆 21"/>
            <p:cNvSpPr/>
            <p:nvPr/>
          </p:nvSpPr>
          <p:spPr>
            <a:xfrm rot="2700000">
              <a:off x="958985" y="2956717"/>
              <a:ext cx="784660" cy="784661"/>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1936" y="3123160"/>
              <a:ext cx="453182" cy="451774"/>
            </a:xfrm>
            <a:prstGeom prst="rect">
              <a:avLst/>
            </a:prstGeom>
            <a:effectLst>
              <a:innerShdw blurRad="25400" dist="25400" dir="13500000">
                <a:prstClr val="black">
                  <a:alpha val="50000"/>
                </a:prstClr>
              </a:innerShdw>
            </a:effectLst>
          </p:spPr>
        </p:pic>
      </p:grpSp>
      <p:grpSp>
        <p:nvGrpSpPr>
          <p:cNvPr id="24" name="组合 23"/>
          <p:cNvGrpSpPr/>
          <p:nvPr/>
        </p:nvGrpSpPr>
        <p:grpSpPr>
          <a:xfrm>
            <a:off x="1879600" y="2333625"/>
            <a:ext cx="558800" cy="557213"/>
            <a:chOff x="958984" y="2956717"/>
            <a:chExt cx="784661" cy="784660"/>
          </a:xfrm>
        </p:grpSpPr>
        <p:sp>
          <p:nvSpPr>
            <p:cNvPr id="25" name="椭圆 24"/>
            <p:cNvSpPr/>
            <p:nvPr/>
          </p:nvSpPr>
          <p:spPr>
            <a:xfrm rot="2700000">
              <a:off x="958985" y="2956717"/>
              <a:ext cx="784660" cy="784661"/>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2281" y="3099060"/>
              <a:ext cx="453182" cy="451774"/>
            </a:xfrm>
            <a:prstGeom prst="rect">
              <a:avLst/>
            </a:prstGeom>
            <a:effectLst>
              <a:innerShdw blurRad="25400" dist="25400" dir="13500000">
                <a:prstClr val="black">
                  <a:alpha val="50000"/>
                </a:prstClr>
              </a:innerShdw>
            </a:effectLst>
          </p:spPr>
        </p:pic>
      </p:grpSp>
      <p:grpSp>
        <p:nvGrpSpPr>
          <p:cNvPr id="27" name="组合 26"/>
          <p:cNvGrpSpPr/>
          <p:nvPr/>
        </p:nvGrpSpPr>
        <p:grpSpPr>
          <a:xfrm>
            <a:off x="1879600" y="3213100"/>
            <a:ext cx="558800" cy="558800"/>
            <a:chOff x="958984" y="2956717"/>
            <a:chExt cx="784661" cy="784660"/>
          </a:xfrm>
        </p:grpSpPr>
        <p:sp>
          <p:nvSpPr>
            <p:cNvPr id="28" name="椭圆 27"/>
            <p:cNvSpPr/>
            <p:nvPr/>
          </p:nvSpPr>
          <p:spPr>
            <a:xfrm rot="2700000">
              <a:off x="958985" y="2956717"/>
              <a:ext cx="784660" cy="784661"/>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pic>
          <p:nvPicPr>
            <p:cNvPr id="29" name="图片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1935" y="3123160"/>
              <a:ext cx="453182" cy="451774"/>
            </a:xfrm>
            <a:prstGeom prst="rect">
              <a:avLst/>
            </a:prstGeom>
            <a:effectLst>
              <a:innerShdw blurRad="25400" dist="25400" dir="13500000">
                <a:prstClr val="black">
                  <a:alpha val="50000"/>
                </a:prstClr>
              </a:innerShdw>
            </a:effectLst>
          </p:spPr>
        </p:pic>
      </p:grpSp>
      <p:grpSp>
        <p:nvGrpSpPr>
          <p:cNvPr id="30" name="组合 29"/>
          <p:cNvGrpSpPr/>
          <p:nvPr/>
        </p:nvGrpSpPr>
        <p:grpSpPr>
          <a:xfrm>
            <a:off x="1879600" y="4089400"/>
            <a:ext cx="558800" cy="557213"/>
            <a:chOff x="958984" y="2956717"/>
            <a:chExt cx="784661" cy="784660"/>
          </a:xfrm>
        </p:grpSpPr>
        <p:sp>
          <p:nvSpPr>
            <p:cNvPr id="31" name="椭圆 30"/>
            <p:cNvSpPr/>
            <p:nvPr/>
          </p:nvSpPr>
          <p:spPr>
            <a:xfrm rot="2700000">
              <a:off x="958985" y="2956717"/>
              <a:ext cx="784660" cy="784661"/>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pic>
          <p:nvPicPr>
            <p:cNvPr id="32" name="图片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4724" y="3123160"/>
              <a:ext cx="453182" cy="451774"/>
            </a:xfrm>
            <a:prstGeom prst="rect">
              <a:avLst/>
            </a:prstGeom>
            <a:effectLst>
              <a:innerShdw blurRad="25400" dist="25400" dir="13500000">
                <a:prstClr val="black">
                  <a:alpha val="50000"/>
                </a:prstClr>
              </a:innerShdw>
            </a:effectLst>
          </p:spPr>
        </p:pic>
      </p:grpSp>
      <p:grpSp>
        <p:nvGrpSpPr>
          <p:cNvPr id="33" name="组合 32"/>
          <p:cNvGrpSpPr/>
          <p:nvPr/>
        </p:nvGrpSpPr>
        <p:grpSpPr>
          <a:xfrm>
            <a:off x="4284663" y="1449388"/>
            <a:ext cx="3887787" cy="504825"/>
            <a:chOff x="4283968" y="1276304"/>
            <a:chExt cx="3888432" cy="504056"/>
          </a:xfrm>
        </p:grpSpPr>
        <p:sp>
          <p:nvSpPr>
            <p:cNvPr id="34" name="矩形 33"/>
            <p:cNvSpPr/>
            <p:nvPr/>
          </p:nvSpPr>
          <p:spPr>
            <a:xfrm>
              <a:off x="4283968" y="1276304"/>
              <a:ext cx="3888432" cy="504056"/>
            </a:xfrm>
            <a:prstGeom prst="rec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35" name="矩形 34"/>
            <p:cNvSpPr/>
            <p:nvPr/>
          </p:nvSpPr>
          <p:spPr>
            <a:xfrm>
              <a:off x="4283968" y="1276304"/>
              <a:ext cx="72008" cy="504056"/>
            </a:xfrm>
            <a:prstGeom prst="rect">
              <a:avLst/>
            </a:prstGeom>
            <a:gradFill>
              <a:gsLst>
                <a:gs pos="100000">
                  <a:schemeClr val="tx2"/>
                </a:gs>
                <a:gs pos="0">
                  <a:schemeClr val="bg2"/>
                </a:gs>
              </a:gsLst>
              <a:lin ang="2700000" scaled="0"/>
            </a:gradFill>
            <a:ln w="19050">
              <a:solidFill>
                <a:schemeClr val="tx2"/>
              </a:soli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36" name="矩形 35"/>
          <p:cNvSpPr/>
          <p:nvPr/>
        </p:nvSpPr>
        <p:spPr>
          <a:xfrm>
            <a:off x="4427538" y="1520825"/>
            <a:ext cx="3673475" cy="400050"/>
          </a:xfrm>
          <a:prstGeom prst="rect">
            <a:avLst/>
          </a:prstGeom>
          <a:noFill/>
          <a:ln w="9525">
            <a:noFill/>
          </a:ln>
        </p:spPr>
        <p:txBody>
          <a:bodyPr>
            <a:spAutoFit/>
          </a:bodyPr>
          <a:lstStyle/>
          <a:p>
            <a:pPr lvl="0" algn="just">
              <a:lnSpc>
                <a:spcPts val="1200"/>
              </a:lnSpc>
            </a:pPr>
            <a:r>
              <a:rPr lang="zh-CN" altLang="en-US" sz="1000" dirty="0">
                <a:solidFill>
                  <a:srgbClr val="000000"/>
                </a:solidFill>
                <a:latin typeface="微软雅黑" panose="020B0503020204020204" pitchFamily="34" charset="-122"/>
                <a:ea typeface="微软雅黑" panose="020B0503020204020204" pitchFamily="34" charset="-122"/>
              </a:rPr>
              <a:t>这里填写目录内容说明，设计发展存在着一个时代价值观的问题。这里填写目录内容说明，设计发展存在着一个新时代价值。</a:t>
            </a:r>
          </a:p>
        </p:txBody>
      </p:sp>
      <p:grpSp>
        <p:nvGrpSpPr>
          <p:cNvPr id="38" name="组合 37"/>
          <p:cNvGrpSpPr/>
          <p:nvPr/>
        </p:nvGrpSpPr>
        <p:grpSpPr>
          <a:xfrm>
            <a:off x="4284663" y="2360613"/>
            <a:ext cx="3887787" cy="504825"/>
            <a:chOff x="4283968" y="1276304"/>
            <a:chExt cx="3888432" cy="504056"/>
          </a:xfrm>
        </p:grpSpPr>
        <p:sp>
          <p:nvSpPr>
            <p:cNvPr id="39" name="矩形 38"/>
            <p:cNvSpPr/>
            <p:nvPr/>
          </p:nvSpPr>
          <p:spPr>
            <a:xfrm>
              <a:off x="4283968" y="1276304"/>
              <a:ext cx="3888432" cy="504056"/>
            </a:xfrm>
            <a:prstGeom prst="rec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40" name="矩形 39"/>
            <p:cNvSpPr/>
            <p:nvPr/>
          </p:nvSpPr>
          <p:spPr>
            <a:xfrm>
              <a:off x="4283968" y="1276304"/>
              <a:ext cx="72008" cy="504056"/>
            </a:xfrm>
            <a:prstGeom prst="rect">
              <a:avLst/>
            </a:prstGeom>
            <a:gradFill>
              <a:gsLst>
                <a:gs pos="100000">
                  <a:schemeClr val="tx2"/>
                </a:gs>
                <a:gs pos="0">
                  <a:schemeClr val="bg2"/>
                </a:gs>
              </a:gsLst>
              <a:lin ang="2700000" scaled="0"/>
            </a:gradFill>
            <a:ln w="19050">
              <a:solidFill>
                <a:schemeClr val="tx2"/>
              </a:soli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41" name="矩形 40"/>
          <p:cNvSpPr/>
          <p:nvPr/>
        </p:nvSpPr>
        <p:spPr>
          <a:xfrm>
            <a:off x="4427538" y="2432050"/>
            <a:ext cx="3673475" cy="400050"/>
          </a:xfrm>
          <a:prstGeom prst="rect">
            <a:avLst/>
          </a:prstGeom>
          <a:noFill/>
          <a:ln w="9525">
            <a:noFill/>
          </a:ln>
        </p:spPr>
        <p:txBody>
          <a:bodyPr>
            <a:spAutoFit/>
          </a:bodyPr>
          <a:lstStyle/>
          <a:p>
            <a:pPr lvl="0" algn="just">
              <a:lnSpc>
                <a:spcPts val="1200"/>
              </a:lnSpc>
            </a:pPr>
            <a:r>
              <a:rPr lang="zh-CN" altLang="en-US" sz="1000" dirty="0">
                <a:solidFill>
                  <a:srgbClr val="000000"/>
                </a:solidFill>
                <a:latin typeface="微软雅黑" panose="020B0503020204020204" pitchFamily="34" charset="-122"/>
                <a:ea typeface="微软雅黑" panose="020B0503020204020204" pitchFamily="34" charset="-122"/>
              </a:rPr>
              <a:t>这里填写目录内容说明，设计发展存在着一个时代价值观的问题。这里填写目录内容说明，设计发展存在着一个新时代价值。</a:t>
            </a:r>
          </a:p>
        </p:txBody>
      </p:sp>
      <p:grpSp>
        <p:nvGrpSpPr>
          <p:cNvPr id="42" name="组合 41"/>
          <p:cNvGrpSpPr/>
          <p:nvPr/>
        </p:nvGrpSpPr>
        <p:grpSpPr>
          <a:xfrm>
            <a:off x="4284663" y="3273425"/>
            <a:ext cx="3887787" cy="503238"/>
            <a:chOff x="4283968" y="1276304"/>
            <a:chExt cx="3888432" cy="504056"/>
          </a:xfrm>
        </p:grpSpPr>
        <p:sp>
          <p:nvSpPr>
            <p:cNvPr id="43" name="矩形 42"/>
            <p:cNvSpPr/>
            <p:nvPr/>
          </p:nvSpPr>
          <p:spPr>
            <a:xfrm>
              <a:off x="4283968" y="1276304"/>
              <a:ext cx="3888432" cy="504056"/>
            </a:xfrm>
            <a:prstGeom prst="rec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44" name="矩形 43"/>
            <p:cNvSpPr/>
            <p:nvPr/>
          </p:nvSpPr>
          <p:spPr>
            <a:xfrm>
              <a:off x="4283968" y="1276304"/>
              <a:ext cx="72008" cy="504056"/>
            </a:xfrm>
            <a:prstGeom prst="rect">
              <a:avLst/>
            </a:prstGeom>
            <a:gradFill>
              <a:gsLst>
                <a:gs pos="100000">
                  <a:schemeClr val="tx2"/>
                </a:gs>
                <a:gs pos="0">
                  <a:schemeClr val="bg2"/>
                </a:gs>
              </a:gsLst>
              <a:lin ang="2700000" scaled="0"/>
            </a:gradFill>
            <a:ln w="19050">
              <a:solidFill>
                <a:schemeClr val="tx2"/>
              </a:soli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46" name="矩形 45"/>
          <p:cNvSpPr/>
          <p:nvPr/>
        </p:nvSpPr>
        <p:spPr>
          <a:xfrm>
            <a:off x="4427538" y="3344863"/>
            <a:ext cx="3673475" cy="400050"/>
          </a:xfrm>
          <a:prstGeom prst="rect">
            <a:avLst/>
          </a:prstGeom>
          <a:noFill/>
          <a:ln w="9525">
            <a:noFill/>
          </a:ln>
        </p:spPr>
        <p:txBody>
          <a:bodyPr>
            <a:spAutoFit/>
          </a:bodyPr>
          <a:lstStyle/>
          <a:p>
            <a:pPr lvl="0" algn="just">
              <a:lnSpc>
                <a:spcPts val="1200"/>
              </a:lnSpc>
            </a:pPr>
            <a:r>
              <a:rPr lang="zh-CN" altLang="en-US" sz="1000" dirty="0">
                <a:solidFill>
                  <a:srgbClr val="000000"/>
                </a:solidFill>
                <a:latin typeface="微软雅黑" panose="020B0503020204020204" pitchFamily="34" charset="-122"/>
                <a:ea typeface="微软雅黑" panose="020B0503020204020204" pitchFamily="34" charset="-122"/>
              </a:rPr>
              <a:t>这里填写目录内容说明，设计发展存在着一个时代价值观的问题。这里填写目录内容说明，设计发展存在着一个新时代价值。</a:t>
            </a:r>
          </a:p>
        </p:txBody>
      </p:sp>
      <p:grpSp>
        <p:nvGrpSpPr>
          <p:cNvPr id="47" name="组合 46"/>
          <p:cNvGrpSpPr/>
          <p:nvPr/>
        </p:nvGrpSpPr>
        <p:grpSpPr>
          <a:xfrm>
            <a:off x="4284663" y="4184650"/>
            <a:ext cx="3887787" cy="503238"/>
            <a:chOff x="4283968" y="1276304"/>
            <a:chExt cx="3888432" cy="504056"/>
          </a:xfrm>
        </p:grpSpPr>
        <p:sp>
          <p:nvSpPr>
            <p:cNvPr id="48" name="矩形 47"/>
            <p:cNvSpPr/>
            <p:nvPr/>
          </p:nvSpPr>
          <p:spPr>
            <a:xfrm>
              <a:off x="4283968" y="1276304"/>
              <a:ext cx="3888432" cy="504056"/>
            </a:xfrm>
            <a:prstGeom prst="rec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49" name="矩形 48"/>
            <p:cNvSpPr/>
            <p:nvPr/>
          </p:nvSpPr>
          <p:spPr>
            <a:xfrm>
              <a:off x="4283968" y="1276304"/>
              <a:ext cx="72008" cy="504056"/>
            </a:xfrm>
            <a:prstGeom prst="rect">
              <a:avLst/>
            </a:prstGeom>
            <a:gradFill>
              <a:gsLst>
                <a:gs pos="100000">
                  <a:schemeClr val="tx2"/>
                </a:gs>
                <a:gs pos="0">
                  <a:schemeClr val="bg2"/>
                </a:gs>
              </a:gsLst>
              <a:lin ang="2700000" scaled="0"/>
            </a:gradFill>
            <a:ln w="19050">
              <a:solidFill>
                <a:schemeClr val="tx2"/>
              </a:soli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50" name="矩形 49"/>
          <p:cNvSpPr/>
          <p:nvPr/>
        </p:nvSpPr>
        <p:spPr>
          <a:xfrm>
            <a:off x="4427538" y="4256088"/>
            <a:ext cx="3673475" cy="400050"/>
          </a:xfrm>
          <a:prstGeom prst="rect">
            <a:avLst/>
          </a:prstGeom>
          <a:noFill/>
          <a:ln w="9525">
            <a:noFill/>
          </a:ln>
        </p:spPr>
        <p:txBody>
          <a:bodyPr>
            <a:spAutoFit/>
          </a:bodyPr>
          <a:lstStyle/>
          <a:p>
            <a:pPr lvl="0" algn="just">
              <a:lnSpc>
                <a:spcPts val="1200"/>
              </a:lnSpc>
            </a:pPr>
            <a:r>
              <a:rPr lang="zh-CN" altLang="en-US" sz="1000" dirty="0">
                <a:solidFill>
                  <a:srgbClr val="000000"/>
                </a:solidFill>
                <a:latin typeface="微软雅黑" panose="020B0503020204020204" pitchFamily="34" charset="-122"/>
                <a:ea typeface="微软雅黑" panose="020B0503020204020204" pitchFamily="34" charset="-122"/>
              </a:rPr>
              <a:t>这里填写目录内容说明，设计发展存在着一个时代价值观的问题。这里填写目录内容说明，设计发展存在着一个新时代价值。</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decel="5250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400" fill="hold"/>
                                        <p:tgtEl>
                                          <p:spTgt spid="12"/>
                                        </p:tgtEl>
                                        <p:attrNameLst>
                                          <p:attrName>ppt_x</p:attrName>
                                        </p:attrNameLst>
                                      </p:cBhvr>
                                      <p:tavLst>
                                        <p:tav tm="0">
                                          <p:val>
                                            <p:strVal val="0-#ppt_w/2"/>
                                          </p:val>
                                        </p:tav>
                                        <p:tav tm="100000">
                                          <p:val>
                                            <p:strVal val="#ppt_x"/>
                                          </p:val>
                                        </p:tav>
                                      </p:tavLst>
                                    </p:anim>
                                    <p:anim calcmode="lin" valueType="num">
                                      <p:cBhvr additive="base">
                                        <p:cTn id="30" dur="4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decel="52500" fill="hold" nodeType="withEffect">
                                  <p:stCondLst>
                                    <p:cond delay="20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400" fill="hold"/>
                                        <p:tgtEl>
                                          <p:spTgt spid="15"/>
                                        </p:tgtEl>
                                        <p:attrNameLst>
                                          <p:attrName>ppt_x</p:attrName>
                                        </p:attrNameLst>
                                      </p:cBhvr>
                                      <p:tavLst>
                                        <p:tav tm="0">
                                          <p:val>
                                            <p:strVal val="0-#ppt_w/2"/>
                                          </p:val>
                                        </p:tav>
                                        <p:tav tm="100000">
                                          <p:val>
                                            <p:strVal val="#ppt_x"/>
                                          </p:val>
                                        </p:tav>
                                      </p:tavLst>
                                    </p:anim>
                                    <p:anim calcmode="lin" valueType="num">
                                      <p:cBhvr additive="base">
                                        <p:cTn id="34" dur="4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8" decel="52500" fill="hold" nodeType="withEffect">
                                  <p:stCondLst>
                                    <p:cond delay="40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400" fill="hold"/>
                                        <p:tgtEl>
                                          <p:spTgt spid="18"/>
                                        </p:tgtEl>
                                        <p:attrNameLst>
                                          <p:attrName>ppt_x</p:attrName>
                                        </p:attrNameLst>
                                      </p:cBhvr>
                                      <p:tavLst>
                                        <p:tav tm="0">
                                          <p:val>
                                            <p:strVal val="0-#ppt_w/2"/>
                                          </p:val>
                                        </p:tav>
                                        <p:tav tm="100000">
                                          <p:val>
                                            <p:strVal val="#ppt_x"/>
                                          </p:val>
                                        </p:tav>
                                      </p:tavLst>
                                    </p:anim>
                                    <p:anim calcmode="lin" valueType="num">
                                      <p:cBhvr additive="base">
                                        <p:cTn id="38" dur="400" fill="hold"/>
                                        <p:tgtEl>
                                          <p:spTgt spid="18"/>
                                        </p:tgtEl>
                                        <p:attrNameLst>
                                          <p:attrName>ppt_y</p:attrName>
                                        </p:attrNameLst>
                                      </p:cBhvr>
                                      <p:tavLst>
                                        <p:tav tm="0">
                                          <p:val>
                                            <p:strVal val="#ppt_y"/>
                                          </p:val>
                                        </p:tav>
                                        <p:tav tm="100000">
                                          <p:val>
                                            <p:strVal val="#ppt_y"/>
                                          </p:val>
                                        </p:tav>
                                      </p:tavLst>
                                    </p:anim>
                                  </p:childTnLst>
                                </p:cTn>
                              </p:par>
                              <p:par>
                                <p:cTn id="39" presetID="2" presetClass="entr" presetSubtype="8" decel="52500" fill="hold" nodeType="withEffect">
                                  <p:stCondLst>
                                    <p:cond delay="60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400" fill="hold"/>
                                        <p:tgtEl>
                                          <p:spTgt spid="8"/>
                                        </p:tgtEl>
                                        <p:attrNameLst>
                                          <p:attrName>ppt_x</p:attrName>
                                        </p:attrNameLst>
                                      </p:cBhvr>
                                      <p:tavLst>
                                        <p:tav tm="0">
                                          <p:val>
                                            <p:strVal val="0-#ppt_w/2"/>
                                          </p:val>
                                        </p:tav>
                                        <p:tav tm="100000">
                                          <p:val>
                                            <p:strVal val="#ppt_x"/>
                                          </p:val>
                                        </p:tav>
                                      </p:tavLst>
                                    </p:anim>
                                    <p:anim calcmode="lin" valueType="num">
                                      <p:cBhvr additive="base">
                                        <p:cTn id="42" dur="400" fill="hold"/>
                                        <p:tgtEl>
                                          <p:spTgt spid="8"/>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200" fill="hold"/>
                                        <p:tgtEl>
                                          <p:spTgt spid="21"/>
                                        </p:tgtEl>
                                        <p:attrNameLst>
                                          <p:attrName>ppt_w</p:attrName>
                                        </p:attrNameLst>
                                      </p:cBhvr>
                                      <p:tavLst>
                                        <p:tav tm="0">
                                          <p:val>
                                            <p:fltVal val="0"/>
                                          </p:val>
                                        </p:tav>
                                        <p:tav tm="100000">
                                          <p:val>
                                            <p:strVal val="#ppt_w"/>
                                          </p:val>
                                        </p:tav>
                                      </p:tavLst>
                                    </p:anim>
                                    <p:anim calcmode="lin" valueType="num">
                                      <p:cBhvr>
                                        <p:cTn id="47" dur="200" fill="hold"/>
                                        <p:tgtEl>
                                          <p:spTgt spid="21"/>
                                        </p:tgtEl>
                                        <p:attrNameLst>
                                          <p:attrName>ppt_h</p:attrName>
                                        </p:attrNameLst>
                                      </p:cBhvr>
                                      <p:tavLst>
                                        <p:tav tm="0">
                                          <p:val>
                                            <p:fltVal val="0"/>
                                          </p:val>
                                        </p:tav>
                                        <p:tav tm="100000">
                                          <p:val>
                                            <p:strVal val="#ppt_h"/>
                                          </p:val>
                                        </p:tav>
                                      </p:tavLst>
                                    </p:anim>
                                    <p:animEffect transition="in" filter="fade">
                                      <p:cBhvr>
                                        <p:cTn id="48" dur="200"/>
                                        <p:tgtEl>
                                          <p:spTgt spid="21"/>
                                        </p:tgtEl>
                                      </p:cBhvr>
                                    </p:animEffect>
                                  </p:childTnLst>
                                </p:cTn>
                              </p:par>
                              <p:par>
                                <p:cTn id="49" presetID="6" presetClass="emph" presetSubtype="0" autoRev="1" fill="hold" nodeType="withEffect">
                                  <p:stCondLst>
                                    <p:cond delay="150"/>
                                  </p:stCondLst>
                                  <p:childTnLst>
                                    <p:animScale>
                                      <p:cBhvr>
                                        <p:cTn id="50" dur="100" fill="hold"/>
                                        <p:tgtEl>
                                          <p:spTgt spid="21"/>
                                        </p:tgtEl>
                                      </p:cBhvr>
                                      <p:by x="130000" y="130000"/>
                                    </p:animScale>
                                  </p:childTnLst>
                                </p:cTn>
                              </p:par>
                            </p:childTnLst>
                          </p:cTn>
                        </p:par>
                        <p:par>
                          <p:cTn id="51" fill="hold">
                            <p:stCondLst>
                              <p:cond delay="3000"/>
                            </p:stCondLst>
                            <p:childTnLst>
                              <p:par>
                                <p:cTn id="52" presetID="53" presetClass="entr" presetSubtype="16"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p:cTn id="54" dur="200" fill="hold"/>
                                        <p:tgtEl>
                                          <p:spTgt spid="24"/>
                                        </p:tgtEl>
                                        <p:attrNameLst>
                                          <p:attrName>ppt_w</p:attrName>
                                        </p:attrNameLst>
                                      </p:cBhvr>
                                      <p:tavLst>
                                        <p:tav tm="0">
                                          <p:val>
                                            <p:fltVal val="0"/>
                                          </p:val>
                                        </p:tav>
                                        <p:tav tm="100000">
                                          <p:val>
                                            <p:strVal val="#ppt_w"/>
                                          </p:val>
                                        </p:tav>
                                      </p:tavLst>
                                    </p:anim>
                                    <p:anim calcmode="lin" valueType="num">
                                      <p:cBhvr>
                                        <p:cTn id="55" dur="200" fill="hold"/>
                                        <p:tgtEl>
                                          <p:spTgt spid="24"/>
                                        </p:tgtEl>
                                        <p:attrNameLst>
                                          <p:attrName>ppt_h</p:attrName>
                                        </p:attrNameLst>
                                      </p:cBhvr>
                                      <p:tavLst>
                                        <p:tav tm="0">
                                          <p:val>
                                            <p:fltVal val="0"/>
                                          </p:val>
                                        </p:tav>
                                        <p:tav tm="100000">
                                          <p:val>
                                            <p:strVal val="#ppt_h"/>
                                          </p:val>
                                        </p:tav>
                                      </p:tavLst>
                                    </p:anim>
                                    <p:animEffect transition="in" filter="fade">
                                      <p:cBhvr>
                                        <p:cTn id="56" dur="200"/>
                                        <p:tgtEl>
                                          <p:spTgt spid="24"/>
                                        </p:tgtEl>
                                      </p:cBhvr>
                                    </p:animEffect>
                                  </p:childTnLst>
                                </p:cTn>
                              </p:par>
                              <p:par>
                                <p:cTn id="57" presetID="6" presetClass="emph" presetSubtype="0" autoRev="1" fill="hold" nodeType="withEffect">
                                  <p:stCondLst>
                                    <p:cond delay="150"/>
                                  </p:stCondLst>
                                  <p:childTnLst>
                                    <p:animScale>
                                      <p:cBhvr>
                                        <p:cTn id="58" dur="100" fill="hold"/>
                                        <p:tgtEl>
                                          <p:spTgt spid="24"/>
                                        </p:tgtEl>
                                      </p:cBhvr>
                                      <p:by x="130000" y="130000"/>
                                    </p:animScale>
                                  </p:childTnLst>
                                </p:cTn>
                              </p:par>
                            </p:childTnLst>
                          </p:cTn>
                        </p:par>
                        <p:par>
                          <p:cTn id="59" fill="hold">
                            <p:stCondLst>
                              <p:cond delay="3500"/>
                            </p:stCondLst>
                            <p:childTnLst>
                              <p:par>
                                <p:cTn id="60" presetID="53" presetClass="entr" presetSubtype="16" fill="hold"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200" fill="hold"/>
                                        <p:tgtEl>
                                          <p:spTgt spid="27"/>
                                        </p:tgtEl>
                                        <p:attrNameLst>
                                          <p:attrName>ppt_w</p:attrName>
                                        </p:attrNameLst>
                                      </p:cBhvr>
                                      <p:tavLst>
                                        <p:tav tm="0">
                                          <p:val>
                                            <p:fltVal val="0"/>
                                          </p:val>
                                        </p:tav>
                                        <p:tav tm="100000">
                                          <p:val>
                                            <p:strVal val="#ppt_w"/>
                                          </p:val>
                                        </p:tav>
                                      </p:tavLst>
                                    </p:anim>
                                    <p:anim calcmode="lin" valueType="num">
                                      <p:cBhvr>
                                        <p:cTn id="63" dur="200" fill="hold"/>
                                        <p:tgtEl>
                                          <p:spTgt spid="27"/>
                                        </p:tgtEl>
                                        <p:attrNameLst>
                                          <p:attrName>ppt_h</p:attrName>
                                        </p:attrNameLst>
                                      </p:cBhvr>
                                      <p:tavLst>
                                        <p:tav tm="0">
                                          <p:val>
                                            <p:fltVal val="0"/>
                                          </p:val>
                                        </p:tav>
                                        <p:tav tm="100000">
                                          <p:val>
                                            <p:strVal val="#ppt_h"/>
                                          </p:val>
                                        </p:tav>
                                      </p:tavLst>
                                    </p:anim>
                                    <p:animEffect transition="in" filter="fade">
                                      <p:cBhvr>
                                        <p:cTn id="64" dur="200"/>
                                        <p:tgtEl>
                                          <p:spTgt spid="27"/>
                                        </p:tgtEl>
                                      </p:cBhvr>
                                    </p:animEffect>
                                  </p:childTnLst>
                                </p:cTn>
                              </p:par>
                              <p:par>
                                <p:cTn id="65" presetID="6" presetClass="emph" presetSubtype="0" autoRev="1" fill="hold" nodeType="withEffect">
                                  <p:stCondLst>
                                    <p:cond delay="150"/>
                                  </p:stCondLst>
                                  <p:childTnLst>
                                    <p:animScale>
                                      <p:cBhvr>
                                        <p:cTn id="66" dur="100" fill="hold"/>
                                        <p:tgtEl>
                                          <p:spTgt spid="27"/>
                                        </p:tgtEl>
                                      </p:cBhvr>
                                      <p:by x="130000" y="130000"/>
                                    </p:animScale>
                                  </p:childTnLst>
                                </p:cTn>
                              </p:par>
                            </p:childTnLst>
                          </p:cTn>
                        </p:par>
                        <p:par>
                          <p:cTn id="67" fill="hold">
                            <p:stCondLst>
                              <p:cond delay="4000"/>
                            </p:stCondLst>
                            <p:childTnLst>
                              <p:par>
                                <p:cTn id="68" presetID="53" presetClass="entr" presetSubtype="16" fill="hold" nodeType="after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p:cTn id="70" dur="200" fill="hold"/>
                                        <p:tgtEl>
                                          <p:spTgt spid="30"/>
                                        </p:tgtEl>
                                        <p:attrNameLst>
                                          <p:attrName>ppt_w</p:attrName>
                                        </p:attrNameLst>
                                      </p:cBhvr>
                                      <p:tavLst>
                                        <p:tav tm="0">
                                          <p:val>
                                            <p:fltVal val="0"/>
                                          </p:val>
                                        </p:tav>
                                        <p:tav tm="100000">
                                          <p:val>
                                            <p:strVal val="#ppt_w"/>
                                          </p:val>
                                        </p:tav>
                                      </p:tavLst>
                                    </p:anim>
                                    <p:anim calcmode="lin" valueType="num">
                                      <p:cBhvr>
                                        <p:cTn id="71" dur="200" fill="hold"/>
                                        <p:tgtEl>
                                          <p:spTgt spid="30"/>
                                        </p:tgtEl>
                                        <p:attrNameLst>
                                          <p:attrName>ppt_h</p:attrName>
                                        </p:attrNameLst>
                                      </p:cBhvr>
                                      <p:tavLst>
                                        <p:tav tm="0">
                                          <p:val>
                                            <p:fltVal val="0"/>
                                          </p:val>
                                        </p:tav>
                                        <p:tav tm="100000">
                                          <p:val>
                                            <p:strVal val="#ppt_h"/>
                                          </p:val>
                                        </p:tav>
                                      </p:tavLst>
                                    </p:anim>
                                    <p:animEffect transition="in" filter="fade">
                                      <p:cBhvr>
                                        <p:cTn id="72" dur="200"/>
                                        <p:tgtEl>
                                          <p:spTgt spid="30"/>
                                        </p:tgtEl>
                                      </p:cBhvr>
                                    </p:animEffect>
                                  </p:childTnLst>
                                </p:cTn>
                              </p:par>
                              <p:par>
                                <p:cTn id="73" presetID="6" presetClass="emph" presetSubtype="0" autoRev="1" fill="hold" nodeType="withEffect">
                                  <p:stCondLst>
                                    <p:cond delay="150"/>
                                  </p:stCondLst>
                                  <p:childTnLst>
                                    <p:animScale>
                                      <p:cBhvr>
                                        <p:cTn id="74" dur="100" fill="hold"/>
                                        <p:tgtEl>
                                          <p:spTgt spid="30"/>
                                        </p:tgtEl>
                                      </p:cBhvr>
                                      <p:by x="130000" y="130000"/>
                                    </p:animScale>
                                  </p:childTnLst>
                                </p:cTn>
                              </p:par>
                            </p:childTnLst>
                          </p:cTn>
                        </p:par>
                        <p:par>
                          <p:cTn id="75" fill="hold">
                            <p:stCondLst>
                              <p:cond delay="4500"/>
                            </p:stCondLst>
                            <p:childTnLst>
                              <p:par>
                                <p:cTn id="76" presetID="22" presetClass="entr" presetSubtype="8" fill="hold"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left)">
                                      <p:cBhvr>
                                        <p:cTn id="78" dur="500"/>
                                        <p:tgtEl>
                                          <p:spTgt spid="33"/>
                                        </p:tgtEl>
                                      </p:cBhvr>
                                    </p:animEffect>
                                  </p:childTnLst>
                                </p:cTn>
                              </p:par>
                            </p:childTnLst>
                          </p:cTn>
                        </p:par>
                        <p:par>
                          <p:cTn id="79" fill="hold">
                            <p:stCondLst>
                              <p:cond delay="5000"/>
                            </p:stCondLst>
                            <p:childTnLst>
                              <p:par>
                                <p:cTn id="80" presetID="2" presetClass="entr" presetSubtype="2" fill="hold" grpId="0" nodeType="afterEffect">
                                  <p:stCondLst>
                                    <p:cond delay="0"/>
                                  </p:stCondLst>
                                  <p:childTnLst>
                                    <p:set>
                                      <p:cBhvr>
                                        <p:cTn id="81" dur="1" fill="hold">
                                          <p:stCondLst>
                                            <p:cond delay="0"/>
                                          </p:stCondLst>
                                        </p:cTn>
                                        <p:tgtEl>
                                          <p:spTgt spid="36"/>
                                        </p:tgtEl>
                                        <p:attrNameLst>
                                          <p:attrName>style.visibility</p:attrName>
                                        </p:attrNameLst>
                                      </p:cBhvr>
                                      <p:to>
                                        <p:strVal val="visible"/>
                                      </p:to>
                                    </p:set>
                                    <p:anim calcmode="lin" valueType="num">
                                      <p:cBhvr additive="base">
                                        <p:cTn id="82" dur="300" fill="hold"/>
                                        <p:tgtEl>
                                          <p:spTgt spid="36"/>
                                        </p:tgtEl>
                                        <p:attrNameLst>
                                          <p:attrName>ppt_x</p:attrName>
                                        </p:attrNameLst>
                                      </p:cBhvr>
                                      <p:tavLst>
                                        <p:tav tm="0">
                                          <p:val>
                                            <p:strVal val="1+#ppt_w/2"/>
                                          </p:val>
                                        </p:tav>
                                        <p:tav tm="100000">
                                          <p:val>
                                            <p:strVal val="#ppt_x"/>
                                          </p:val>
                                        </p:tav>
                                      </p:tavLst>
                                    </p:anim>
                                    <p:anim calcmode="lin" valueType="num">
                                      <p:cBhvr additive="base">
                                        <p:cTn id="83" dur="300" fill="hold"/>
                                        <p:tgtEl>
                                          <p:spTgt spid="36"/>
                                        </p:tgtEl>
                                        <p:attrNameLst>
                                          <p:attrName>ppt_y</p:attrName>
                                        </p:attrNameLst>
                                      </p:cBhvr>
                                      <p:tavLst>
                                        <p:tav tm="0">
                                          <p:val>
                                            <p:strVal val="#ppt_y"/>
                                          </p:val>
                                        </p:tav>
                                        <p:tav tm="100000">
                                          <p:val>
                                            <p:strVal val="#ppt_y"/>
                                          </p:val>
                                        </p:tav>
                                      </p:tavLst>
                                    </p:anim>
                                  </p:childTnLst>
                                </p:cTn>
                              </p:par>
                            </p:childTnLst>
                          </p:cTn>
                        </p:par>
                        <p:par>
                          <p:cTn id="84" fill="hold">
                            <p:stCondLst>
                              <p:cond delay="5500"/>
                            </p:stCondLst>
                            <p:childTnLst>
                              <p:par>
                                <p:cTn id="85" presetID="22" presetClass="entr" presetSubtype="8" fill="hold"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wipe(left)">
                                      <p:cBhvr>
                                        <p:cTn id="87" dur="500"/>
                                        <p:tgtEl>
                                          <p:spTgt spid="38"/>
                                        </p:tgtEl>
                                      </p:cBhvr>
                                    </p:animEffect>
                                  </p:childTnLst>
                                </p:cTn>
                              </p:par>
                            </p:childTnLst>
                          </p:cTn>
                        </p:par>
                        <p:par>
                          <p:cTn id="88" fill="hold">
                            <p:stCondLst>
                              <p:cond delay="6000"/>
                            </p:stCondLst>
                            <p:childTnLst>
                              <p:par>
                                <p:cTn id="89" presetID="2" presetClass="entr" presetSubtype="2" fill="hold" grpId="0" nodeType="afterEffect">
                                  <p:stCondLst>
                                    <p:cond delay="0"/>
                                  </p:stCondLst>
                                  <p:childTnLst>
                                    <p:set>
                                      <p:cBhvr>
                                        <p:cTn id="90" dur="1" fill="hold">
                                          <p:stCondLst>
                                            <p:cond delay="0"/>
                                          </p:stCondLst>
                                        </p:cTn>
                                        <p:tgtEl>
                                          <p:spTgt spid="41"/>
                                        </p:tgtEl>
                                        <p:attrNameLst>
                                          <p:attrName>style.visibility</p:attrName>
                                        </p:attrNameLst>
                                      </p:cBhvr>
                                      <p:to>
                                        <p:strVal val="visible"/>
                                      </p:to>
                                    </p:set>
                                    <p:anim calcmode="lin" valueType="num">
                                      <p:cBhvr additive="base">
                                        <p:cTn id="91" dur="300" fill="hold"/>
                                        <p:tgtEl>
                                          <p:spTgt spid="41"/>
                                        </p:tgtEl>
                                        <p:attrNameLst>
                                          <p:attrName>ppt_x</p:attrName>
                                        </p:attrNameLst>
                                      </p:cBhvr>
                                      <p:tavLst>
                                        <p:tav tm="0">
                                          <p:val>
                                            <p:strVal val="1+#ppt_w/2"/>
                                          </p:val>
                                        </p:tav>
                                        <p:tav tm="100000">
                                          <p:val>
                                            <p:strVal val="#ppt_x"/>
                                          </p:val>
                                        </p:tav>
                                      </p:tavLst>
                                    </p:anim>
                                    <p:anim calcmode="lin" valueType="num">
                                      <p:cBhvr additive="base">
                                        <p:cTn id="92" dur="300" fill="hold"/>
                                        <p:tgtEl>
                                          <p:spTgt spid="41"/>
                                        </p:tgtEl>
                                        <p:attrNameLst>
                                          <p:attrName>ppt_y</p:attrName>
                                        </p:attrNameLst>
                                      </p:cBhvr>
                                      <p:tavLst>
                                        <p:tav tm="0">
                                          <p:val>
                                            <p:strVal val="#ppt_y"/>
                                          </p:val>
                                        </p:tav>
                                        <p:tav tm="100000">
                                          <p:val>
                                            <p:strVal val="#ppt_y"/>
                                          </p:val>
                                        </p:tav>
                                      </p:tavLst>
                                    </p:anim>
                                  </p:childTnLst>
                                </p:cTn>
                              </p:par>
                            </p:childTnLst>
                          </p:cTn>
                        </p:par>
                        <p:par>
                          <p:cTn id="93" fill="hold">
                            <p:stCondLst>
                              <p:cond delay="6500"/>
                            </p:stCondLst>
                            <p:childTnLst>
                              <p:par>
                                <p:cTn id="94" presetID="22" presetClass="entr" presetSubtype="8"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left)">
                                      <p:cBhvr>
                                        <p:cTn id="96" dur="500"/>
                                        <p:tgtEl>
                                          <p:spTgt spid="42"/>
                                        </p:tgtEl>
                                      </p:cBhvr>
                                    </p:animEffect>
                                  </p:childTnLst>
                                </p:cTn>
                              </p:par>
                            </p:childTnLst>
                          </p:cTn>
                        </p:par>
                        <p:par>
                          <p:cTn id="97" fill="hold">
                            <p:stCondLst>
                              <p:cond delay="7000"/>
                            </p:stCondLst>
                            <p:childTnLst>
                              <p:par>
                                <p:cTn id="98" presetID="2" presetClass="entr" presetSubtype="2" fill="hold" grpId="0" nodeType="afterEffect">
                                  <p:stCondLst>
                                    <p:cond delay="0"/>
                                  </p:stCondLst>
                                  <p:childTnLst>
                                    <p:set>
                                      <p:cBhvr>
                                        <p:cTn id="99" dur="1" fill="hold">
                                          <p:stCondLst>
                                            <p:cond delay="0"/>
                                          </p:stCondLst>
                                        </p:cTn>
                                        <p:tgtEl>
                                          <p:spTgt spid="46"/>
                                        </p:tgtEl>
                                        <p:attrNameLst>
                                          <p:attrName>style.visibility</p:attrName>
                                        </p:attrNameLst>
                                      </p:cBhvr>
                                      <p:to>
                                        <p:strVal val="visible"/>
                                      </p:to>
                                    </p:set>
                                    <p:anim calcmode="lin" valueType="num">
                                      <p:cBhvr additive="base">
                                        <p:cTn id="100" dur="300" fill="hold"/>
                                        <p:tgtEl>
                                          <p:spTgt spid="46"/>
                                        </p:tgtEl>
                                        <p:attrNameLst>
                                          <p:attrName>ppt_x</p:attrName>
                                        </p:attrNameLst>
                                      </p:cBhvr>
                                      <p:tavLst>
                                        <p:tav tm="0">
                                          <p:val>
                                            <p:strVal val="1+#ppt_w/2"/>
                                          </p:val>
                                        </p:tav>
                                        <p:tav tm="100000">
                                          <p:val>
                                            <p:strVal val="#ppt_x"/>
                                          </p:val>
                                        </p:tav>
                                      </p:tavLst>
                                    </p:anim>
                                    <p:anim calcmode="lin" valueType="num">
                                      <p:cBhvr additive="base">
                                        <p:cTn id="101" dur="300" fill="hold"/>
                                        <p:tgtEl>
                                          <p:spTgt spid="46"/>
                                        </p:tgtEl>
                                        <p:attrNameLst>
                                          <p:attrName>ppt_y</p:attrName>
                                        </p:attrNameLst>
                                      </p:cBhvr>
                                      <p:tavLst>
                                        <p:tav tm="0">
                                          <p:val>
                                            <p:strVal val="#ppt_y"/>
                                          </p:val>
                                        </p:tav>
                                        <p:tav tm="100000">
                                          <p:val>
                                            <p:strVal val="#ppt_y"/>
                                          </p:val>
                                        </p:tav>
                                      </p:tavLst>
                                    </p:anim>
                                  </p:childTnLst>
                                </p:cTn>
                              </p:par>
                            </p:childTnLst>
                          </p:cTn>
                        </p:par>
                        <p:par>
                          <p:cTn id="102" fill="hold">
                            <p:stCondLst>
                              <p:cond delay="7500"/>
                            </p:stCondLst>
                            <p:childTnLst>
                              <p:par>
                                <p:cTn id="103" presetID="22" presetClass="entr" presetSubtype="8" fill="hold" nodeType="after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wipe(left)">
                                      <p:cBhvr>
                                        <p:cTn id="105" dur="500"/>
                                        <p:tgtEl>
                                          <p:spTgt spid="47"/>
                                        </p:tgtEl>
                                      </p:cBhvr>
                                    </p:animEffect>
                                  </p:childTnLst>
                                </p:cTn>
                              </p:par>
                            </p:childTnLst>
                          </p:cTn>
                        </p:par>
                        <p:par>
                          <p:cTn id="106" fill="hold">
                            <p:stCondLst>
                              <p:cond delay="8000"/>
                            </p:stCondLst>
                            <p:childTnLst>
                              <p:par>
                                <p:cTn id="107" presetID="2" presetClass="entr" presetSubtype="2" fill="hold" grpId="0" nodeType="afterEffect">
                                  <p:stCondLst>
                                    <p:cond delay="0"/>
                                  </p:stCondLst>
                                  <p:childTnLst>
                                    <p:set>
                                      <p:cBhvr>
                                        <p:cTn id="108" dur="1" fill="hold">
                                          <p:stCondLst>
                                            <p:cond delay="0"/>
                                          </p:stCondLst>
                                        </p:cTn>
                                        <p:tgtEl>
                                          <p:spTgt spid="50"/>
                                        </p:tgtEl>
                                        <p:attrNameLst>
                                          <p:attrName>style.visibility</p:attrName>
                                        </p:attrNameLst>
                                      </p:cBhvr>
                                      <p:to>
                                        <p:strVal val="visible"/>
                                      </p:to>
                                    </p:set>
                                    <p:anim calcmode="lin" valueType="num">
                                      <p:cBhvr additive="base">
                                        <p:cTn id="109" dur="300" fill="hold"/>
                                        <p:tgtEl>
                                          <p:spTgt spid="50"/>
                                        </p:tgtEl>
                                        <p:attrNameLst>
                                          <p:attrName>ppt_x</p:attrName>
                                        </p:attrNameLst>
                                      </p:cBhvr>
                                      <p:tavLst>
                                        <p:tav tm="0">
                                          <p:val>
                                            <p:strVal val="1+#ppt_w/2"/>
                                          </p:val>
                                        </p:tav>
                                        <p:tav tm="100000">
                                          <p:val>
                                            <p:strVal val="#ppt_x"/>
                                          </p:val>
                                        </p:tav>
                                      </p:tavLst>
                                    </p:anim>
                                    <p:anim calcmode="lin" valueType="num">
                                      <p:cBhvr additive="base">
                                        <p:cTn id="110" dur="3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36" grpId="0"/>
      <p:bldP spid="41" grpId="0"/>
      <p:bldP spid="46" grpId="0"/>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26654"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26655"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8" name="组合 7"/>
          <p:cNvGrpSpPr/>
          <p:nvPr/>
        </p:nvGrpSpPr>
        <p:grpSpPr>
          <a:xfrm>
            <a:off x="3311525" y="1635125"/>
            <a:ext cx="2508250" cy="2473325"/>
            <a:chOff x="971600" y="1635646"/>
            <a:chExt cx="2507796" cy="2473277"/>
          </a:xfrm>
        </p:grpSpPr>
        <p:sp>
          <p:nvSpPr>
            <p:cNvPr id="9" name="椭圆 2"/>
            <p:cNvSpPr/>
            <p:nvPr/>
          </p:nvSpPr>
          <p:spPr>
            <a:xfrm>
              <a:off x="971600" y="1635646"/>
              <a:ext cx="1240602" cy="1236144"/>
            </a:xfrm>
            <a:custGeom>
              <a:avLst/>
              <a:gdLst/>
              <a:ahLst/>
              <a:cxnLst/>
              <a:rect l="l" t="t" r="r" b="b"/>
              <a:pathLst>
                <a:path w="1240602" h="1236144">
                  <a:moveTo>
                    <a:pt x="1230543" y="502"/>
                  </a:moveTo>
                  <a:lnTo>
                    <a:pt x="805783" y="810965"/>
                  </a:lnTo>
                  <a:lnTo>
                    <a:pt x="0" y="1236144"/>
                  </a:lnTo>
                  <a:cubicBezTo>
                    <a:pt x="2232" y="556333"/>
                    <a:pt x="551412" y="5372"/>
                    <a:pt x="1230543" y="502"/>
                  </a:cubicBezTo>
                  <a:close/>
                  <a:moveTo>
                    <a:pt x="1240487" y="0"/>
                  </a:moveTo>
                  <a:lnTo>
                    <a:pt x="1240602" y="6"/>
                  </a:lnTo>
                  <a:lnTo>
                    <a:pt x="1240602" y="19431"/>
                  </a:lnTo>
                  <a:lnTo>
                    <a:pt x="1230724" y="493"/>
                  </a:lnTo>
                  <a:cubicBezTo>
                    <a:pt x="1233973" y="13"/>
                    <a:pt x="1237229" y="0"/>
                    <a:pt x="1240487" y="0"/>
                  </a:cubicBez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椭圆 2"/>
            <p:cNvSpPr/>
            <p:nvPr/>
          </p:nvSpPr>
          <p:spPr>
            <a:xfrm>
              <a:off x="2238793" y="1635646"/>
              <a:ext cx="1240603" cy="1240712"/>
            </a:xfrm>
            <a:custGeom>
              <a:avLst/>
              <a:gdLst/>
              <a:ahLst/>
              <a:cxnLst/>
              <a:rect l="l" t="t" r="r" b="b"/>
              <a:pathLst>
                <a:path w="1240603" h="1240712">
                  <a:moveTo>
                    <a:pt x="0" y="0"/>
                  </a:moveTo>
                  <a:cubicBezTo>
                    <a:pt x="685177" y="56"/>
                    <a:pt x="1240603" y="555520"/>
                    <a:pt x="1240603" y="1240712"/>
                  </a:cubicBezTo>
                  <a:lnTo>
                    <a:pt x="1231772" y="1240712"/>
                  </a:lnTo>
                  <a:lnTo>
                    <a:pt x="412575" y="810415"/>
                  </a:lnTo>
                  <a:lnTo>
                    <a:pt x="0" y="19425"/>
                  </a:ln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椭圆 2"/>
            <p:cNvSpPr/>
            <p:nvPr/>
          </p:nvSpPr>
          <p:spPr>
            <a:xfrm>
              <a:off x="974120" y="2875354"/>
              <a:ext cx="1240537" cy="1233569"/>
            </a:xfrm>
            <a:custGeom>
              <a:avLst/>
              <a:gdLst/>
              <a:ahLst/>
              <a:cxnLst/>
              <a:rect l="l" t="t" r="r" b="b"/>
              <a:pathLst>
                <a:path w="1240537" h="1233569">
                  <a:moveTo>
                    <a:pt x="1240537" y="1227877"/>
                  </a:moveTo>
                  <a:lnTo>
                    <a:pt x="1240537" y="1233560"/>
                  </a:lnTo>
                  <a:cubicBezTo>
                    <a:pt x="1240477" y="1233569"/>
                    <a:pt x="1240417" y="1233569"/>
                    <a:pt x="1240357" y="1233569"/>
                  </a:cubicBezTo>
                  <a:lnTo>
                    <a:pt x="1237765" y="1233438"/>
                  </a:lnTo>
                  <a:close/>
                  <a:moveTo>
                    <a:pt x="0" y="0"/>
                  </a:moveTo>
                  <a:lnTo>
                    <a:pt x="816766" y="414209"/>
                  </a:lnTo>
                  <a:lnTo>
                    <a:pt x="1228561" y="1232974"/>
                  </a:lnTo>
                  <a:cubicBezTo>
                    <a:pt x="551141" y="1227202"/>
                    <a:pt x="3486" y="678009"/>
                    <a:pt x="0" y="0"/>
                  </a:cubicBez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 name="椭圆 2"/>
            <p:cNvSpPr/>
            <p:nvPr/>
          </p:nvSpPr>
          <p:spPr>
            <a:xfrm>
              <a:off x="2238793" y="2851148"/>
              <a:ext cx="1240603" cy="1257775"/>
            </a:xfrm>
            <a:custGeom>
              <a:avLst/>
              <a:gdLst/>
              <a:ahLst/>
              <a:cxnLst/>
              <a:rect l="l" t="t" r="r" b="b"/>
              <a:pathLst>
                <a:path w="1240603" h="1257775">
                  <a:moveTo>
                    <a:pt x="1240342" y="22245"/>
                  </a:moveTo>
                  <a:cubicBezTo>
                    <a:pt x="1237800" y="705054"/>
                    <a:pt x="683449" y="1257719"/>
                    <a:pt x="0" y="1257775"/>
                  </a:cubicBezTo>
                  <a:lnTo>
                    <a:pt x="0" y="1252219"/>
                  </a:lnTo>
                  <a:lnTo>
                    <a:pt x="402145" y="445375"/>
                  </a:lnTo>
                  <a:close/>
                  <a:moveTo>
                    <a:pt x="1199287" y="0"/>
                  </a:moveTo>
                  <a:lnTo>
                    <a:pt x="1239742" y="0"/>
                  </a:lnTo>
                  <a:cubicBezTo>
                    <a:pt x="1240565" y="5672"/>
                    <a:pt x="1240603" y="11363"/>
                    <a:pt x="1240603" y="17063"/>
                  </a:cubicBezTo>
                  <a:lnTo>
                    <a:pt x="1240375" y="21582"/>
                  </a:ln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4" name="组合 13"/>
          <p:cNvGrpSpPr/>
          <p:nvPr/>
        </p:nvGrpSpPr>
        <p:grpSpPr>
          <a:xfrm>
            <a:off x="4156075" y="2433638"/>
            <a:ext cx="785813" cy="785812"/>
            <a:chOff x="4542064" y="2956718"/>
            <a:chExt cx="784661" cy="784660"/>
          </a:xfrm>
        </p:grpSpPr>
        <p:sp>
          <p:nvSpPr>
            <p:cNvPr id="15" name="椭圆 14"/>
            <p:cNvSpPr/>
            <p:nvPr/>
          </p:nvSpPr>
          <p:spPr>
            <a:xfrm rot="2700000">
              <a:off x="4542065" y="2956718"/>
              <a:ext cx="784660" cy="784661"/>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49642" y="3183334"/>
              <a:ext cx="369505" cy="407737"/>
            </a:xfrm>
            <a:prstGeom prst="rect">
              <a:avLst/>
            </a:prstGeom>
            <a:effectLst>
              <a:innerShdw blurRad="25400" dist="25400" dir="13500000">
                <a:prstClr val="black">
                  <a:alpha val="50000"/>
                </a:prstClr>
              </a:innerShdw>
            </a:effectLst>
          </p:spPr>
        </p:pic>
      </p:grpSp>
      <p:sp>
        <p:nvSpPr>
          <p:cNvPr id="17" name="TextBox 16"/>
          <p:cNvSpPr txBox="1"/>
          <p:nvPr/>
        </p:nvSpPr>
        <p:spPr>
          <a:xfrm>
            <a:off x="3656013" y="1917700"/>
            <a:ext cx="514350" cy="523875"/>
          </a:xfrm>
          <a:prstGeom prst="rect">
            <a:avLst/>
          </a:prstGeom>
          <a:noFill/>
          <a:ln w="9525">
            <a:noFill/>
          </a:ln>
        </p:spPr>
        <p:txBody>
          <a:bodyPr wrap="none">
            <a:spAutoFit/>
          </a:bodyPr>
          <a:lstStyle/>
          <a:p>
            <a:pPr lvl="0"/>
            <a:r>
              <a:rPr lang="en-US" altLang="zh-CN" sz="2800" dirty="0">
                <a:solidFill>
                  <a:schemeClr val="bg1"/>
                </a:solidFill>
                <a:latin typeface="Impact" panose="020B0806030902050204" pitchFamily="34" charset="0"/>
                <a:ea typeface="宋体" panose="02010600030101010101" pitchFamily="2" charset="-122"/>
              </a:rPr>
              <a:t>01</a:t>
            </a:r>
            <a:endParaRPr lang="zh-CN" altLang="en-US" sz="2800" dirty="0">
              <a:solidFill>
                <a:schemeClr val="bg1"/>
              </a:solidFill>
              <a:latin typeface="Impact" panose="020B0806030902050204" pitchFamily="34" charset="0"/>
              <a:ea typeface="宋体" panose="02010600030101010101" pitchFamily="2" charset="-122"/>
            </a:endParaRPr>
          </a:p>
        </p:txBody>
      </p:sp>
      <p:sp>
        <p:nvSpPr>
          <p:cNvPr id="18" name="TextBox 17"/>
          <p:cNvSpPr txBox="1"/>
          <p:nvPr/>
        </p:nvSpPr>
        <p:spPr>
          <a:xfrm>
            <a:off x="4943475" y="1917700"/>
            <a:ext cx="555625" cy="523875"/>
          </a:xfrm>
          <a:prstGeom prst="rect">
            <a:avLst/>
          </a:prstGeom>
          <a:noFill/>
          <a:ln w="9525">
            <a:noFill/>
          </a:ln>
        </p:spPr>
        <p:txBody>
          <a:bodyPr wrap="none">
            <a:spAutoFit/>
          </a:bodyPr>
          <a:lstStyle/>
          <a:p>
            <a:pPr lvl="0"/>
            <a:r>
              <a:rPr lang="en-US" altLang="zh-CN" sz="2800" dirty="0">
                <a:solidFill>
                  <a:schemeClr val="bg1"/>
                </a:solidFill>
                <a:latin typeface="Impact" panose="020B0806030902050204" pitchFamily="34" charset="0"/>
                <a:ea typeface="宋体" panose="02010600030101010101" pitchFamily="2" charset="-122"/>
              </a:rPr>
              <a:t>02</a:t>
            </a:r>
            <a:endParaRPr lang="zh-CN" altLang="en-US" sz="2800" dirty="0">
              <a:solidFill>
                <a:schemeClr val="bg1"/>
              </a:solidFill>
              <a:latin typeface="Impact" panose="020B0806030902050204" pitchFamily="34" charset="0"/>
              <a:ea typeface="宋体" panose="02010600030101010101" pitchFamily="2" charset="-122"/>
            </a:endParaRPr>
          </a:p>
        </p:txBody>
      </p:sp>
      <p:sp>
        <p:nvSpPr>
          <p:cNvPr id="19" name="TextBox 18"/>
          <p:cNvSpPr txBox="1"/>
          <p:nvPr/>
        </p:nvSpPr>
        <p:spPr>
          <a:xfrm>
            <a:off x="3613150" y="3217863"/>
            <a:ext cx="568325" cy="523875"/>
          </a:xfrm>
          <a:prstGeom prst="rect">
            <a:avLst/>
          </a:prstGeom>
          <a:noFill/>
          <a:ln w="9525">
            <a:noFill/>
          </a:ln>
        </p:spPr>
        <p:txBody>
          <a:bodyPr wrap="none">
            <a:spAutoFit/>
          </a:bodyPr>
          <a:lstStyle/>
          <a:p>
            <a:pPr lvl="0"/>
            <a:r>
              <a:rPr lang="en-US" altLang="zh-CN" sz="2800" dirty="0">
                <a:solidFill>
                  <a:schemeClr val="bg1"/>
                </a:solidFill>
                <a:latin typeface="Impact" panose="020B0806030902050204" pitchFamily="34" charset="0"/>
                <a:ea typeface="宋体" panose="02010600030101010101" pitchFamily="2" charset="-122"/>
              </a:rPr>
              <a:t>03</a:t>
            </a:r>
            <a:endParaRPr lang="zh-CN" altLang="en-US" sz="2800" dirty="0">
              <a:solidFill>
                <a:schemeClr val="bg1"/>
              </a:solidFill>
              <a:latin typeface="Impact" panose="020B0806030902050204" pitchFamily="34" charset="0"/>
              <a:ea typeface="宋体" panose="02010600030101010101" pitchFamily="2" charset="-122"/>
            </a:endParaRPr>
          </a:p>
        </p:txBody>
      </p:sp>
      <p:sp>
        <p:nvSpPr>
          <p:cNvPr id="20" name="TextBox 19"/>
          <p:cNvSpPr txBox="1"/>
          <p:nvPr/>
        </p:nvSpPr>
        <p:spPr>
          <a:xfrm>
            <a:off x="4943475" y="3217863"/>
            <a:ext cx="555625" cy="523875"/>
          </a:xfrm>
          <a:prstGeom prst="rect">
            <a:avLst/>
          </a:prstGeom>
          <a:noFill/>
          <a:ln w="9525">
            <a:noFill/>
          </a:ln>
        </p:spPr>
        <p:txBody>
          <a:bodyPr wrap="none">
            <a:spAutoFit/>
          </a:bodyPr>
          <a:lstStyle/>
          <a:p>
            <a:pPr lvl="0"/>
            <a:r>
              <a:rPr lang="en-US" altLang="zh-CN" sz="2800" dirty="0">
                <a:solidFill>
                  <a:schemeClr val="bg1"/>
                </a:solidFill>
                <a:latin typeface="Impact" panose="020B0806030902050204" pitchFamily="34" charset="0"/>
                <a:ea typeface="宋体" panose="02010600030101010101" pitchFamily="2" charset="-122"/>
              </a:rPr>
              <a:t>04</a:t>
            </a:r>
            <a:endParaRPr lang="zh-CN" altLang="en-US" sz="2800" dirty="0">
              <a:solidFill>
                <a:schemeClr val="bg1"/>
              </a:solidFill>
              <a:latin typeface="Impact" panose="020B0806030902050204" pitchFamily="34" charset="0"/>
              <a:ea typeface="宋体" panose="02010600030101010101" pitchFamily="2" charset="-122"/>
            </a:endParaRPr>
          </a:p>
        </p:txBody>
      </p:sp>
      <p:sp>
        <p:nvSpPr>
          <p:cNvPr id="21" name="矩形 20"/>
          <p:cNvSpPr/>
          <p:nvPr/>
        </p:nvSpPr>
        <p:spPr>
          <a:xfrm>
            <a:off x="1511300" y="1931988"/>
            <a:ext cx="1692275" cy="554037"/>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sp>
        <p:nvSpPr>
          <p:cNvPr id="22" name="矩形 21"/>
          <p:cNvSpPr/>
          <p:nvPr/>
        </p:nvSpPr>
        <p:spPr>
          <a:xfrm>
            <a:off x="5976938" y="1931988"/>
            <a:ext cx="1690687" cy="554037"/>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sp>
        <p:nvSpPr>
          <p:cNvPr id="23" name="矩形 22"/>
          <p:cNvSpPr/>
          <p:nvPr/>
        </p:nvSpPr>
        <p:spPr>
          <a:xfrm>
            <a:off x="1511300" y="3217863"/>
            <a:ext cx="1692275" cy="554037"/>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sp>
        <p:nvSpPr>
          <p:cNvPr id="24" name="矩形 23"/>
          <p:cNvSpPr/>
          <p:nvPr/>
        </p:nvSpPr>
        <p:spPr>
          <a:xfrm>
            <a:off x="5976938" y="3233738"/>
            <a:ext cx="1690687" cy="554037"/>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200" fill="hold"/>
                                        <p:tgtEl>
                                          <p:spTgt spid="14"/>
                                        </p:tgtEl>
                                        <p:attrNameLst>
                                          <p:attrName>ppt_w</p:attrName>
                                        </p:attrNameLst>
                                      </p:cBhvr>
                                      <p:tavLst>
                                        <p:tav tm="0">
                                          <p:val>
                                            <p:fltVal val="0"/>
                                          </p:val>
                                        </p:tav>
                                        <p:tav tm="100000">
                                          <p:val>
                                            <p:strVal val="#ppt_w"/>
                                          </p:val>
                                        </p:tav>
                                      </p:tavLst>
                                    </p:anim>
                                    <p:anim calcmode="lin" valueType="num">
                                      <p:cBhvr>
                                        <p:cTn id="30" dur="200" fill="hold"/>
                                        <p:tgtEl>
                                          <p:spTgt spid="14"/>
                                        </p:tgtEl>
                                        <p:attrNameLst>
                                          <p:attrName>ppt_h</p:attrName>
                                        </p:attrNameLst>
                                      </p:cBhvr>
                                      <p:tavLst>
                                        <p:tav tm="0">
                                          <p:val>
                                            <p:fltVal val="0"/>
                                          </p:val>
                                        </p:tav>
                                        <p:tav tm="100000">
                                          <p:val>
                                            <p:strVal val="#ppt_h"/>
                                          </p:val>
                                        </p:tav>
                                      </p:tavLst>
                                    </p:anim>
                                    <p:animEffect transition="in" filter="fade">
                                      <p:cBhvr>
                                        <p:cTn id="31" dur="200"/>
                                        <p:tgtEl>
                                          <p:spTgt spid="14"/>
                                        </p:tgtEl>
                                      </p:cBhvr>
                                    </p:animEffect>
                                  </p:childTnLst>
                                </p:cTn>
                              </p:par>
                              <p:par>
                                <p:cTn id="32" presetID="6" presetClass="emph" presetSubtype="0" autoRev="1" fill="hold" nodeType="withEffect">
                                  <p:stCondLst>
                                    <p:cond delay="150"/>
                                  </p:stCondLst>
                                  <p:childTnLst>
                                    <p:animScale>
                                      <p:cBhvr>
                                        <p:cTn id="33" dur="100" fill="hold"/>
                                        <p:tgtEl>
                                          <p:spTgt spid="14"/>
                                        </p:tgtEl>
                                      </p:cBhvr>
                                      <p:by x="130000" y="130000"/>
                                    </p:animScale>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700" fill="hold"/>
                                        <p:tgtEl>
                                          <p:spTgt spid="8"/>
                                        </p:tgtEl>
                                        <p:attrNameLst>
                                          <p:attrName>ppt_w</p:attrName>
                                        </p:attrNameLst>
                                      </p:cBhvr>
                                      <p:tavLst>
                                        <p:tav tm="0">
                                          <p:val>
                                            <p:fltVal val="0"/>
                                          </p:val>
                                        </p:tav>
                                        <p:tav tm="100000">
                                          <p:val>
                                            <p:strVal val="#ppt_w"/>
                                          </p:val>
                                        </p:tav>
                                      </p:tavLst>
                                    </p:anim>
                                    <p:anim calcmode="lin" valueType="num">
                                      <p:cBhvr>
                                        <p:cTn id="38" dur="700" fill="hold"/>
                                        <p:tgtEl>
                                          <p:spTgt spid="8"/>
                                        </p:tgtEl>
                                        <p:attrNameLst>
                                          <p:attrName>ppt_h</p:attrName>
                                        </p:attrNameLst>
                                      </p:cBhvr>
                                      <p:tavLst>
                                        <p:tav tm="0">
                                          <p:val>
                                            <p:fltVal val="0"/>
                                          </p:val>
                                        </p:tav>
                                        <p:tav tm="100000">
                                          <p:val>
                                            <p:strVal val="#ppt_h"/>
                                          </p:val>
                                        </p:tav>
                                      </p:tavLst>
                                    </p:anim>
                                    <p:animEffect transition="in" filter="fade">
                                      <p:cBhvr>
                                        <p:cTn id="39" dur="700"/>
                                        <p:tgtEl>
                                          <p:spTgt spid="8"/>
                                        </p:tgtEl>
                                      </p:cBhvr>
                                    </p:animEffect>
                                  </p:childTnLst>
                                </p:cTn>
                              </p:par>
                              <p:par>
                                <p:cTn id="40" presetID="8" presetClass="emph" presetSubtype="0" fill="hold" nodeType="withEffect">
                                  <p:stCondLst>
                                    <p:cond delay="0"/>
                                  </p:stCondLst>
                                  <p:childTnLst>
                                    <p:animRot by="21600000">
                                      <p:cBhvr>
                                        <p:cTn id="41" dur="700" fill="hold"/>
                                        <p:tgtEl>
                                          <p:spTgt spid="8"/>
                                        </p:tgtEl>
                                        <p:attrNameLst>
                                          <p:attrName>r</p:attrName>
                                        </p:attrNameLst>
                                      </p:cBhvr>
                                    </p:animRot>
                                  </p:childTnLst>
                                </p:cTn>
                              </p:par>
                            </p:childTnLst>
                          </p:cTn>
                        </p:par>
                        <p:par>
                          <p:cTn id="42" fill="hold">
                            <p:stCondLst>
                              <p:cond delay="3500"/>
                            </p:stCondLst>
                            <p:childTnLst>
                              <p:par>
                                <p:cTn id="43" presetID="42"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50"/>
                                        <p:tgtEl>
                                          <p:spTgt spid="17"/>
                                        </p:tgtEl>
                                      </p:cBhvr>
                                    </p:animEffect>
                                    <p:anim calcmode="lin" valueType="num">
                                      <p:cBhvr>
                                        <p:cTn id="46" dur="550" fill="hold"/>
                                        <p:tgtEl>
                                          <p:spTgt spid="17"/>
                                        </p:tgtEl>
                                        <p:attrNameLst>
                                          <p:attrName>ppt_x</p:attrName>
                                        </p:attrNameLst>
                                      </p:cBhvr>
                                      <p:tavLst>
                                        <p:tav tm="0">
                                          <p:val>
                                            <p:strVal val="#ppt_x"/>
                                          </p:val>
                                        </p:tav>
                                        <p:tav tm="100000">
                                          <p:val>
                                            <p:strVal val="#ppt_x"/>
                                          </p:val>
                                        </p:tav>
                                      </p:tavLst>
                                    </p:anim>
                                    <p:anim calcmode="lin" valueType="num">
                                      <p:cBhvr>
                                        <p:cTn id="47" dur="550" fill="hold"/>
                                        <p:tgtEl>
                                          <p:spTgt spid="17"/>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400" fill="hold"/>
                                        <p:tgtEl>
                                          <p:spTgt spid="21"/>
                                        </p:tgtEl>
                                        <p:attrNameLst>
                                          <p:attrName>ppt_x</p:attrName>
                                        </p:attrNameLst>
                                      </p:cBhvr>
                                      <p:tavLst>
                                        <p:tav tm="0">
                                          <p:val>
                                            <p:strVal val="#ppt_x"/>
                                          </p:val>
                                        </p:tav>
                                        <p:tav tm="100000">
                                          <p:val>
                                            <p:strVal val="#ppt_x"/>
                                          </p:val>
                                        </p:tav>
                                      </p:tavLst>
                                    </p:anim>
                                    <p:anim calcmode="lin" valueType="num">
                                      <p:cBhvr additive="base">
                                        <p:cTn id="52" dur="400" fill="hold"/>
                                        <p:tgtEl>
                                          <p:spTgt spid="21"/>
                                        </p:tgtEl>
                                        <p:attrNameLst>
                                          <p:attrName>ppt_y</p:attrName>
                                        </p:attrNameLst>
                                      </p:cBhvr>
                                      <p:tavLst>
                                        <p:tav tm="0">
                                          <p:val>
                                            <p:strVal val="0-#ppt_h/2"/>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50"/>
                                        <p:tgtEl>
                                          <p:spTgt spid="18"/>
                                        </p:tgtEl>
                                      </p:cBhvr>
                                    </p:animEffect>
                                    <p:anim calcmode="lin" valueType="num">
                                      <p:cBhvr>
                                        <p:cTn id="57" dur="550" fill="hold"/>
                                        <p:tgtEl>
                                          <p:spTgt spid="18"/>
                                        </p:tgtEl>
                                        <p:attrNameLst>
                                          <p:attrName>ppt_x</p:attrName>
                                        </p:attrNameLst>
                                      </p:cBhvr>
                                      <p:tavLst>
                                        <p:tav tm="0">
                                          <p:val>
                                            <p:strVal val="#ppt_x"/>
                                          </p:val>
                                        </p:tav>
                                        <p:tav tm="100000">
                                          <p:val>
                                            <p:strVal val="#ppt_x"/>
                                          </p:val>
                                        </p:tav>
                                      </p:tavLst>
                                    </p:anim>
                                    <p:anim calcmode="lin" valueType="num">
                                      <p:cBhvr>
                                        <p:cTn id="58" dur="550" fill="hold"/>
                                        <p:tgtEl>
                                          <p:spTgt spid="18"/>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2" presetClass="entr" presetSubtype="1"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additive="base">
                                        <p:cTn id="62" dur="400" fill="hold"/>
                                        <p:tgtEl>
                                          <p:spTgt spid="22"/>
                                        </p:tgtEl>
                                        <p:attrNameLst>
                                          <p:attrName>ppt_x</p:attrName>
                                        </p:attrNameLst>
                                      </p:cBhvr>
                                      <p:tavLst>
                                        <p:tav tm="0">
                                          <p:val>
                                            <p:strVal val="#ppt_x"/>
                                          </p:val>
                                        </p:tav>
                                        <p:tav tm="100000">
                                          <p:val>
                                            <p:strVal val="#ppt_x"/>
                                          </p:val>
                                        </p:tav>
                                      </p:tavLst>
                                    </p:anim>
                                    <p:anim calcmode="lin" valueType="num">
                                      <p:cBhvr additive="base">
                                        <p:cTn id="63" dur="400" fill="hold"/>
                                        <p:tgtEl>
                                          <p:spTgt spid="22"/>
                                        </p:tgtEl>
                                        <p:attrNameLst>
                                          <p:attrName>ppt_y</p:attrName>
                                        </p:attrNameLst>
                                      </p:cBhvr>
                                      <p:tavLst>
                                        <p:tav tm="0">
                                          <p:val>
                                            <p:strVal val="0-#ppt_h/2"/>
                                          </p:val>
                                        </p:tav>
                                        <p:tav tm="100000">
                                          <p:val>
                                            <p:strVal val="#ppt_y"/>
                                          </p:val>
                                        </p:tav>
                                      </p:tavLst>
                                    </p:anim>
                                  </p:childTnLst>
                                </p:cTn>
                              </p:par>
                            </p:childTnLst>
                          </p:cTn>
                        </p:par>
                        <p:par>
                          <p:cTn id="64" fill="hold">
                            <p:stCondLst>
                              <p:cond delay="6500"/>
                            </p:stCondLst>
                            <p:childTnLst>
                              <p:par>
                                <p:cTn id="65" presetID="42"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50"/>
                                        <p:tgtEl>
                                          <p:spTgt spid="19"/>
                                        </p:tgtEl>
                                      </p:cBhvr>
                                    </p:animEffect>
                                    <p:anim calcmode="lin" valueType="num">
                                      <p:cBhvr>
                                        <p:cTn id="68" dur="550" fill="hold"/>
                                        <p:tgtEl>
                                          <p:spTgt spid="19"/>
                                        </p:tgtEl>
                                        <p:attrNameLst>
                                          <p:attrName>ppt_x</p:attrName>
                                        </p:attrNameLst>
                                      </p:cBhvr>
                                      <p:tavLst>
                                        <p:tav tm="0">
                                          <p:val>
                                            <p:strVal val="#ppt_x"/>
                                          </p:val>
                                        </p:tav>
                                        <p:tav tm="100000">
                                          <p:val>
                                            <p:strVal val="#ppt_x"/>
                                          </p:val>
                                        </p:tav>
                                      </p:tavLst>
                                    </p:anim>
                                    <p:anim calcmode="lin" valueType="num">
                                      <p:cBhvr>
                                        <p:cTn id="69" dur="550" fill="hold"/>
                                        <p:tgtEl>
                                          <p:spTgt spid="19"/>
                                        </p:tgtEl>
                                        <p:attrNameLst>
                                          <p:attrName>ppt_y</p:attrName>
                                        </p:attrNameLst>
                                      </p:cBhvr>
                                      <p:tavLst>
                                        <p:tav tm="0">
                                          <p:val>
                                            <p:strVal val="#ppt_y+.1"/>
                                          </p:val>
                                        </p:tav>
                                        <p:tav tm="100000">
                                          <p:val>
                                            <p:strVal val="#ppt_y"/>
                                          </p:val>
                                        </p:tav>
                                      </p:tavLst>
                                    </p:anim>
                                  </p:childTnLst>
                                </p:cTn>
                              </p:par>
                            </p:childTnLst>
                          </p:cTn>
                        </p:par>
                        <p:par>
                          <p:cTn id="70" fill="hold">
                            <p:stCondLst>
                              <p:cond delay="7500"/>
                            </p:stCondLst>
                            <p:childTnLst>
                              <p:par>
                                <p:cTn id="71" presetID="2" presetClass="entr" presetSubtype="1"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400" fill="hold"/>
                                        <p:tgtEl>
                                          <p:spTgt spid="23"/>
                                        </p:tgtEl>
                                        <p:attrNameLst>
                                          <p:attrName>ppt_x</p:attrName>
                                        </p:attrNameLst>
                                      </p:cBhvr>
                                      <p:tavLst>
                                        <p:tav tm="0">
                                          <p:val>
                                            <p:strVal val="#ppt_x"/>
                                          </p:val>
                                        </p:tav>
                                        <p:tav tm="100000">
                                          <p:val>
                                            <p:strVal val="#ppt_x"/>
                                          </p:val>
                                        </p:tav>
                                      </p:tavLst>
                                    </p:anim>
                                    <p:anim calcmode="lin" valueType="num">
                                      <p:cBhvr additive="base">
                                        <p:cTn id="74" dur="400" fill="hold"/>
                                        <p:tgtEl>
                                          <p:spTgt spid="23"/>
                                        </p:tgtEl>
                                        <p:attrNameLst>
                                          <p:attrName>ppt_y</p:attrName>
                                        </p:attrNameLst>
                                      </p:cBhvr>
                                      <p:tavLst>
                                        <p:tav tm="0">
                                          <p:val>
                                            <p:strVal val="0-#ppt_h/2"/>
                                          </p:val>
                                        </p:tav>
                                        <p:tav tm="100000">
                                          <p:val>
                                            <p:strVal val="#ppt_y"/>
                                          </p:val>
                                        </p:tav>
                                      </p:tavLst>
                                    </p:anim>
                                  </p:childTnLst>
                                </p:cTn>
                              </p:par>
                            </p:childTnLst>
                          </p:cTn>
                        </p:par>
                        <p:par>
                          <p:cTn id="75" fill="hold">
                            <p:stCondLst>
                              <p:cond delay="8000"/>
                            </p:stCondLst>
                            <p:childTnLst>
                              <p:par>
                                <p:cTn id="76" presetID="42" presetClass="entr" presetSubtype="0"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50"/>
                                        <p:tgtEl>
                                          <p:spTgt spid="20"/>
                                        </p:tgtEl>
                                      </p:cBhvr>
                                    </p:animEffect>
                                    <p:anim calcmode="lin" valueType="num">
                                      <p:cBhvr>
                                        <p:cTn id="79" dur="550" fill="hold"/>
                                        <p:tgtEl>
                                          <p:spTgt spid="20"/>
                                        </p:tgtEl>
                                        <p:attrNameLst>
                                          <p:attrName>ppt_x</p:attrName>
                                        </p:attrNameLst>
                                      </p:cBhvr>
                                      <p:tavLst>
                                        <p:tav tm="0">
                                          <p:val>
                                            <p:strVal val="#ppt_x"/>
                                          </p:val>
                                        </p:tav>
                                        <p:tav tm="100000">
                                          <p:val>
                                            <p:strVal val="#ppt_x"/>
                                          </p:val>
                                        </p:tav>
                                      </p:tavLst>
                                    </p:anim>
                                    <p:anim calcmode="lin" valueType="num">
                                      <p:cBhvr>
                                        <p:cTn id="80" dur="550" fill="hold"/>
                                        <p:tgtEl>
                                          <p:spTgt spid="20"/>
                                        </p:tgtEl>
                                        <p:attrNameLst>
                                          <p:attrName>ppt_y</p:attrName>
                                        </p:attrNameLst>
                                      </p:cBhvr>
                                      <p:tavLst>
                                        <p:tav tm="0">
                                          <p:val>
                                            <p:strVal val="#ppt_y+.1"/>
                                          </p:val>
                                        </p:tav>
                                        <p:tav tm="100000">
                                          <p:val>
                                            <p:strVal val="#ppt_y"/>
                                          </p:val>
                                        </p:tav>
                                      </p:tavLst>
                                    </p:anim>
                                  </p:childTnLst>
                                </p:cTn>
                              </p:par>
                            </p:childTnLst>
                          </p:cTn>
                        </p:par>
                        <p:par>
                          <p:cTn id="81" fill="hold">
                            <p:stCondLst>
                              <p:cond delay="9000"/>
                            </p:stCondLst>
                            <p:childTnLst>
                              <p:par>
                                <p:cTn id="82" presetID="2" presetClass="entr" presetSubtype="1"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 calcmode="lin" valueType="num">
                                      <p:cBhvr additive="base">
                                        <p:cTn id="84" dur="400" fill="hold"/>
                                        <p:tgtEl>
                                          <p:spTgt spid="24"/>
                                        </p:tgtEl>
                                        <p:attrNameLst>
                                          <p:attrName>ppt_x</p:attrName>
                                        </p:attrNameLst>
                                      </p:cBhvr>
                                      <p:tavLst>
                                        <p:tav tm="0">
                                          <p:val>
                                            <p:strVal val="#ppt_x"/>
                                          </p:val>
                                        </p:tav>
                                        <p:tav tm="100000">
                                          <p:val>
                                            <p:strVal val="#ppt_x"/>
                                          </p:val>
                                        </p:tav>
                                      </p:tavLst>
                                    </p:anim>
                                    <p:anim calcmode="lin" valueType="num">
                                      <p:cBhvr additive="base">
                                        <p:cTn id="85" dur="4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17" grpId="0"/>
      <p:bldP spid="18" grpId="0"/>
      <p:bldP spid="19" grpId="0"/>
      <p:bldP spid="20" grpId="0"/>
      <p:bldP spid="21" grpId="0"/>
      <p:bldP spid="22"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27669"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27670"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sp>
        <p:nvSpPr>
          <p:cNvPr id="8" name="Freeform 8"/>
          <p:cNvSpPr/>
          <p:nvPr/>
        </p:nvSpPr>
        <p:spPr bwMode="auto">
          <a:xfrm>
            <a:off x="3409950" y="2228850"/>
            <a:ext cx="2363788" cy="1512888"/>
          </a:xfrm>
          <a:custGeom>
            <a:avLst/>
            <a:gdLst>
              <a:gd name="T0" fmla="*/ 802 w 852"/>
              <a:gd name="T1" fmla="*/ 349 h 544"/>
              <a:gd name="T2" fmla="*/ 648 w 852"/>
              <a:gd name="T3" fmla="*/ 444 h 544"/>
              <a:gd name="T4" fmla="*/ 648 w 852"/>
              <a:gd name="T5" fmla="*/ 444 h 544"/>
              <a:gd name="T6" fmla="*/ 476 w 852"/>
              <a:gd name="T7" fmla="*/ 272 h 544"/>
              <a:gd name="T8" fmla="*/ 426 w 852"/>
              <a:gd name="T9" fmla="*/ 115 h 544"/>
              <a:gd name="T10" fmla="*/ 204 w 852"/>
              <a:gd name="T11" fmla="*/ 0 h 544"/>
              <a:gd name="T12" fmla="*/ 204 w 852"/>
              <a:gd name="T13" fmla="*/ 0 h 544"/>
              <a:gd name="T14" fmla="*/ 0 w 852"/>
              <a:gd name="T15" fmla="*/ 92 h 544"/>
              <a:gd name="T16" fmla="*/ 50 w 852"/>
              <a:gd name="T17" fmla="*/ 195 h 544"/>
              <a:gd name="T18" fmla="*/ 204 w 852"/>
              <a:gd name="T19" fmla="*/ 100 h 544"/>
              <a:gd name="T20" fmla="*/ 204 w 852"/>
              <a:gd name="T21" fmla="*/ 100 h 544"/>
              <a:gd name="T22" fmla="*/ 376 w 852"/>
              <a:gd name="T23" fmla="*/ 272 h 544"/>
              <a:gd name="T24" fmla="*/ 426 w 852"/>
              <a:gd name="T25" fmla="*/ 429 h 544"/>
              <a:gd name="T26" fmla="*/ 648 w 852"/>
              <a:gd name="T27" fmla="*/ 544 h 544"/>
              <a:gd name="T28" fmla="*/ 648 w 852"/>
              <a:gd name="T29" fmla="*/ 544 h 544"/>
              <a:gd name="T30" fmla="*/ 852 w 852"/>
              <a:gd name="T31" fmla="*/ 452 h 544"/>
              <a:gd name="T32" fmla="*/ 802 w 852"/>
              <a:gd name="T33" fmla="*/ 34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2" h="544">
                <a:moveTo>
                  <a:pt x="802" y="349"/>
                </a:moveTo>
                <a:cubicBezTo>
                  <a:pt x="774" y="405"/>
                  <a:pt x="715" y="444"/>
                  <a:pt x="648" y="444"/>
                </a:cubicBezTo>
                <a:cubicBezTo>
                  <a:pt x="648" y="444"/>
                  <a:pt x="648" y="444"/>
                  <a:pt x="648" y="444"/>
                </a:cubicBezTo>
                <a:cubicBezTo>
                  <a:pt x="553" y="444"/>
                  <a:pt x="476" y="367"/>
                  <a:pt x="476" y="272"/>
                </a:cubicBezTo>
                <a:cubicBezTo>
                  <a:pt x="476" y="214"/>
                  <a:pt x="457" y="160"/>
                  <a:pt x="426" y="115"/>
                </a:cubicBezTo>
                <a:cubicBezTo>
                  <a:pt x="376" y="46"/>
                  <a:pt x="295" y="0"/>
                  <a:pt x="204" y="0"/>
                </a:cubicBezTo>
                <a:cubicBezTo>
                  <a:pt x="204" y="0"/>
                  <a:pt x="204" y="0"/>
                  <a:pt x="204" y="0"/>
                </a:cubicBezTo>
                <a:cubicBezTo>
                  <a:pt x="123" y="0"/>
                  <a:pt x="50" y="36"/>
                  <a:pt x="0" y="92"/>
                </a:cubicBezTo>
                <a:cubicBezTo>
                  <a:pt x="23" y="123"/>
                  <a:pt x="40" y="158"/>
                  <a:pt x="50" y="195"/>
                </a:cubicBezTo>
                <a:cubicBezTo>
                  <a:pt x="78" y="139"/>
                  <a:pt x="136" y="100"/>
                  <a:pt x="204" y="100"/>
                </a:cubicBezTo>
                <a:cubicBezTo>
                  <a:pt x="204" y="100"/>
                  <a:pt x="204" y="100"/>
                  <a:pt x="204" y="100"/>
                </a:cubicBezTo>
                <a:cubicBezTo>
                  <a:pt x="299" y="100"/>
                  <a:pt x="376" y="177"/>
                  <a:pt x="376" y="272"/>
                </a:cubicBezTo>
                <a:cubicBezTo>
                  <a:pt x="376" y="330"/>
                  <a:pt x="394" y="385"/>
                  <a:pt x="426" y="429"/>
                </a:cubicBezTo>
                <a:cubicBezTo>
                  <a:pt x="475" y="499"/>
                  <a:pt x="556" y="544"/>
                  <a:pt x="648" y="544"/>
                </a:cubicBezTo>
                <a:cubicBezTo>
                  <a:pt x="648" y="544"/>
                  <a:pt x="648" y="544"/>
                  <a:pt x="648" y="544"/>
                </a:cubicBezTo>
                <a:cubicBezTo>
                  <a:pt x="729" y="544"/>
                  <a:pt x="802" y="508"/>
                  <a:pt x="852" y="452"/>
                </a:cubicBezTo>
                <a:cubicBezTo>
                  <a:pt x="829" y="421"/>
                  <a:pt x="812" y="386"/>
                  <a:pt x="802" y="349"/>
                </a:cubicBez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ru-RU" sz="1800" b="0" i="0" u="none" strike="noStrike" kern="1200" cap="none" spc="0" normalizeH="0" baseline="0" noProof="0">
              <a:ln>
                <a:noFill/>
              </a:ln>
              <a:solidFill>
                <a:schemeClr val="lt1"/>
              </a:solidFill>
              <a:effectLst/>
              <a:uLnTx/>
              <a:uFillTx/>
              <a:latin typeface="+mn-lt"/>
              <a:ea typeface="+mn-ea"/>
              <a:cs typeface="+mn-cs"/>
            </a:endParaRPr>
          </a:p>
        </p:txBody>
      </p:sp>
      <p:sp>
        <p:nvSpPr>
          <p:cNvPr id="9" name="Freeform 9"/>
          <p:cNvSpPr/>
          <p:nvPr/>
        </p:nvSpPr>
        <p:spPr bwMode="auto">
          <a:xfrm>
            <a:off x="2019833" y="2232905"/>
            <a:ext cx="2551423" cy="1513039"/>
          </a:xfrm>
          <a:custGeom>
            <a:avLst/>
            <a:gdLst>
              <a:gd name="T0" fmla="*/ 915 w 920"/>
              <a:gd name="T1" fmla="*/ 445 h 544"/>
              <a:gd name="T2" fmla="*/ 870 w 920"/>
              <a:gd name="T3" fmla="*/ 349 h 544"/>
              <a:gd name="T4" fmla="*/ 716 w 920"/>
              <a:gd name="T5" fmla="*/ 444 h 544"/>
              <a:gd name="T6" fmla="*/ 544 w 920"/>
              <a:gd name="T7" fmla="*/ 272 h 544"/>
              <a:gd name="T8" fmla="*/ 272 w 920"/>
              <a:gd name="T9" fmla="*/ 0 h 544"/>
              <a:gd name="T10" fmla="*/ 0 w 920"/>
              <a:gd name="T11" fmla="*/ 272 h 544"/>
              <a:gd name="T12" fmla="*/ 272 w 920"/>
              <a:gd name="T13" fmla="*/ 544 h 544"/>
              <a:gd name="T14" fmla="*/ 476 w 920"/>
              <a:gd name="T15" fmla="*/ 452 h 544"/>
              <a:gd name="T16" fmla="*/ 426 w 920"/>
              <a:gd name="T17" fmla="*/ 349 h 544"/>
              <a:gd name="T18" fmla="*/ 272 w 920"/>
              <a:gd name="T19" fmla="*/ 444 h 544"/>
              <a:gd name="T20" fmla="*/ 100 w 920"/>
              <a:gd name="T21" fmla="*/ 272 h 544"/>
              <a:gd name="T22" fmla="*/ 272 w 920"/>
              <a:gd name="T23" fmla="*/ 100 h 544"/>
              <a:gd name="T24" fmla="*/ 444 w 920"/>
              <a:gd name="T25" fmla="*/ 272 h 544"/>
              <a:gd name="T26" fmla="*/ 444 w 920"/>
              <a:gd name="T27" fmla="*/ 272 h 544"/>
              <a:gd name="T28" fmla="*/ 444 w 920"/>
              <a:gd name="T29" fmla="*/ 272 h 544"/>
              <a:gd name="T30" fmla="*/ 716 w 920"/>
              <a:gd name="T31" fmla="*/ 544 h 544"/>
              <a:gd name="T32" fmla="*/ 920 w 920"/>
              <a:gd name="T33" fmla="*/ 452 h 544"/>
              <a:gd name="T34" fmla="*/ 915 w 920"/>
              <a:gd name="T35" fmla="*/ 445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0" h="544">
                <a:moveTo>
                  <a:pt x="915" y="445"/>
                </a:moveTo>
                <a:cubicBezTo>
                  <a:pt x="894" y="416"/>
                  <a:pt x="879" y="383"/>
                  <a:pt x="870" y="349"/>
                </a:cubicBezTo>
                <a:cubicBezTo>
                  <a:pt x="842" y="405"/>
                  <a:pt x="783" y="444"/>
                  <a:pt x="716" y="444"/>
                </a:cubicBezTo>
                <a:cubicBezTo>
                  <a:pt x="621" y="444"/>
                  <a:pt x="544" y="367"/>
                  <a:pt x="544" y="272"/>
                </a:cubicBezTo>
                <a:cubicBezTo>
                  <a:pt x="544" y="122"/>
                  <a:pt x="422" y="0"/>
                  <a:pt x="272" y="0"/>
                </a:cubicBezTo>
                <a:cubicBezTo>
                  <a:pt x="122" y="0"/>
                  <a:pt x="0" y="122"/>
                  <a:pt x="0" y="272"/>
                </a:cubicBezTo>
                <a:cubicBezTo>
                  <a:pt x="0" y="422"/>
                  <a:pt x="122" y="544"/>
                  <a:pt x="272" y="544"/>
                </a:cubicBezTo>
                <a:cubicBezTo>
                  <a:pt x="353" y="544"/>
                  <a:pt x="426" y="508"/>
                  <a:pt x="476" y="452"/>
                </a:cubicBezTo>
                <a:cubicBezTo>
                  <a:pt x="453" y="421"/>
                  <a:pt x="436" y="386"/>
                  <a:pt x="426" y="349"/>
                </a:cubicBezTo>
                <a:cubicBezTo>
                  <a:pt x="398" y="405"/>
                  <a:pt x="339" y="444"/>
                  <a:pt x="272" y="444"/>
                </a:cubicBezTo>
                <a:cubicBezTo>
                  <a:pt x="177" y="444"/>
                  <a:pt x="100" y="367"/>
                  <a:pt x="100" y="272"/>
                </a:cubicBezTo>
                <a:cubicBezTo>
                  <a:pt x="100" y="177"/>
                  <a:pt x="177" y="100"/>
                  <a:pt x="272" y="100"/>
                </a:cubicBezTo>
                <a:cubicBezTo>
                  <a:pt x="367" y="100"/>
                  <a:pt x="444" y="177"/>
                  <a:pt x="444" y="272"/>
                </a:cubicBezTo>
                <a:cubicBezTo>
                  <a:pt x="444" y="272"/>
                  <a:pt x="444" y="272"/>
                  <a:pt x="444" y="272"/>
                </a:cubicBezTo>
                <a:cubicBezTo>
                  <a:pt x="444" y="272"/>
                  <a:pt x="444" y="272"/>
                  <a:pt x="444" y="272"/>
                </a:cubicBezTo>
                <a:cubicBezTo>
                  <a:pt x="444" y="422"/>
                  <a:pt x="566" y="544"/>
                  <a:pt x="716" y="544"/>
                </a:cubicBezTo>
                <a:cubicBezTo>
                  <a:pt x="797" y="544"/>
                  <a:pt x="870" y="508"/>
                  <a:pt x="920" y="452"/>
                </a:cubicBezTo>
                <a:cubicBezTo>
                  <a:pt x="918" y="450"/>
                  <a:pt x="917" y="447"/>
                  <a:pt x="915" y="445"/>
                </a:cubicBez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Freeform 12"/>
          <p:cNvSpPr/>
          <p:nvPr/>
        </p:nvSpPr>
        <p:spPr bwMode="auto">
          <a:xfrm>
            <a:off x="4642478" y="2228452"/>
            <a:ext cx="2551423" cy="1513039"/>
          </a:xfrm>
          <a:custGeom>
            <a:avLst/>
            <a:gdLst>
              <a:gd name="T0" fmla="*/ 648 w 920"/>
              <a:gd name="T1" fmla="*/ 0 h 544"/>
              <a:gd name="T2" fmla="*/ 444 w 920"/>
              <a:gd name="T3" fmla="*/ 92 h 544"/>
              <a:gd name="T4" fmla="*/ 494 w 920"/>
              <a:gd name="T5" fmla="*/ 195 h 544"/>
              <a:gd name="T6" fmla="*/ 648 w 920"/>
              <a:gd name="T7" fmla="*/ 100 h 544"/>
              <a:gd name="T8" fmla="*/ 820 w 920"/>
              <a:gd name="T9" fmla="*/ 272 h 544"/>
              <a:gd name="T10" fmla="*/ 648 w 920"/>
              <a:gd name="T11" fmla="*/ 444 h 544"/>
              <a:gd name="T12" fmla="*/ 476 w 920"/>
              <a:gd name="T13" fmla="*/ 272 h 544"/>
              <a:gd name="T14" fmla="*/ 476 w 920"/>
              <a:gd name="T15" fmla="*/ 272 h 544"/>
              <a:gd name="T16" fmla="*/ 476 w 920"/>
              <a:gd name="T17" fmla="*/ 272 h 544"/>
              <a:gd name="T18" fmla="*/ 204 w 920"/>
              <a:gd name="T19" fmla="*/ 0 h 544"/>
              <a:gd name="T20" fmla="*/ 0 w 920"/>
              <a:gd name="T21" fmla="*/ 92 h 544"/>
              <a:gd name="T22" fmla="*/ 5 w 920"/>
              <a:gd name="T23" fmla="*/ 99 h 544"/>
              <a:gd name="T24" fmla="*/ 50 w 920"/>
              <a:gd name="T25" fmla="*/ 195 h 544"/>
              <a:gd name="T26" fmla="*/ 204 w 920"/>
              <a:gd name="T27" fmla="*/ 100 h 544"/>
              <a:gd name="T28" fmla="*/ 376 w 920"/>
              <a:gd name="T29" fmla="*/ 272 h 544"/>
              <a:gd name="T30" fmla="*/ 648 w 920"/>
              <a:gd name="T31" fmla="*/ 544 h 544"/>
              <a:gd name="T32" fmla="*/ 920 w 920"/>
              <a:gd name="T33" fmla="*/ 272 h 544"/>
              <a:gd name="T34" fmla="*/ 648 w 920"/>
              <a:gd name="T35"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0" h="544">
                <a:moveTo>
                  <a:pt x="648" y="0"/>
                </a:moveTo>
                <a:cubicBezTo>
                  <a:pt x="567" y="0"/>
                  <a:pt x="494" y="36"/>
                  <a:pt x="444" y="92"/>
                </a:cubicBezTo>
                <a:cubicBezTo>
                  <a:pt x="467" y="123"/>
                  <a:pt x="484" y="158"/>
                  <a:pt x="494" y="195"/>
                </a:cubicBezTo>
                <a:cubicBezTo>
                  <a:pt x="522" y="139"/>
                  <a:pt x="580" y="100"/>
                  <a:pt x="648" y="100"/>
                </a:cubicBezTo>
                <a:cubicBezTo>
                  <a:pt x="743" y="100"/>
                  <a:pt x="820" y="177"/>
                  <a:pt x="820" y="272"/>
                </a:cubicBezTo>
                <a:cubicBezTo>
                  <a:pt x="820" y="367"/>
                  <a:pt x="743" y="444"/>
                  <a:pt x="648" y="444"/>
                </a:cubicBezTo>
                <a:cubicBezTo>
                  <a:pt x="553" y="444"/>
                  <a:pt x="476" y="367"/>
                  <a:pt x="476" y="272"/>
                </a:cubicBezTo>
                <a:cubicBezTo>
                  <a:pt x="476" y="272"/>
                  <a:pt x="476" y="272"/>
                  <a:pt x="476" y="272"/>
                </a:cubicBezTo>
                <a:cubicBezTo>
                  <a:pt x="476" y="272"/>
                  <a:pt x="476" y="272"/>
                  <a:pt x="476" y="272"/>
                </a:cubicBezTo>
                <a:cubicBezTo>
                  <a:pt x="476" y="122"/>
                  <a:pt x="354" y="0"/>
                  <a:pt x="204" y="0"/>
                </a:cubicBezTo>
                <a:cubicBezTo>
                  <a:pt x="123" y="0"/>
                  <a:pt x="50" y="36"/>
                  <a:pt x="0" y="92"/>
                </a:cubicBezTo>
                <a:cubicBezTo>
                  <a:pt x="1" y="95"/>
                  <a:pt x="3" y="97"/>
                  <a:pt x="5" y="99"/>
                </a:cubicBezTo>
                <a:cubicBezTo>
                  <a:pt x="26" y="129"/>
                  <a:pt x="41" y="161"/>
                  <a:pt x="50" y="195"/>
                </a:cubicBezTo>
                <a:cubicBezTo>
                  <a:pt x="78" y="139"/>
                  <a:pt x="136" y="100"/>
                  <a:pt x="204" y="100"/>
                </a:cubicBezTo>
                <a:cubicBezTo>
                  <a:pt x="299" y="100"/>
                  <a:pt x="376" y="177"/>
                  <a:pt x="376" y="272"/>
                </a:cubicBezTo>
                <a:cubicBezTo>
                  <a:pt x="376" y="422"/>
                  <a:pt x="498" y="544"/>
                  <a:pt x="648" y="544"/>
                </a:cubicBezTo>
                <a:cubicBezTo>
                  <a:pt x="798" y="544"/>
                  <a:pt x="920" y="422"/>
                  <a:pt x="920" y="272"/>
                </a:cubicBezTo>
                <a:cubicBezTo>
                  <a:pt x="920" y="122"/>
                  <a:pt x="798" y="0"/>
                  <a:pt x="648" y="0"/>
                </a:cubicBez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u-RU" sz="1800" b="0" i="0" u="none" strike="noStrike" kern="1200" cap="none" spc="0" normalizeH="0" baseline="0" noProof="0">
              <a:ln>
                <a:noFill/>
              </a:ln>
              <a:solidFill>
                <a:schemeClr val="lt1"/>
              </a:solidFill>
              <a:effectLst/>
              <a:uLnTx/>
              <a:uFillTx/>
              <a:latin typeface="+mn-lt"/>
              <a:ea typeface="+mn-ea"/>
              <a:cs typeface="+mn-cs"/>
            </a:endParaRPr>
          </a:p>
        </p:txBody>
      </p:sp>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1277" y="2780919"/>
            <a:ext cx="464864" cy="463420"/>
          </a:xfrm>
          <a:prstGeom prst="rect">
            <a:avLst/>
          </a:prstGeom>
          <a:effectLst>
            <a:innerShdw blurRad="25400" dist="25400" dir="13500000">
              <a:prstClr val="black">
                <a:alpha val="50000"/>
              </a:prstClr>
            </a:innerShdw>
          </a:effectLst>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43112" y="2766891"/>
            <a:ext cx="387696" cy="436159"/>
          </a:xfrm>
          <a:prstGeom prst="rect">
            <a:avLst/>
          </a:prstGeom>
          <a:effectLst>
            <a:innerShdw blurRad="25400" dist="25400" dir="13500000">
              <a:prstClr val="black">
                <a:alpha val="50000"/>
              </a:prstClr>
            </a:innerShdw>
          </a:effectLst>
        </p:spPr>
      </p:pic>
      <p:pic>
        <p:nvPicPr>
          <p:cNvPr id="14" name="图片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25522" y="2836602"/>
            <a:ext cx="369505" cy="407737"/>
          </a:xfrm>
          <a:prstGeom prst="rect">
            <a:avLst/>
          </a:prstGeom>
          <a:effectLst>
            <a:innerShdw blurRad="25400" dist="25400" dir="13500000">
              <a:prstClr val="black">
                <a:alpha val="50000"/>
              </a:prstClr>
            </a:innerShdw>
          </a:effectLst>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247032" y="2836602"/>
            <a:ext cx="437178" cy="317947"/>
          </a:xfrm>
          <a:prstGeom prst="rect">
            <a:avLst/>
          </a:prstGeom>
          <a:effectLst>
            <a:innerShdw blurRad="25400" dist="25400" dir="13500000">
              <a:prstClr val="black">
                <a:alpha val="50000"/>
              </a:prstClr>
            </a:innerShdw>
          </a:effectLst>
        </p:spPr>
      </p:pic>
      <p:sp>
        <p:nvSpPr>
          <p:cNvPr id="16" name="矩形 15"/>
          <p:cNvSpPr/>
          <p:nvPr/>
        </p:nvSpPr>
        <p:spPr>
          <a:xfrm>
            <a:off x="1908175" y="4033838"/>
            <a:ext cx="1692275" cy="554037"/>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sp>
        <p:nvSpPr>
          <p:cNvPr id="17" name="矩形 16"/>
          <p:cNvSpPr/>
          <p:nvPr/>
        </p:nvSpPr>
        <p:spPr>
          <a:xfrm>
            <a:off x="3190875" y="1370013"/>
            <a:ext cx="1692275" cy="554037"/>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sp>
        <p:nvSpPr>
          <p:cNvPr id="18" name="矩形 17"/>
          <p:cNvSpPr/>
          <p:nvPr/>
        </p:nvSpPr>
        <p:spPr>
          <a:xfrm>
            <a:off x="4397375" y="4022725"/>
            <a:ext cx="1692275" cy="554038"/>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sp>
        <p:nvSpPr>
          <p:cNvPr id="19" name="矩形 18"/>
          <p:cNvSpPr/>
          <p:nvPr/>
        </p:nvSpPr>
        <p:spPr>
          <a:xfrm>
            <a:off x="5502275" y="1370013"/>
            <a:ext cx="1692275" cy="554037"/>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nodeType="withEffect">
                                  <p:stCondLst>
                                    <p:cond delay="20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nodeType="withEffect">
                                  <p:stCondLst>
                                    <p:cond delay="30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nodeType="withEffect">
                                  <p:stCondLst>
                                    <p:cond delay="5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par>
                          <p:cTn id="59" fill="hold">
                            <p:stCondLst>
                              <p:cond delay="4000"/>
                            </p:stCondLst>
                            <p:childTnLst>
                              <p:par>
                                <p:cTn id="60" presetID="2" presetClass="entr" presetSubtype="1"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400" fill="hold"/>
                                        <p:tgtEl>
                                          <p:spTgt spid="17"/>
                                        </p:tgtEl>
                                        <p:attrNameLst>
                                          <p:attrName>ppt_x</p:attrName>
                                        </p:attrNameLst>
                                      </p:cBhvr>
                                      <p:tavLst>
                                        <p:tav tm="0">
                                          <p:val>
                                            <p:strVal val="#ppt_x"/>
                                          </p:val>
                                        </p:tav>
                                        <p:tav tm="100000">
                                          <p:val>
                                            <p:strVal val="#ppt_x"/>
                                          </p:val>
                                        </p:tav>
                                      </p:tavLst>
                                    </p:anim>
                                    <p:anim calcmode="lin" valueType="num">
                                      <p:cBhvr additive="base">
                                        <p:cTn id="63" dur="400" fill="hold"/>
                                        <p:tgtEl>
                                          <p:spTgt spid="17"/>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stCondLst>
                                    <p:cond delay="20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400" fill="hold"/>
                                        <p:tgtEl>
                                          <p:spTgt spid="19"/>
                                        </p:tgtEl>
                                        <p:attrNameLst>
                                          <p:attrName>ppt_x</p:attrName>
                                        </p:attrNameLst>
                                      </p:cBhvr>
                                      <p:tavLst>
                                        <p:tav tm="0">
                                          <p:val>
                                            <p:strVal val="#ppt_x"/>
                                          </p:val>
                                        </p:tav>
                                        <p:tav tm="100000">
                                          <p:val>
                                            <p:strVal val="#ppt_x"/>
                                          </p:val>
                                        </p:tav>
                                      </p:tavLst>
                                    </p:anim>
                                    <p:anim calcmode="lin" valueType="num">
                                      <p:cBhvr additive="base">
                                        <p:cTn id="67" dur="400" fill="hold"/>
                                        <p:tgtEl>
                                          <p:spTgt spid="19"/>
                                        </p:tgtEl>
                                        <p:attrNameLst>
                                          <p:attrName>ppt_y</p:attrName>
                                        </p:attrNameLst>
                                      </p:cBhvr>
                                      <p:tavLst>
                                        <p:tav tm="0">
                                          <p:val>
                                            <p:strVal val="0-#ppt_h/2"/>
                                          </p:val>
                                        </p:tav>
                                        <p:tav tm="100000">
                                          <p:val>
                                            <p:strVal val="#ppt_y"/>
                                          </p:val>
                                        </p:tav>
                                      </p:tavLst>
                                    </p:anim>
                                  </p:childTnLst>
                                </p:cTn>
                              </p:par>
                              <p:par>
                                <p:cTn id="68" presetID="2" presetClass="entr" presetSubtype="4" fill="hold" grpId="0" nodeType="withEffect">
                                  <p:stCondLst>
                                    <p:cond delay="40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400" fill="hold"/>
                                        <p:tgtEl>
                                          <p:spTgt spid="18"/>
                                        </p:tgtEl>
                                        <p:attrNameLst>
                                          <p:attrName>ppt_x</p:attrName>
                                        </p:attrNameLst>
                                      </p:cBhvr>
                                      <p:tavLst>
                                        <p:tav tm="0">
                                          <p:val>
                                            <p:strVal val="#ppt_x"/>
                                          </p:val>
                                        </p:tav>
                                        <p:tav tm="100000">
                                          <p:val>
                                            <p:strVal val="#ppt_x"/>
                                          </p:val>
                                        </p:tav>
                                      </p:tavLst>
                                    </p:anim>
                                    <p:anim calcmode="lin" valueType="num">
                                      <p:cBhvr additive="base">
                                        <p:cTn id="71" dur="400" fill="hold"/>
                                        <p:tgtEl>
                                          <p:spTgt spid="1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600"/>
                                  </p:stCondLst>
                                  <p:childTnLst>
                                    <p:set>
                                      <p:cBhvr>
                                        <p:cTn id="73" dur="1" fill="hold">
                                          <p:stCondLst>
                                            <p:cond delay="0"/>
                                          </p:stCondLst>
                                        </p:cTn>
                                        <p:tgtEl>
                                          <p:spTgt spid="16"/>
                                        </p:tgtEl>
                                        <p:attrNameLst>
                                          <p:attrName>style.visibility</p:attrName>
                                        </p:attrNameLst>
                                      </p:cBhvr>
                                      <p:to>
                                        <p:strVal val="visible"/>
                                      </p:to>
                                    </p:set>
                                    <p:anim calcmode="lin" valueType="num">
                                      <p:cBhvr additive="base">
                                        <p:cTn id="74" dur="400" fill="hold"/>
                                        <p:tgtEl>
                                          <p:spTgt spid="16"/>
                                        </p:tgtEl>
                                        <p:attrNameLst>
                                          <p:attrName>ppt_x</p:attrName>
                                        </p:attrNameLst>
                                      </p:cBhvr>
                                      <p:tavLst>
                                        <p:tav tm="0">
                                          <p:val>
                                            <p:strVal val="#ppt_x"/>
                                          </p:val>
                                        </p:tav>
                                        <p:tav tm="100000">
                                          <p:val>
                                            <p:strVal val="#ppt_x"/>
                                          </p:val>
                                        </p:tav>
                                      </p:tavLst>
                                    </p:anim>
                                    <p:anim calcmode="lin" valueType="num">
                                      <p:cBhvr additive="base">
                                        <p:cTn id="75" dur="4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16" grpId="0"/>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28701"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28702"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sp>
        <p:nvSpPr>
          <p:cNvPr id="8" name="Rectangle 27761"/>
          <p:cNvSpPr/>
          <p:nvPr/>
        </p:nvSpPr>
        <p:spPr bwMode="auto">
          <a:xfrm rot="2700000">
            <a:off x="1432578" y="1592568"/>
            <a:ext cx="2779742" cy="2779742"/>
          </a:xfrm>
          <a:prstGeom prst="rect">
            <a:avLst/>
          </a:prstGeom>
          <a:gradFill flip="none" rotWithShape="1">
            <a:gsLst>
              <a:gs pos="0">
                <a:schemeClr val="bg2"/>
              </a:gs>
              <a:gs pos="100000">
                <a:schemeClr val="tx2"/>
              </a:gs>
            </a:gsLst>
            <a:lin ang="18900000" scaled="1"/>
            <a:tileRect/>
          </a:gradFill>
          <a:ln w="19050">
            <a:gradFill flip="none" rotWithShape="1">
              <a:gsLst>
                <a:gs pos="0">
                  <a:schemeClr val="bg2"/>
                </a:gs>
                <a:gs pos="100000">
                  <a:schemeClr val="tx2"/>
                </a:gs>
              </a:gsLst>
              <a:lin ang="81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sym typeface="Gill Sans" charset="0"/>
            </a:endParaRPr>
          </a:p>
        </p:txBody>
      </p:sp>
      <p:sp>
        <p:nvSpPr>
          <p:cNvPr id="9" name="Freeform 6"/>
          <p:cNvSpPr/>
          <p:nvPr/>
        </p:nvSpPr>
        <p:spPr bwMode="auto">
          <a:xfrm>
            <a:off x="2081213" y="1397000"/>
            <a:ext cx="1481138" cy="1412875"/>
          </a:xfrm>
          <a:custGeom>
            <a:avLst/>
            <a:gdLst>
              <a:gd name="T0" fmla="*/ 360 w 720"/>
              <a:gd name="T1" fmla="*/ 0 h 687"/>
              <a:gd name="T2" fmla="*/ 379 w 720"/>
              <a:gd name="T3" fmla="*/ 2 h 687"/>
              <a:gd name="T4" fmla="*/ 397 w 720"/>
              <a:gd name="T5" fmla="*/ 10 h 687"/>
              <a:gd name="T6" fmla="*/ 413 w 720"/>
              <a:gd name="T7" fmla="*/ 21 h 687"/>
              <a:gd name="T8" fmla="*/ 698 w 720"/>
              <a:gd name="T9" fmla="*/ 307 h 687"/>
              <a:gd name="T10" fmla="*/ 711 w 720"/>
              <a:gd name="T11" fmla="*/ 322 h 687"/>
              <a:gd name="T12" fmla="*/ 718 w 720"/>
              <a:gd name="T13" fmla="*/ 340 h 687"/>
              <a:gd name="T14" fmla="*/ 720 w 720"/>
              <a:gd name="T15" fmla="*/ 360 h 687"/>
              <a:gd name="T16" fmla="*/ 718 w 720"/>
              <a:gd name="T17" fmla="*/ 378 h 687"/>
              <a:gd name="T18" fmla="*/ 711 w 720"/>
              <a:gd name="T19" fmla="*/ 396 h 687"/>
              <a:gd name="T20" fmla="*/ 698 w 720"/>
              <a:gd name="T21" fmla="*/ 413 h 687"/>
              <a:gd name="T22" fmla="*/ 422 w 720"/>
              <a:gd name="T23" fmla="*/ 687 h 687"/>
              <a:gd name="T24" fmla="*/ 403 w 720"/>
              <a:gd name="T25" fmla="*/ 676 h 687"/>
              <a:gd name="T26" fmla="*/ 381 w 720"/>
              <a:gd name="T27" fmla="*/ 667 h 687"/>
              <a:gd name="T28" fmla="*/ 357 w 720"/>
              <a:gd name="T29" fmla="*/ 665 h 687"/>
              <a:gd name="T30" fmla="*/ 334 w 720"/>
              <a:gd name="T31" fmla="*/ 667 h 687"/>
              <a:gd name="T32" fmla="*/ 313 w 720"/>
              <a:gd name="T33" fmla="*/ 674 h 687"/>
              <a:gd name="T34" fmla="*/ 294 w 720"/>
              <a:gd name="T35" fmla="*/ 684 h 687"/>
              <a:gd name="T36" fmla="*/ 22 w 720"/>
              <a:gd name="T37" fmla="*/ 413 h 687"/>
              <a:gd name="T38" fmla="*/ 10 w 720"/>
              <a:gd name="T39" fmla="*/ 396 h 687"/>
              <a:gd name="T40" fmla="*/ 3 w 720"/>
              <a:gd name="T41" fmla="*/ 378 h 687"/>
              <a:gd name="T42" fmla="*/ 0 w 720"/>
              <a:gd name="T43" fmla="*/ 360 h 687"/>
              <a:gd name="T44" fmla="*/ 3 w 720"/>
              <a:gd name="T45" fmla="*/ 340 h 687"/>
              <a:gd name="T46" fmla="*/ 10 w 720"/>
              <a:gd name="T47" fmla="*/ 322 h 687"/>
              <a:gd name="T48" fmla="*/ 22 w 720"/>
              <a:gd name="T49" fmla="*/ 307 h 687"/>
              <a:gd name="T50" fmla="*/ 308 w 720"/>
              <a:gd name="T51" fmla="*/ 21 h 687"/>
              <a:gd name="T52" fmla="*/ 323 w 720"/>
              <a:gd name="T53" fmla="*/ 10 h 687"/>
              <a:gd name="T54" fmla="*/ 341 w 720"/>
              <a:gd name="T55" fmla="*/ 2 h 687"/>
              <a:gd name="T56" fmla="*/ 360 w 720"/>
              <a:gd name="T57" fmla="*/ 0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0" h="687">
                <a:moveTo>
                  <a:pt x="360" y="0"/>
                </a:moveTo>
                <a:lnTo>
                  <a:pt x="379" y="2"/>
                </a:lnTo>
                <a:lnTo>
                  <a:pt x="397" y="10"/>
                </a:lnTo>
                <a:lnTo>
                  <a:pt x="413" y="21"/>
                </a:lnTo>
                <a:lnTo>
                  <a:pt x="698" y="307"/>
                </a:lnTo>
                <a:lnTo>
                  <a:pt x="711" y="322"/>
                </a:lnTo>
                <a:lnTo>
                  <a:pt x="718" y="340"/>
                </a:lnTo>
                <a:lnTo>
                  <a:pt x="720" y="360"/>
                </a:lnTo>
                <a:lnTo>
                  <a:pt x="718" y="378"/>
                </a:lnTo>
                <a:lnTo>
                  <a:pt x="711" y="396"/>
                </a:lnTo>
                <a:lnTo>
                  <a:pt x="698" y="413"/>
                </a:lnTo>
                <a:lnTo>
                  <a:pt x="422" y="687"/>
                </a:lnTo>
                <a:lnTo>
                  <a:pt x="403" y="676"/>
                </a:lnTo>
                <a:lnTo>
                  <a:pt x="381" y="667"/>
                </a:lnTo>
                <a:lnTo>
                  <a:pt x="357" y="665"/>
                </a:lnTo>
                <a:lnTo>
                  <a:pt x="334" y="667"/>
                </a:lnTo>
                <a:lnTo>
                  <a:pt x="313" y="674"/>
                </a:lnTo>
                <a:lnTo>
                  <a:pt x="294" y="684"/>
                </a:lnTo>
                <a:lnTo>
                  <a:pt x="22" y="413"/>
                </a:lnTo>
                <a:lnTo>
                  <a:pt x="10" y="396"/>
                </a:lnTo>
                <a:lnTo>
                  <a:pt x="3" y="378"/>
                </a:lnTo>
                <a:lnTo>
                  <a:pt x="0" y="360"/>
                </a:lnTo>
                <a:lnTo>
                  <a:pt x="3" y="340"/>
                </a:lnTo>
                <a:lnTo>
                  <a:pt x="10" y="322"/>
                </a:lnTo>
                <a:lnTo>
                  <a:pt x="22" y="307"/>
                </a:lnTo>
                <a:lnTo>
                  <a:pt x="308" y="21"/>
                </a:lnTo>
                <a:lnTo>
                  <a:pt x="323" y="10"/>
                </a:lnTo>
                <a:lnTo>
                  <a:pt x="341" y="2"/>
                </a:lnTo>
                <a:lnTo>
                  <a:pt x="360" y="0"/>
                </a:lnTo>
                <a:close/>
              </a:path>
            </a:pathLst>
          </a:custGeom>
          <a:blipFill>
            <a:blip r:embed="rId5"/>
            <a:stretch>
              <a:fillRect/>
            </a:stretch>
          </a:blipFill>
          <a:ln w="19050">
            <a:solidFill>
              <a:srgbClr val="FFFFFF"/>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0" name="Freeform 35"/>
          <p:cNvSpPr/>
          <p:nvPr/>
        </p:nvSpPr>
        <p:spPr bwMode="auto">
          <a:xfrm>
            <a:off x="2992438" y="2243138"/>
            <a:ext cx="1417638" cy="1479550"/>
          </a:xfrm>
          <a:custGeom>
            <a:avLst/>
            <a:gdLst>
              <a:gd name="T0" fmla="*/ 329 w 689"/>
              <a:gd name="T1" fmla="*/ 0 h 719"/>
              <a:gd name="T2" fmla="*/ 347 w 689"/>
              <a:gd name="T3" fmla="*/ 3 h 719"/>
              <a:gd name="T4" fmla="*/ 366 w 689"/>
              <a:gd name="T5" fmla="*/ 10 h 719"/>
              <a:gd name="T6" fmla="*/ 381 w 689"/>
              <a:gd name="T7" fmla="*/ 23 h 719"/>
              <a:gd name="T8" fmla="*/ 666 w 689"/>
              <a:gd name="T9" fmla="*/ 307 h 719"/>
              <a:gd name="T10" fmla="*/ 679 w 689"/>
              <a:gd name="T11" fmla="*/ 323 h 719"/>
              <a:gd name="T12" fmla="*/ 686 w 689"/>
              <a:gd name="T13" fmla="*/ 342 h 719"/>
              <a:gd name="T14" fmla="*/ 689 w 689"/>
              <a:gd name="T15" fmla="*/ 360 h 719"/>
              <a:gd name="T16" fmla="*/ 686 w 689"/>
              <a:gd name="T17" fmla="*/ 379 h 719"/>
              <a:gd name="T18" fmla="*/ 679 w 689"/>
              <a:gd name="T19" fmla="*/ 398 h 719"/>
              <a:gd name="T20" fmla="*/ 666 w 689"/>
              <a:gd name="T21" fmla="*/ 413 h 719"/>
              <a:gd name="T22" fmla="*/ 382 w 689"/>
              <a:gd name="T23" fmla="*/ 698 h 719"/>
              <a:gd name="T24" fmla="*/ 366 w 689"/>
              <a:gd name="T25" fmla="*/ 709 h 719"/>
              <a:gd name="T26" fmla="*/ 347 w 689"/>
              <a:gd name="T27" fmla="*/ 718 h 719"/>
              <a:gd name="T28" fmla="*/ 329 w 689"/>
              <a:gd name="T29" fmla="*/ 719 h 719"/>
              <a:gd name="T30" fmla="*/ 310 w 689"/>
              <a:gd name="T31" fmla="*/ 718 h 719"/>
              <a:gd name="T32" fmla="*/ 291 w 689"/>
              <a:gd name="T33" fmla="*/ 709 h 719"/>
              <a:gd name="T34" fmla="*/ 276 w 689"/>
              <a:gd name="T35" fmla="*/ 698 h 719"/>
              <a:gd name="T36" fmla="*/ 2 w 689"/>
              <a:gd name="T37" fmla="*/ 424 h 719"/>
              <a:gd name="T38" fmla="*/ 13 w 689"/>
              <a:gd name="T39" fmla="*/ 406 h 719"/>
              <a:gd name="T40" fmla="*/ 20 w 689"/>
              <a:gd name="T41" fmla="*/ 385 h 719"/>
              <a:gd name="T42" fmla="*/ 23 w 689"/>
              <a:gd name="T43" fmla="*/ 363 h 719"/>
              <a:gd name="T44" fmla="*/ 20 w 689"/>
              <a:gd name="T45" fmla="*/ 339 h 719"/>
              <a:gd name="T46" fmla="*/ 12 w 689"/>
              <a:gd name="T47" fmla="*/ 316 h 719"/>
              <a:gd name="T48" fmla="*/ 0 w 689"/>
              <a:gd name="T49" fmla="*/ 297 h 719"/>
              <a:gd name="T50" fmla="*/ 276 w 689"/>
              <a:gd name="T51" fmla="*/ 23 h 719"/>
              <a:gd name="T52" fmla="*/ 291 w 689"/>
              <a:gd name="T53" fmla="*/ 10 h 719"/>
              <a:gd name="T54" fmla="*/ 310 w 689"/>
              <a:gd name="T55" fmla="*/ 3 h 719"/>
              <a:gd name="T56" fmla="*/ 329 w 689"/>
              <a:gd name="T57" fmla="*/ 0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9" h="719">
                <a:moveTo>
                  <a:pt x="329" y="0"/>
                </a:moveTo>
                <a:lnTo>
                  <a:pt x="347" y="3"/>
                </a:lnTo>
                <a:lnTo>
                  <a:pt x="366" y="10"/>
                </a:lnTo>
                <a:lnTo>
                  <a:pt x="381" y="23"/>
                </a:lnTo>
                <a:lnTo>
                  <a:pt x="666" y="307"/>
                </a:lnTo>
                <a:lnTo>
                  <a:pt x="679" y="323"/>
                </a:lnTo>
                <a:lnTo>
                  <a:pt x="686" y="342"/>
                </a:lnTo>
                <a:lnTo>
                  <a:pt x="689" y="360"/>
                </a:lnTo>
                <a:lnTo>
                  <a:pt x="686" y="379"/>
                </a:lnTo>
                <a:lnTo>
                  <a:pt x="679" y="398"/>
                </a:lnTo>
                <a:lnTo>
                  <a:pt x="666" y="413"/>
                </a:lnTo>
                <a:lnTo>
                  <a:pt x="382" y="698"/>
                </a:lnTo>
                <a:lnTo>
                  <a:pt x="366" y="709"/>
                </a:lnTo>
                <a:lnTo>
                  <a:pt x="347" y="718"/>
                </a:lnTo>
                <a:lnTo>
                  <a:pt x="329" y="719"/>
                </a:lnTo>
                <a:lnTo>
                  <a:pt x="310" y="718"/>
                </a:lnTo>
                <a:lnTo>
                  <a:pt x="291" y="709"/>
                </a:lnTo>
                <a:lnTo>
                  <a:pt x="276" y="698"/>
                </a:lnTo>
                <a:lnTo>
                  <a:pt x="2" y="424"/>
                </a:lnTo>
                <a:lnTo>
                  <a:pt x="13" y="406"/>
                </a:lnTo>
                <a:lnTo>
                  <a:pt x="20" y="385"/>
                </a:lnTo>
                <a:lnTo>
                  <a:pt x="23" y="363"/>
                </a:lnTo>
                <a:lnTo>
                  <a:pt x="20" y="339"/>
                </a:lnTo>
                <a:lnTo>
                  <a:pt x="12" y="316"/>
                </a:lnTo>
                <a:lnTo>
                  <a:pt x="0" y="297"/>
                </a:lnTo>
                <a:lnTo>
                  <a:pt x="276" y="23"/>
                </a:lnTo>
                <a:lnTo>
                  <a:pt x="291" y="10"/>
                </a:lnTo>
                <a:lnTo>
                  <a:pt x="310" y="3"/>
                </a:lnTo>
                <a:lnTo>
                  <a:pt x="329" y="0"/>
                </a:lnTo>
                <a:close/>
              </a:path>
            </a:pathLst>
          </a:custGeom>
          <a:blipFill>
            <a:blip r:embed="rId6"/>
            <a:stretch>
              <a:fillRect/>
            </a:stretch>
          </a:blipFill>
          <a:ln w="19050">
            <a:solidFill>
              <a:srgbClr val="FFFFFF"/>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2" name="Freeform 64"/>
          <p:cNvSpPr/>
          <p:nvPr/>
        </p:nvSpPr>
        <p:spPr bwMode="auto">
          <a:xfrm>
            <a:off x="1244600" y="2235200"/>
            <a:ext cx="1406525" cy="1481138"/>
          </a:xfrm>
          <a:custGeom>
            <a:avLst/>
            <a:gdLst>
              <a:gd name="T0" fmla="*/ 360 w 684"/>
              <a:gd name="T1" fmla="*/ 0 h 720"/>
              <a:gd name="T2" fmla="*/ 379 w 684"/>
              <a:gd name="T3" fmla="*/ 3 h 720"/>
              <a:gd name="T4" fmla="*/ 396 w 684"/>
              <a:gd name="T5" fmla="*/ 10 h 720"/>
              <a:gd name="T6" fmla="*/ 413 w 684"/>
              <a:gd name="T7" fmla="*/ 23 h 720"/>
              <a:gd name="T8" fmla="*/ 684 w 684"/>
              <a:gd name="T9" fmla="*/ 294 h 720"/>
              <a:gd name="T10" fmla="*/ 669 w 684"/>
              <a:gd name="T11" fmla="*/ 315 h 720"/>
              <a:gd name="T12" fmla="*/ 659 w 684"/>
              <a:gd name="T13" fmla="*/ 339 h 720"/>
              <a:gd name="T14" fmla="*/ 655 w 684"/>
              <a:gd name="T15" fmla="*/ 367 h 720"/>
              <a:gd name="T16" fmla="*/ 657 w 684"/>
              <a:gd name="T17" fmla="*/ 390 h 720"/>
              <a:gd name="T18" fmla="*/ 666 w 684"/>
              <a:gd name="T19" fmla="*/ 413 h 720"/>
              <a:gd name="T20" fmla="*/ 678 w 684"/>
              <a:gd name="T21" fmla="*/ 432 h 720"/>
              <a:gd name="T22" fmla="*/ 413 w 684"/>
              <a:gd name="T23" fmla="*/ 698 h 720"/>
              <a:gd name="T24" fmla="*/ 396 w 684"/>
              <a:gd name="T25" fmla="*/ 711 h 720"/>
              <a:gd name="T26" fmla="*/ 379 w 684"/>
              <a:gd name="T27" fmla="*/ 718 h 720"/>
              <a:gd name="T28" fmla="*/ 360 w 684"/>
              <a:gd name="T29" fmla="*/ 720 h 720"/>
              <a:gd name="T30" fmla="*/ 340 w 684"/>
              <a:gd name="T31" fmla="*/ 718 h 720"/>
              <a:gd name="T32" fmla="*/ 323 w 684"/>
              <a:gd name="T33" fmla="*/ 711 h 720"/>
              <a:gd name="T34" fmla="*/ 306 w 684"/>
              <a:gd name="T35" fmla="*/ 698 h 720"/>
              <a:gd name="T36" fmla="*/ 21 w 684"/>
              <a:gd name="T37" fmla="*/ 413 h 720"/>
              <a:gd name="T38" fmla="*/ 10 w 684"/>
              <a:gd name="T39" fmla="*/ 397 h 720"/>
              <a:gd name="T40" fmla="*/ 3 w 684"/>
              <a:gd name="T41" fmla="*/ 379 h 720"/>
              <a:gd name="T42" fmla="*/ 0 w 684"/>
              <a:gd name="T43" fmla="*/ 360 h 720"/>
              <a:gd name="T44" fmla="*/ 3 w 684"/>
              <a:gd name="T45" fmla="*/ 341 h 720"/>
              <a:gd name="T46" fmla="*/ 10 w 684"/>
              <a:gd name="T47" fmla="*/ 323 h 720"/>
              <a:gd name="T48" fmla="*/ 21 w 684"/>
              <a:gd name="T49" fmla="*/ 308 h 720"/>
              <a:gd name="T50" fmla="*/ 306 w 684"/>
              <a:gd name="T51" fmla="*/ 23 h 720"/>
              <a:gd name="T52" fmla="*/ 323 w 684"/>
              <a:gd name="T53" fmla="*/ 10 h 720"/>
              <a:gd name="T54" fmla="*/ 340 w 684"/>
              <a:gd name="T55" fmla="*/ 3 h 720"/>
              <a:gd name="T56" fmla="*/ 360 w 684"/>
              <a:gd name="T57"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4" h="720">
                <a:moveTo>
                  <a:pt x="360" y="0"/>
                </a:moveTo>
                <a:lnTo>
                  <a:pt x="379" y="3"/>
                </a:lnTo>
                <a:lnTo>
                  <a:pt x="396" y="10"/>
                </a:lnTo>
                <a:lnTo>
                  <a:pt x="413" y="23"/>
                </a:lnTo>
                <a:lnTo>
                  <a:pt x="684" y="294"/>
                </a:lnTo>
                <a:lnTo>
                  <a:pt x="669" y="315"/>
                </a:lnTo>
                <a:lnTo>
                  <a:pt x="659" y="339"/>
                </a:lnTo>
                <a:lnTo>
                  <a:pt x="655" y="367"/>
                </a:lnTo>
                <a:lnTo>
                  <a:pt x="657" y="390"/>
                </a:lnTo>
                <a:lnTo>
                  <a:pt x="666" y="413"/>
                </a:lnTo>
                <a:lnTo>
                  <a:pt x="678" y="432"/>
                </a:lnTo>
                <a:lnTo>
                  <a:pt x="413" y="698"/>
                </a:lnTo>
                <a:lnTo>
                  <a:pt x="396" y="711"/>
                </a:lnTo>
                <a:lnTo>
                  <a:pt x="379" y="718"/>
                </a:lnTo>
                <a:lnTo>
                  <a:pt x="360" y="720"/>
                </a:lnTo>
                <a:lnTo>
                  <a:pt x="340" y="718"/>
                </a:lnTo>
                <a:lnTo>
                  <a:pt x="323" y="711"/>
                </a:lnTo>
                <a:lnTo>
                  <a:pt x="306" y="698"/>
                </a:lnTo>
                <a:lnTo>
                  <a:pt x="21" y="413"/>
                </a:lnTo>
                <a:lnTo>
                  <a:pt x="10" y="397"/>
                </a:lnTo>
                <a:lnTo>
                  <a:pt x="3" y="379"/>
                </a:lnTo>
                <a:lnTo>
                  <a:pt x="0" y="360"/>
                </a:lnTo>
                <a:lnTo>
                  <a:pt x="3" y="341"/>
                </a:lnTo>
                <a:lnTo>
                  <a:pt x="10" y="323"/>
                </a:lnTo>
                <a:lnTo>
                  <a:pt x="21" y="308"/>
                </a:lnTo>
                <a:lnTo>
                  <a:pt x="306" y="23"/>
                </a:lnTo>
                <a:lnTo>
                  <a:pt x="323" y="10"/>
                </a:lnTo>
                <a:lnTo>
                  <a:pt x="340" y="3"/>
                </a:lnTo>
                <a:lnTo>
                  <a:pt x="360" y="0"/>
                </a:lnTo>
                <a:close/>
              </a:path>
            </a:pathLst>
          </a:custGeom>
          <a:blipFill>
            <a:blip r:embed="rId7"/>
            <a:stretch>
              <a:fillRect/>
            </a:stretch>
          </a:blipFill>
          <a:ln w="19050">
            <a:solidFill>
              <a:srgbClr val="FFFFFF"/>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sp>
        <p:nvSpPr>
          <p:cNvPr id="13" name="Freeform 93"/>
          <p:cNvSpPr/>
          <p:nvPr/>
        </p:nvSpPr>
        <p:spPr bwMode="auto">
          <a:xfrm>
            <a:off x="2090738" y="3152775"/>
            <a:ext cx="1477963" cy="1408113"/>
          </a:xfrm>
          <a:custGeom>
            <a:avLst/>
            <a:gdLst>
              <a:gd name="T0" fmla="*/ 425 w 719"/>
              <a:gd name="T1" fmla="*/ 0 h 685"/>
              <a:gd name="T2" fmla="*/ 698 w 719"/>
              <a:gd name="T3" fmla="*/ 273 h 685"/>
              <a:gd name="T4" fmla="*/ 711 w 719"/>
              <a:gd name="T5" fmla="*/ 288 h 685"/>
              <a:gd name="T6" fmla="*/ 718 w 719"/>
              <a:gd name="T7" fmla="*/ 307 h 685"/>
              <a:gd name="T8" fmla="*/ 719 w 719"/>
              <a:gd name="T9" fmla="*/ 326 h 685"/>
              <a:gd name="T10" fmla="*/ 718 w 719"/>
              <a:gd name="T11" fmla="*/ 344 h 685"/>
              <a:gd name="T12" fmla="*/ 711 w 719"/>
              <a:gd name="T13" fmla="*/ 362 h 685"/>
              <a:gd name="T14" fmla="*/ 698 w 719"/>
              <a:gd name="T15" fmla="*/ 378 h 685"/>
              <a:gd name="T16" fmla="*/ 413 w 719"/>
              <a:gd name="T17" fmla="*/ 663 h 685"/>
              <a:gd name="T18" fmla="*/ 398 w 719"/>
              <a:gd name="T19" fmla="*/ 676 h 685"/>
              <a:gd name="T20" fmla="*/ 379 w 719"/>
              <a:gd name="T21" fmla="*/ 683 h 685"/>
              <a:gd name="T22" fmla="*/ 360 w 719"/>
              <a:gd name="T23" fmla="*/ 685 h 685"/>
              <a:gd name="T24" fmla="*/ 342 w 719"/>
              <a:gd name="T25" fmla="*/ 683 h 685"/>
              <a:gd name="T26" fmla="*/ 323 w 719"/>
              <a:gd name="T27" fmla="*/ 676 h 685"/>
              <a:gd name="T28" fmla="*/ 307 w 719"/>
              <a:gd name="T29" fmla="*/ 663 h 685"/>
              <a:gd name="T30" fmla="*/ 23 w 719"/>
              <a:gd name="T31" fmla="*/ 378 h 685"/>
              <a:gd name="T32" fmla="*/ 10 w 719"/>
              <a:gd name="T33" fmla="*/ 362 h 685"/>
              <a:gd name="T34" fmla="*/ 3 w 719"/>
              <a:gd name="T35" fmla="*/ 344 h 685"/>
              <a:gd name="T36" fmla="*/ 0 w 719"/>
              <a:gd name="T37" fmla="*/ 326 h 685"/>
              <a:gd name="T38" fmla="*/ 3 w 719"/>
              <a:gd name="T39" fmla="*/ 307 h 685"/>
              <a:gd name="T40" fmla="*/ 10 w 719"/>
              <a:gd name="T41" fmla="*/ 288 h 685"/>
              <a:gd name="T42" fmla="*/ 23 w 719"/>
              <a:gd name="T43" fmla="*/ 273 h 685"/>
              <a:gd name="T44" fmla="*/ 288 w 719"/>
              <a:gd name="T45" fmla="*/ 7 h 685"/>
              <a:gd name="T46" fmla="*/ 308 w 719"/>
              <a:gd name="T47" fmla="*/ 18 h 685"/>
              <a:gd name="T48" fmla="*/ 329 w 719"/>
              <a:gd name="T49" fmla="*/ 25 h 685"/>
              <a:gd name="T50" fmla="*/ 353 w 719"/>
              <a:gd name="T51" fmla="*/ 28 h 685"/>
              <a:gd name="T52" fmla="*/ 379 w 719"/>
              <a:gd name="T53" fmla="*/ 25 h 685"/>
              <a:gd name="T54" fmla="*/ 405 w 719"/>
              <a:gd name="T55" fmla="*/ 16 h 685"/>
              <a:gd name="T56" fmla="*/ 425 w 719"/>
              <a:gd name="T57"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9" h="685">
                <a:moveTo>
                  <a:pt x="425" y="0"/>
                </a:moveTo>
                <a:lnTo>
                  <a:pt x="698" y="273"/>
                </a:lnTo>
                <a:lnTo>
                  <a:pt x="711" y="288"/>
                </a:lnTo>
                <a:lnTo>
                  <a:pt x="718" y="307"/>
                </a:lnTo>
                <a:lnTo>
                  <a:pt x="719" y="326"/>
                </a:lnTo>
                <a:lnTo>
                  <a:pt x="718" y="344"/>
                </a:lnTo>
                <a:lnTo>
                  <a:pt x="711" y="362"/>
                </a:lnTo>
                <a:lnTo>
                  <a:pt x="698" y="378"/>
                </a:lnTo>
                <a:lnTo>
                  <a:pt x="413" y="663"/>
                </a:lnTo>
                <a:lnTo>
                  <a:pt x="398" y="676"/>
                </a:lnTo>
                <a:lnTo>
                  <a:pt x="379" y="683"/>
                </a:lnTo>
                <a:lnTo>
                  <a:pt x="360" y="685"/>
                </a:lnTo>
                <a:lnTo>
                  <a:pt x="342" y="683"/>
                </a:lnTo>
                <a:lnTo>
                  <a:pt x="323" y="676"/>
                </a:lnTo>
                <a:lnTo>
                  <a:pt x="307" y="663"/>
                </a:lnTo>
                <a:lnTo>
                  <a:pt x="23" y="378"/>
                </a:lnTo>
                <a:lnTo>
                  <a:pt x="10" y="362"/>
                </a:lnTo>
                <a:lnTo>
                  <a:pt x="3" y="344"/>
                </a:lnTo>
                <a:lnTo>
                  <a:pt x="0" y="326"/>
                </a:lnTo>
                <a:lnTo>
                  <a:pt x="3" y="307"/>
                </a:lnTo>
                <a:lnTo>
                  <a:pt x="10" y="288"/>
                </a:lnTo>
                <a:lnTo>
                  <a:pt x="23" y="273"/>
                </a:lnTo>
                <a:lnTo>
                  <a:pt x="288" y="7"/>
                </a:lnTo>
                <a:lnTo>
                  <a:pt x="308" y="18"/>
                </a:lnTo>
                <a:lnTo>
                  <a:pt x="329" y="25"/>
                </a:lnTo>
                <a:lnTo>
                  <a:pt x="353" y="28"/>
                </a:lnTo>
                <a:lnTo>
                  <a:pt x="379" y="25"/>
                </a:lnTo>
                <a:lnTo>
                  <a:pt x="405" y="16"/>
                </a:lnTo>
                <a:lnTo>
                  <a:pt x="425" y="0"/>
                </a:lnTo>
                <a:close/>
              </a:path>
            </a:pathLst>
          </a:custGeom>
          <a:blipFill>
            <a:blip r:embed="rId8"/>
            <a:stretch>
              <a:fillRect/>
            </a:stretch>
          </a:blipFill>
          <a:ln w="19050">
            <a:solidFill>
              <a:srgbClr val="FFFFFF"/>
            </a:solid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mn-lt"/>
              <a:ea typeface="+mn-ea"/>
              <a:cs typeface="+mn-cs"/>
            </a:endParaRPr>
          </a:p>
        </p:txBody>
      </p:sp>
      <p:grpSp>
        <p:nvGrpSpPr>
          <p:cNvPr id="14" name="组合 13"/>
          <p:cNvGrpSpPr/>
          <p:nvPr/>
        </p:nvGrpSpPr>
        <p:grpSpPr>
          <a:xfrm>
            <a:off x="4787900" y="1277938"/>
            <a:ext cx="576263" cy="576262"/>
            <a:chOff x="4953524" y="1131590"/>
            <a:chExt cx="576064" cy="576064"/>
          </a:xfrm>
        </p:grpSpPr>
        <p:sp>
          <p:nvSpPr>
            <p:cNvPr id="15" name="泪滴形 14"/>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8700" name="图片 15"/>
            <p:cNvPicPr>
              <a:picLocks noChangeAspect="1"/>
            </p:cNvPicPr>
            <p:nvPr/>
          </p:nvPicPr>
          <p:blipFill>
            <a:blip r:embed="rId9"/>
            <a:stretch>
              <a:fillRect/>
            </a:stretch>
          </p:blipFill>
          <p:spPr>
            <a:xfrm>
              <a:off x="5076056" y="1240160"/>
              <a:ext cx="360041" cy="358923"/>
            </a:xfrm>
            <a:prstGeom prst="rect">
              <a:avLst/>
            </a:prstGeom>
            <a:noFill/>
            <a:ln w="9525">
              <a:noFill/>
            </a:ln>
          </p:spPr>
        </p:pic>
      </p:grpSp>
      <p:sp>
        <p:nvSpPr>
          <p:cNvPr id="17" name="矩形 1"/>
          <p:cNvSpPr>
            <a:spLocks noChangeArrowheads="1"/>
          </p:cNvSpPr>
          <p:nvPr/>
        </p:nvSpPr>
        <p:spPr bwMode="auto">
          <a:xfrm>
            <a:off x="5557838" y="1289050"/>
            <a:ext cx="24495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18" name="组合 17"/>
          <p:cNvGrpSpPr/>
          <p:nvPr/>
        </p:nvGrpSpPr>
        <p:grpSpPr>
          <a:xfrm>
            <a:off x="4787900" y="2222500"/>
            <a:ext cx="576263" cy="576263"/>
            <a:chOff x="4953524" y="1131590"/>
            <a:chExt cx="576064" cy="576064"/>
          </a:xfrm>
        </p:grpSpPr>
        <p:sp>
          <p:nvSpPr>
            <p:cNvPr id="19" name="泪滴形 18"/>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8698" name="图片 19"/>
            <p:cNvPicPr>
              <a:picLocks noChangeAspect="1"/>
            </p:cNvPicPr>
            <p:nvPr/>
          </p:nvPicPr>
          <p:blipFill>
            <a:blip r:embed="rId10"/>
            <a:stretch>
              <a:fillRect/>
            </a:stretch>
          </p:blipFill>
          <p:spPr>
            <a:xfrm>
              <a:off x="5076056" y="1240160"/>
              <a:ext cx="360041" cy="358922"/>
            </a:xfrm>
            <a:prstGeom prst="rect">
              <a:avLst/>
            </a:prstGeom>
            <a:noFill/>
            <a:ln w="9525">
              <a:noFill/>
            </a:ln>
          </p:spPr>
        </p:pic>
      </p:grpSp>
      <p:sp>
        <p:nvSpPr>
          <p:cNvPr id="21" name="矩形 1"/>
          <p:cNvSpPr>
            <a:spLocks noChangeArrowheads="1"/>
          </p:cNvSpPr>
          <p:nvPr/>
        </p:nvSpPr>
        <p:spPr bwMode="auto">
          <a:xfrm>
            <a:off x="5557838" y="2233613"/>
            <a:ext cx="24495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22" name="组合 21"/>
          <p:cNvGrpSpPr/>
          <p:nvPr/>
        </p:nvGrpSpPr>
        <p:grpSpPr>
          <a:xfrm>
            <a:off x="4787900" y="3168650"/>
            <a:ext cx="576263" cy="576263"/>
            <a:chOff x="4953524" y="1131590"/>
            <a:chExt cx="576064" cy="576064"/>
          </a:xfrm>
        </p:grpSpPr>
        <p:sp>
          <p:nvSpPr>
            <p:cNvPr id="23" name="泪滴形 22"/>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8696" name="图片 23"/>
            <p:cNvPicPr>
              <a:picLocks noChangeAspect="1"/>
            </p:cNvPicPr>
            <p:nvPr/>
          </p:nvPicPr>
          <p:blipFill>
            <a:blip r:embed="rId11"/>
            <a:stretch>
              <a:fillRect/>
            </a:stretch>
          </p:blipFill>
          <p:spPr>
            <a:xfrm>
              <a:off x="5076056" y="1240160"/>
              <a:ext cx="360041" cy="358922"/>
            </a:xfrm>
            <a:prstGeom prst="rect">
              <a:avLst/>
            </a:prstGeom>
            <a:noFill/>
            <a:ln w="9525">
              <a:noFill/>
            </a:ln>
          </p:spPr>
        </p:pic>
      </p:grpSp>
      <p:sp>
        <p:nvSpPr>
          <p:cNvPr id="25" name="矩形 1"/>
          <p:cNvSpPr>
            <a:spLocks noChangeArrowheads="1"/>
          </p:cNvSpPr>
          <p:nvPr/>
        </p:nvSpPr>
        <p:spPr bwMode="auto">
          <a:xfrm>
            <a:off x="5557838" y="3179763"/>
            <a:ext cx="24495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26" name="组合 25"/>
          <p:cNvGrpSpPr/>
          <p:nvPr/>
        </p:nvGrpSpPr>
        <p:grpSpPr>
          <a:xfrm>
            <a:off x="4787900" y="4113213"/>
            <a:ext cx="576263" cy="576262"/>
            <a:chOff x="4953524" y="1131590"/>
            <a:chExt cx="576064" cy="576064"/>
          </a:xfrm>
        </p:grpSpPr>
        <p:sp>
          <p:nvSpPr>
            <p:cNvPr id="27" name="泪滴形 26"/>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28694" name="图片 27"/>
            <p:cNvPicPr>
              <a:picLocks noChangeAspect="1"/>
            </p:cNvPicPr>
            <p:nvPr/>
          </p:nvPicPr>
          <p:blipFill>
            <a:blip r:embed="rId12"/>
            <a:stretch>
              <a:fillRect/>
            </a:stretch>
          </p:blipFill>
          <p:spPr>
            <a:xfrm>
              <a:off x="5076056" y="1240160"/>
              <a:ext cx="360041" cy="358922"/>
            </a:xfrm>
            <a:prstGeom prst="rect">
              <a:avLst/>
            </a:prstGeom>
            <a:noFill/>
            <a:ln w="9525">
              <a:noFill/>
            </a:ln>
          </p:spPr>
        </p:pic>
      </p:grpSp>
      <p:sp>
        <p:nvSpPr>
          <p:cNvPr id="29" name="矩形 1"/>
          <p:cNvSpPr>
            <a:spLocks noChangeArrowheads="1"/>
          </p:cNvSpPr>
          <p:nvPr/>
        </p:nvSpPr>
        <p:spPr bwMode="auto">
          <a:xfrm>
            <a:off x="5557838" y="4124325"/>
            <a:ext cx="244951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p:stCondLst>
                              <p:cond delay="2500"/>
                            </p:stCondLst>
                            <p:childTnLst>
                              <p:par>
                                <p:cTn id="31" presetID="2" presetClass="entr" presetSubtype="1"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2"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1+#ppt_w/2"/>
                                          </p:val>
                                        </p:tav>
                                        <p:tav tm="100000">
                                          <p:val>
                                            <p:strVal val="#ppt_x"/>
                                          </p:val>
                                        </p:tav>
                                      </p:tavLst>
                                    </p:anim>
                                    <p:anim calcmode="lin" valueType="num">
                                      <p:cBhvr additive="base">
                                        <p:cTn id="44" dur="500" fill="hold"/>
                                        <p:tgtEl>
                                          <p:spTgt spid="10"/>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8"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0-#ppt_w/2"/>
                                          </p:val>
                                        </p:tav>
                                        <p:tav tm="100000">
                                          <p:val>
                                            <p:strVal val="#ppt_x"/>
                                          </p:val>
                                        </p:tav>
                                      </p:tavLst>
                                    </p:anim>
                                    <p:anim calcmode="lin" valueType="num">
                                      <p:cBhvr additive="base">
                                        <p:cTn id="49" dur="500" fill="hold"/>
                                        <p:tgtEl>
                                          <p:spTgt spid="12"/>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 presetClass="entr" presetSubtype="8"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0-#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15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300" fill="hold"/>
                                        <p:tgtEl>
                                          <p:spTgt spid="17"/>
                                        </p:tgtEl>
                                        <p:attrNameLst>
                                          <p:attrName>ppt_x</p:attrName>
                                        </p:attrNameLst>
                                      </p:cBhvr>
                                      <p:tavLst>
                                        <p:tav tm="0">
                                          <p:val>
                                            <p:strVal val="1+#ppt_w/2"/>
                                          </p:val>
                                        </p:tav>
                                        <p:tav tm="100000">
                                          <p:val>
                                            <p:strVal val="#ppt_x"/>
                                          </p:val>
                                        </p:tav>
                                      </p:tavLst>
                                    </p:anim>
                                    <p:anim calcmode="lin" valueType="num">
                                      <p:cBhvr additive="base">
                                        <p:cTn id="58" dur="300" fill="hold"/>
                                        <p:tgtEl>
                                          <p:spTgt spid="17"/>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 presetClass="entr" presetSubtype="8"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550" fill="hold"/>
                                        <p:tgtEl>
                                          <p:spTgt spid="18"/>
                                        </p:tgtEl>
                                        <p:attrNameLst>
                                          <p:attrName>ppt_x</p:attrName>
                                        </p:attrNameLst>
                                      </p:cBhvr>
                                      <p:tavLst>
                                        <p:tav tm="0">
                                          <p:val>
                                            <p:strVal val="0-#ppt_w/2"/>
                                          </p:val>
                                        </p:tav>
                                        <p:tav tm="100000">
                                          <p:val>
                                            <p:strVal val="#ppt_x"/>
                                          </p:val>
                                        </p:tav>
                                      </p:tavLst>
                                    </p:anim>
                                    <p:anim calcmode="lin" valueType="num">
                                      <p:cBhvr additive="base">
                                        <p:cTn id="63" dur="550" fill="hold"/>
                                        <p:tgtEl>
                                          <p:spTgt spid="18"/>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25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300" fill="hold"/>
                                        <p:tgtEl>
                                          <p:spTgt spid="21"/>
                                        </p:tgtEl>
                                        <p:attrNameLst>
                                          <p:attrName>ppt_x</p:attrName>
                                        </p:attrNameLst>
                                      </p:cBhvr>
                                      <p:tavLst>
                                        <p:tav tm="0">
                                          <p:val>
                                            <p:strVal val="0-#ppt_w/2"/>
                                          </p:val>
                                        </p:tav>
                                        <p:tav tm="100000">
                                          <p:val>
                                            <p:strVal val="#ppt_x"/>
                                          </p:val>
                                        </p:tav>
                                      </p:tavLst>
                                    </p:anim>
                                    <p:anim calcmode="lin" valueType="num">
                                      <p:cBhvr additive="base">
                                        <p:cTn id="67" dur="300" fill="hold"/>
                                        <p:tgtEl>
                                          <p:spTgt spid="21"/>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 presetClass="entr" presetSubtype="8"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0-#ppt_w/2"/>
                                          </p:val>
                                        </p:tav>
                                        <p:tav tm="100000">
                                          <p:val>
                                            <p:strVal val="#ppt_x"/>
                                          </p:val>
                                        </p:tav>
                                      </p:tavLst>
                                    </p:anim>
                                    <p:anim calcmode="lin" valueType="num">
                                      <p:cBhvr additive="base">
                                        <p:cTn id="72" dur="500" fill="hold"/>
                                        <p:tgtEl>
                                          <p:spTgt spid="2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250"/>
                                  </p:stCondLst>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300" fill="hold"/>
                                        <p:tgtEl>
                                          <p:spTgt spid="25"/>
                                        </p:tgtEl>
                                        <p:attrNameLst>
                                          <p:attrName>ppt_x</p:attrName>
                                        </p:attrNameLst>
                                      </p:cBhvr>
                                      <p:tavLst>
                                        <p:tav tm="0">
                                          <p:val>
                                            <p:strVal val="0-#ppt_w/2"/>
                                          </p:val>
                                        </p:tav>
                                        <p:tav tm="100000">
                                          <p:val>
                                            <p:strVal val="#ppt_x"/>
                                          </p:val>
                                        </p:tav>
                                      </p:tavLst>
                                    </p:anim>
                                    <p:anim calcmode="lin" valueType="num">
                                      <p:cBhvr additive="base">
                                        <p:cTn id="76" dur="300" fill="hold"/>
                                        <p:tgtEl>
                                          <p:spTgt spid="25"/>
                                        </p:tgtEl>
                                        <p:attrNameLst>
                                          <p:attrName>ppt_y</p:attrName>
                                        </p:attrNameLst>
                                      </p:cBhvr>
                                      <p:tavLst>
                                        <p:tav tm="0">
                                          <p:val>
                                            <p:strVal val="#ppt_y"/>
                                          </p:val>
                                        </p:tav>
                                        <p:tav tm="100000">
                                          <p:val>
                                            <p:strVal val="#ppt_y"/>
                                          </p:val>
                                        </p:tav>
                                      </p:tavLst>
                                    </p:anim>
                                  </p:childTnLst>
                                </p:cTn>
                              </p:par>
                            </p:childTnLst>
                          </p:cTn>
                        </p:par>
                        <p:par>
                          <p:cTn id="77" fill="hold">
                            <p:stCondLst>
                              <p:cond delay="6500"/>
                            </p:stCondLst>
                            <p:childTnLst>
                              <p:par>
                                <p:cTn id="78" presetID="2" presetClass="entr" presetSubtype="8" fill="hold" nodeType="after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additive="base">
                                        <p:cTn id="80" dur="500" fill="hold"/>
                                        <p:tgtEl>
                                          <p:spTgt spid="26"/>
                                        </p:tgtEl>
                                        <p:attrNameLst>
                                          <p:attrName>ppt_x</p:attrName>
                                        </p:attrNameLst>
                                      </p:cBhvr>
                                      <p:tavLst>
                                        <p:tav tm="0">
                                          <p:val>
                                            <p:strVal val="0-#ppt_w/2"/>
                                          </p:val>
                                        </p:tav>
                                        <p:tav tm="100000">
                                          <p:val>
                                            <p:strVal val="#ppt_x"/>
                                          </p:val>
                                        </p:tav>
                                      </p:tavLst>
                                    </p:anim>
                                    <p:anim calcmode="lin" valueType="num">
                                      <p:cBhvr additive="base">
                                        <p:cTn id="81" dur="500" fill="hold"/>
                                        <p:tgtEl>
                                          <p:spTgt spid="26"/>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150"/>
                                  </p:stCondLst>
                                  <p:childTnLst>
                                    <p:set>
                                      <p:cBhvr>
                                        <p:cTn id="83" dur="1" fill="hold">
                                          <p:stCondLst>
                                            <p:cond delay="0"/>
                                          </p:stCondLst>
                                        </p:cTn>
                                        <p:tgtEl>
                                          <p:spTgt spid="29"/>
                                        </p:tgtEl>
                                        <p:attrNameLst>
                                          <p:attrName>style.visibility</p:attrName>
                                        </p:attrNameLst>
                                      </p:cBhvr>
                                      <p:to>
                                        <p:strVal val="visible"/>
                                      </p:to>
                                    </p:set>
                                    <p:anim calcmode="lin" valueType="num">
                                      <p:cBhvr additive="base">
                                        <p:cTn id="84" dur="300" fill="hold"/>
                                        <p:tgtEl>
                                          <p:spTgt spid="29"/>
                                        </p:tgtEl>
                                        <p:attrNameLst>
                                          <p:attrName>ppt_x</p:attrName>
                                        </p:attrNameLst>
                                      </p:cBhvr>
                                      <p:tavLst>
                                        <p:tav tm="0">
                                          <p:val>
                                            <p:strVal val="0-#ppt_w/2"/>
                                          </p:val>
                                        </p:tav>
                                        <p:tav tm="100000">
                                          <p:val>
                                            <p:strVal val="#ppt_x"/>
                                          </p:val>
                                        </p:tav>
                                      </p:tavLst>
                                    </p:anim>
                                    <p:anim calcmode="lin" valueType="num">
                                      <p:cBhvr additive="base">
                                        <p:cTn id="85" dur="3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17" grpId="0"/>
      <p:bldP spid="21" grpId="0"/>
      <p:bldP spid="25"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29750"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29751"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sp>
        <p:nvSpPr>
          <p:cNvPr id="8" name="椭圆 7"/>
          <p:cNvSpPr/>
          <p:nvPr/>
        </p:nvSpPr>
        <p:spPr>
          <a:xfrm>
            <a:off x="2660650" y="3906838"/>
            <a:ext cx="3659188" cy="179388"/>
          </a:xfrm>
          <a:prstGeom prst="ellipse">
            <a:avLst/>
          </a:prstGeom>
          <a:gradFill flip="none" rotWithShape="1">
            <a:gsLst>
              <a:gs pos="0">
                <a:schemeClr val="tx1">
                  <a:alpha val="51000"/>
                </a:schemeClr>
              </a:gs>
              <a:gs pos="100000">
                <a:schemeClr val="tx1">
                  <a:alpha val="0"/>
                </a:scheme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grpSp>
        <p:nvGrpSpPr>
          <p:cNvPr id="9" name="组合 8"/>
          <p:cNvGrpSpPr/>
          <p:nvPr/>
        </p:nvGrpSpPr>
        <p:grpSpPr>
          <a:xfrm>
            <a:off x="3178175" y="1879600"/>
            <a:ext cx="2795588" cy="2143125"/>
            <a:chOff x="2695044" y="1042106"/>
            <a:chExt cx="3488042" cy="2672758"/>
          </a:xfrm>
        </p:grpSpPr>
        <p:pic>
          <p:nvPicPr>
            <p:cNvPr id="29746" name="Picture 2" descr="F:\工作夹\PPT设计\ppt网店\店铺banner\未标题-1.png"/>
            <p:cNvPicPr>
              <a:picLocks noChangeAspect="1"/>
            </p:cNvPicPr>
            <p:nvPr/>
          </p:nvPicPr>
          <p:blipFill>
            <a:blip r:embed="rId5"/>
            <a:stretch>
              <a:fillRect/>
            </a:stretch>
          </p:blipFill>
          <p:spPr>
            <a:xfrm>
              <a:off x="2695044" y="1042106"/>
              <a:ext cx="3488042" cy="2672758"/>
            </a:xfrm>
            <a:prstGeom prst="rect">
              <a:avLst/>
            </a:prstGeom>
            <a:noFill/>
            <a:ln w="9525">
              <a:noFill/>
            </a:ln>
          </p:spPr>
        </p:pic>
        <p:grpSp>
          <p:nvGrpSpPr>
            <p:cNvPr id="29747" name="组合 11"/>
            <p:cNvGrpSpPr/>
            <p:nvPr/>
          </p:nvGrpSpPr>
          <p:grpSpPr>
            <a:xfrm>
              <a:off x="2787650" y="1144290"/>
              <a:ext cx="3314700" cy="1795760"/>
              <a:chOff x="-624638" y="842366"/>
              <a:chExt cx="3099685" cy="1721912"/>
            </a:xfrm>
          </p:grpSpPr>
          <p:sp>
            <p:nvSpPr>
              <p:cNvPr id="13" name="矩形 12"/>
              <p:cNvSpPr/>
              <p:nvPr/>
            </p:nvSpPr>
            <p:spPr>
              <a:xfrm>
                <a:off x="-624638" y="842366"/>
                <a:ext cx="3099685" cy="1721912"/>
              </a:xfrm>
              <a:prstGeom prst="rect">
                <a:avLst/>
              </a:prstGeom>
              <a:gradFill flip="none" rotWithShape="1">
                <a:gsLst>
                  <a:gs pos="0">
                    <a:sysClr val="window" lastClr="FFFFFF"/>
                  </a:gs>
                  <a:gs pos="100000">
                    <a:sysClr val="window" lastClr="FFFFFF">
                      <a:lumMod val="85000"/>
                    </a:sysClr>
                  </a:gs>
                </a:gsLst>
                <a:lin ang="18900000" scaled="1"/>
                <a:tileRect/>
              </a:gradFill>
              <a:ln w="12700" cap="flat" cmpd="sng" algn="ctr">
                <a:solidFill>
                  <a:sysClr val="window" lastClr="FFFFFF"/>
                </a:solidFill>
                <a:prstDash val="solid"/>
              </a:ln>
              <a:effectLst>
                <a:outerShdw blurRad="152400" dist="63500" dir="8100000" algn="tr" rotWithShape="0">
                  <a:prstClr val="black">
                    <a:alpha val="26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pic>
            <p:nvPicPr>
              <p:cNvPr id="29749" name="Picture 2"/>
              <p:cNvPicPr>
                <a:picLocks noChangeAspect="1"/>
              </p:cNvPicPr>
              <p:nvPr/>
            </p:nvPicPr>
            <p:blipFill>
              <a:blip r:embed="rId6"/>
              <a:stretch>
                <a:fillRect/>
              </a:stretch>
            </p:blipFill>
            <p:spPr>
              <a:xfrm>
                <a:off x="-540568" y="955590"/>
                <a:ext cx="2926808" cy="1532399"/>
              </a:xfrm>
              <a:prstGeom prst="rect">
                <a:avLst/>
              </a:prstGeom>
              <a:blipFill rotWithShape="1">
                <a:blip r:embed="rId7"/>
                <a:stretch>
                  <a:fillRect/>
                </a:stretch>
              </a:blipFill>
              <a:ln w="19050">
                <a:noFill/>
              </a:ln>
            </p:spPr>
          </p:pic>
        </p:grpSp>
      </p:grpSp>
      <p:grpSp>
        <p:nvGrpSpPr>
          <p:cNvPr id="15" name="组合 14"/>
          <p:cNvGrpSpPr/>
          <p:nvPr/>
        </p:nvGrpSpPr>
        <p:grpSpPr>
          <a:xfrm>
            <a:off x="614363" y="1563688"/>
            <a:ext cx="2303462" cy="771525"/>
            <a:chOff x="537929" y="1751407"/>
            <a:chExt cx="2302943" cy="771897"/>
          </a:xfrm>
        </p:grpSpPr>
        <p:grpSp>
          <p:nvGrpSpPr>
            <p:cNvPr id="29740" name="组合 15"/>
            <p:cNvGrpSpPr/>
            <p:nvPr/>
          </p:nvGrpSpPr>
          <p:grpSpPr>
            <a:xfrm>
              <a:off x="1148863" y="1751407"/>
              <a:ext cx="1692009" cy="771897"/>
              <a:chOff x="5752408" y="1433205"/>
              <a:chExt cx="1692009" cy="771897"/>
            </a:xfrm>
          </p:grpSpPr>
          <p:sp>
            <p:nvSpPr>
              <p:cNvPr id="29744" name="TextBox 19"/>
              <p:cNvSpPr txBox="1"/>
              <p:nvPr/>
            </p:nvSpPr>
            <p:spPr>
              <a:xfrm>
                <a:off x="5757510" y="1433205"/>
                <a:ext cx="1056700" cy="276999"/>
              </a:xfrm>
              <a:prstGeom prst="rect">
                <a:avLst/>
              </a:prstGeom>
              <a:noFill/>
              <a:ln w="9525">
                <a:noFill/>
              </a:ln>
            </p:spPr>
            <p:txBody>
              <a:bodyPr wrap="none">
                <a:spAutoFit/>
              </a:bodyPr>
              <a:lstStyle/>
              <a:p>
                <a:pPr lvl="0"/>
                <a:r>
                  <a:rPr lang="zh-CN" altLang="en-US" sz="1100" dirty="0">
                    <a:latin typeface="微软雅黑" panose="020B0503020204020204" pitchFamily="34" charset="-122"/>
                    <a:ea typeface="微软雅黑" panose="020B0503020204020204" pitchFamily="34" charset="-122"/>
                  </a:rPr>
                  <a:t>点击</a:t>
                </a:r>
                <a:r>
                  <a:rPr lang="zh-CN" altLang="en-US" sz="1200" dirty="0">
                    <a:latin typeface="微软雅黑" panose="020B0503020204020204" pitchFamily="34" charset="-122"/>
                    <a:ea typeface="微软雅黑" panose="020B0503020204020204" pitchFamily="34" charset="-122"/>
                  </a:rPr>
                  <a:t>添加</a:t>
                </a:r>
                <a:r>
                  <a:rPr lang="zh-CN" altLang="en-US" sz="1100" dirty="0">
                    <a:latin typeface="微软雅黑" panose="020B0503020204020204" pitchFamily="34" charset="-122"/>
                    <a:ea typeface="微软雅黑" panose="020B0503020204020204" pitchFamily="34" charset="-122"/>
                  </a:rPr>
                  <a:t>标题</a:t>
                </a:r>
              </a:p>
            </p:txBody>
          </p:sp>
          <p:sp>
            <p:nvSpPr>
              <p:cNvPr id="29745" name="矩形 20"/>
              <p:cNvSpPr/>
              <p:nvPr/>
            </p:nvSpPr>
            <p:spPr>
              <a:xfrm>
                <a:off x="5752408" y="1651104"/>
                <a:ext cx="1692009" cy="553998"/>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grpSp>
        <p:grpSp>
          <p:nvGrpSpPr>
            <p:cNvPr id="29741" name="组合 16"/>
            <p:cNvGrpSpPr/>
            <p:nvPr/>
          </p:nvGrpSpPr>
          <p:grpSpPr>
            <a:xfrm>
              <a:off x="537929" y="1795209"/>
              <a:ext cx="517976" cy="517976"/>
              <a:chOff x="537929" y="1795209"/>
              <a:chExt cx="517976" cy="517976"/>
            </a:xfrm>
          </p:grpSpPr>
          <p:sp>
            <p:nvSpPr>
              <p:cNvPr id="18" name="椭圆 17"/>
              <p:cNvSpPr/>
              <p:nvPr/>
            </p:nvSpPr>
            <p:spPr>
              <a:xfrm>
                <a:off x="537929" y="1795209"/>
                <a:ext cx="517976" cy="517976"/>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9743" name="Freeform 35"/>
              <p:cNvSpPr>
                <a:spLocks noEditPoints="1"/>
              </p:cNvSpPr>
              <p:nvPr/>
            </p:nvSpPr>
            <p:spPr>
              <a:xfrm>
                <a:off x="665849" y="1890622"/>
                <a:ext cx="262135" cy="327149"/>
              </a:xfrm>
              <a:custGeom>
                <a:avLst/>
                <a:gdLst/>
                <a:ahLst/>
                <a:cxnLst>
                  <a:cxn ang="0">
                    <a:pos x="222815" y="327149"/>
                  </a:cxn>
                  <a:cxn ang="0">
                    <a:pos x="222815" y="196289"/>
                  </a:cxn>
                  <a:cxn ang="0">
                    <a:pos x="209708" y="183203"/>
                  </a:cxn>
                  <a:cxn ang="0">
                    <a:pos x="196601" y="196289"/>
                  </a:cxn>
                  <a:cxn ang="0">
                    <a:pos x="196601" y="327149"/>
                  </a:cxn>
                  <a:cxn ang="0">
                    <a:pos x="39320" y="327149"/>
                  </a:cxn>
                  <a:cxn ang="0">
                    <a:pos x="39320" y="281348"/>
                  </a:cxn>
                  <a:cxn ang="0">
                    <a:pos x="32767" y="281348"/>
                  </a:cxn>
                  <a:cxn ang="0">
                    <a:pos x="0" y="248633"/>
                  </a:cxn>
                  <a:cxn ang="0">
                    <a:pos x="0" y="189746"/>
                  </a:cxn>
                  <a:cxn ang="0">
                    <a:pos x="0" y="150489"/>
                  </a:cxn>
                  <a:cxn ang="0">
                    <a:pos x="0" y="143946"/>
                  </a:cxn>
                  <a:cxn ang="0">
                    <a:pos x="0" y="143946"/>
                  </a:cxn>
                  <a:cxn ang="0">
                    <a:pos x="32767" y="117774"/>
                  </a:cxn>
                  <a:cxn ang="0">
                    <a:pos x="147451" y="117774"/>
                  </a:cxn>
                  <a:cxn ang="0">
                    <a:pos x="49150" y="278077"/>
                  </a:cxn>
                  <a:cxn ang="0">
                    <a:pos x="193325" y="117774"/>
                  </a:cxn>
                  <a:cxn ang="0">
                    <a:pos x="229368" y="117774"/>
                  </a:cxn>
                  <a:cxn ang="0">
                    <a:pos x="262135" y="150489"/>
                  </a:cxn>
                  <a:cxn ang="0">
                    <a:pos x="262135" y="327149"/>
                  </a:cxn>
                  <a:cxn ang="0">
                    <a:pos x="222815" y="327149"/>
                  </a:cxn>
                  <a:cxn ang="0">
                    <a:pos x="58980" y="222461"/>
                  </a:cxn>
                  <a:cxn ang="0">
                    <a:pos x="58980" y="183203"/>
                  </a:cxn>
                  <a:cxn ang="0">
                    <a:pos x="39320" y="183203"/>
                  </a:cxn>
                  <a:cxn ang="0">
                    <a:pos x="39320" y="222461"/>
                  </a:cxn>
                  <a:cxn ang="0">
                    <a:pos x="58980" y="222461"/>
                  </a:cxn>
                  <a:cxn ang="0">
                    <a:pos x="129429" y="103052"/>
                  </a:cxn>
                  <a:cxn ang="0">
                    <a:pos x="77002" y="50708"/>
                  </a:cxn>
                  <a:cxn ang="0">
                    <a:pos x="129429" y="0"/>
                  </a:cxn>
                  <a:cxn ang="0">
                    <a:pos x="181856" y="50708"/>
                  </a:cxn>
                  <a:cxn ang="0">
                    <a:pos x="129429" y="103052"/>
                  </a:cxn>
                </a:cxnLst>
                <a:rect l="0" t="0" r="0" b="0"/>
                <a:pathLst>
                  <a:path w="160" h="200">
                    <a:moveTo>
                      <a:pt x="136" y="200"/>
                    </a:moveTo>
                    <a:cubicBezTo>
                      <a:pt x="136" y="120"/>
                      <a:pt x="136" y="120"/>
                      <a:pt x="136" y="120"/>
                    </a:cubicBezTo>
                    <a:cubicBezTo>
                      <a:pt x="136" y="115"/>
                      <a:pt x="132" y="112"/>
                      <a:pt x="128" y="112"/>
                    </a:cubicBezTo>
                    <a:cubicBezTo>
                      <a:pt x="123" y="112"/>
                      <a:pt x="120" y="115"/>
                      <a:pt x="120" y="120"/>
                    </a:cubicBezTo>
                    <a:cubicBezTo>
                      <a:pt x="120" y="200"/>
                      <a:pt x="120" y="200"/>
                      <a:pt x="120" y="200"/>
                    </a:cubicBezTo>
                    <a:cubicBezTo>
                      <a:pt x="24" y="200"/>
                      <a:pt x="24" y="200"/>
                      <a:pt x="24" y="200"/>
                    </a:cubicBezTo>
                    <a:cubicBezTo>
                      <a:pt x="24" y="172"/>
                      <a:pt x="24" y="172"/>
                      <a:pt x="24" y="172"/>
                    </a:cubicBezTo>
                    <a:cubicBezTo>
                      <a:pt x="20" y="172"/>
                      <a:pt x="20" y="172"/>
                      <a:pt x="20" y="172"/>
                    </a:cubicBezTo>
                    <a:cubicBezTo>
                      <a:pt x="8" y="172"/>
                      <a:pt x="0" y="163"/>
                      <a:pt x="0" y="152"/>
                    </a:cubicBezTo>
                    <a:cubicBezTo>
                      <a:pt x="0" y="116"/>
                      <a:pt x="0" y="116"/>
                      <a:pt x="0" y="116"/>
                    </a:cubicBezTo>
                    <a:cubicBezTo>
                      <a:pt x="0" y="92"/>
                      <a:pt x="0" y="92"/>
                      <a:pt x="0" y="92"/>
                    </a:cubicBezTo>
                    <a:cubicBezTo>
                      <a:pt x="0" y="88"/>
                      <a:pt x="0" y="88"/>
                      <a:pt x="0" y="88"/>
                    </a:cubicBezTo>
                    <a:cubicBezTo>
                      <a:pt x="0" y="88"/>
                      <a:pt x="0" y="88"/>
                      <a:pt x="0" y="88"/>
                    </a:cubicBezTo>
                    <a:cubicBezTo>
                      <a:pt x="2" y="79"/>
                      <a:pt x="10" y="72"/>
                      <a:pt x="20" y="72"/>
                    </a:cubicBezTo>
                    <a:cubicBezTo>
                      <a:pt x="90" y="72"/>
                      <a:pt x="90" y="72"/>
                      <a:pt x="90" y="72"/>
                    </a:cubicBezTo>
                    <a:cubicBezTo>
                      <a:pt x="30" y="170"/>
                      <a:pt x="30" y="170"/>
                      <a:pt x="30" y="170"/>
                    </a:cubicBezTo>
                    <a:cubicBezTo>
                      <a:pt x="30" y="170"/>
                      <a:pt x="110" y="181"/>
                      <a:pt x="118" y="72"/>
                    </a:cubicBezTo>
                    <a:cubicBezTo>
                      <a:pt x="140" y="72"/>
                      <a:pt x="140" y="72"/>
                      <a:pt x="140" y="72"/>
                    </a:cubicBezTo>
                    <a:cubicBezTo>
                      <a:pt x="151" y="72"/>
                      <a:pt x="160" y="81"/>
                      <a:pt x="160" y="92"/>
                    </a:cubicBezTo>
                    <a:cubicBezTo>
                      <a:pt x="160" y="200"/>
                      <a:pt x="160" y="200"/>
                      <a:pt x="160" y="200"/>
                    </a:cubicBezTo>
                    <a:lnTo>
                      <a:pt x="136" y="200"/>
                    </a:lnTo>
                    <a:close/>
                    <a:moveTo>
                      <a:pt x="36" y="136"/>
                    </a:moveTo>
                    <a:cubicBezTo>
                      <a:pt x="36" y="112"/>
                      <a:pt x="36" y="112"/>
                      <a:pt x="36" y="112"/>
                    </a:cubicBezTo>
                    <a:cubicBezTo>
                      <a:pt x="24" y="112"/>
                      <a:pt x="24" y="112"/>
                      <a:pt x="24" y="112"/>
                    </a:cubicBezTo>
                    <a:cubicBezTo>
                      <a:pt x="24" y="136"/>
                      <a:pt x="24" y="136"/>
                      <a:pt x="24" y="136"/>
                    </a:cubicBezTo>
                    <a:lnTo>
                      <a:pt x="36" y="136"/>
                    </a:lnTo>
                    <a:close/>
                    <a:moveTo>
                      <a:pt x="79" y="63"/>
                    </a:moveTo>
                    <a:cubicBezTo>
                      <a:pt x="61" y="63"/>
                      <a:pt x="47" y="49"/>
                      <a:pt x="47" y="31"/>
                    </a:cubicBezTo>
                    <a:cubicBezTo>
                      <a:pt x="47" y="14"/>
                      <a:pt x="61" y="0"/>
                      <a:pt x="79" y="0"/>
                    </a:cubicBezTo>
                    <a:cubicBezTo>
                      <a:pt x="96" y="0"/>
                      <a:pt x="111" y="14"/>
                      <a:pt x="111" y="31"/>
                    </a:cubicBezTo>
                    <a:cubicBezTo>
                      <a:pt x="111" y="49"/>
                      <a:pt x="96" y="63"/>
                      <a:pt x="79" y="63"/>
                    </a:cubicBezTo>
                    <a:close/>
                  </a:path>
                </a:pathLst>
              </a:custGeom>
              <a:solidFill>
                <a:schemeClr val="tx1">
                  <a:alpha val="100000"/>
                </a:schemeClr>
              </a:solidFill>
              <a:ln w="9525">
                <a:noFill/>
              </a:ln>
            </p:spPr>
            <p:txBody>
              <a:bodyPr/>
              <a:lstStyle/>
              <a:p>
                <a:endParaRPr lang="zh-CN" altLang="en-US"/>
              </a:p>
            </p:txBody>
          </p:sp>
        </p:grpSp>
      </p:grpSp>
      <p:grpSp>
        <p:nvGrpSpPr>
          <p:cNvPr id="22" name="组合 21"/>
          <p:cNvGrpSpPr/>
          <p:nvPr/>
        </p:nvGrpSpPr>
        <p:grpSpPr>
          <a:xfrm>
            <a:off x="614363" y="2555875"/>
            <a:ext cx="2303462" cy="773113"/>
            <a:chOff x="537929" y="2787774"/>
            <a:chExt cx="2302943" cy="771897"/>
          </a:xfrm>
        </p:grpSpPr>
        <p:grpSp>
          <p:nvGrpSpPr>
            <p:cNvPr id="29734" name="组合 22"/>
            <p:cNvGrpSpPr/>
            <p:nvPr/>
          </p:nvGrpSpPr>
          <p:grpSpPr>
            <a:xfrm>
              <a:off x="537929" y="2787774"/>
              <a:ext cx="2302943" cy="771897"/>
              <a:chOff x="537929" y="1751407"/>
              <a:chExt cx="2302943" cy="771897"/>
            </a:xfrm>
          </p:grpSpPr>
          <p:grpSp>
            <p:nvGrpSpPr>
              <p:cNvPr id="29736" name="组合 24"/>
              <p:cNvGrpSpPr/>
              <p:nvPr/>
            </p:nvGrpSpPr>
            <p:grpSpPr>
              <a:xfrm>
                <a:off x="1148863" y="1751407"/>
                <a:ext cx="1692009" cy="771897"/>
                <a:chOff x="5752408" y="1433205"/>
                <a:chExt cx="1692009" cy="771897"/>
              </a:xfrm>
            </p:grpSpPr>
            <p:sp>
              <p:nvSpPr>
                <p:cNvPr id="29738" name="TextBox 26"/>
                <p:cNvSpPr txBox="1"/>
                <p:nvPr/>
              </p:nvSpPr>
              <p:spPr>
                <a:xfrm>
                  <a:off x="5757510" y="1433205"/>
                  <a:ext cx="1056700" cy="276999"/>
                </a:xfrm>
                <a:prstGeom prst="rect">
                  <a:avLst/>
                </a:prstGeom>
                <a:noFill/>
                <a:ln w="9525">
                  <a:noFill/>
                </a:ln>
              </p:spPr>
              <p:txBody>
                <a:bodyPr wrap="none">
                  <a:spAutoFit/>
                </a:bodyPr>
                <a:lstStyle/>
                <a:p>
                  <a:pPr lvl="0"/>
                  <a:r>
                    <a:rPr lang="zh-CN" altLang="en-US" sz="1100" dirty="0">
                      <a:latin typeface="微软雅黑" panose="020B0503020204020204" pitchFamily="34" charset="-122"/>
                      <a:ea typeface="微软雅黑" panose="020B0503020204020204" pitchFamily="34" charset="-122"/>
                    </a:rPr>
                    <a:t>点击</a:t>
                  </a:r>
                  <a:r>
                    <a:rPr lang="zh-CN" altLang="en-US" sz="1200" dirty="0">
                      <a:latin typeface="微软雅黑" panose="020B0503020204020204" pitchFamily="34" charset="-122"/>
                      <a:ea typeface="微软雅黑" panose="020B0503020204020204" pitchFamily="34" charset="-122"/>
                    </a:rPr>
                    <a:t>添加</a:t>
                  </a:r>
                  <a:r>
                    <a:rPr lang="zh-CN" altLang="en-US" sz="1100" dirty="0">
                      <a:latin typeface="微软雅黑" panose="020B0503020204020204" pitchFamily="34" charset="-122"/>
                      <a:ea typeface="微软雅黑" panose="020B0503020204020204" pitchFamily="34" charset="-122"/>
                    </a:rPr>
                    <a:t>标题</a:t>
                  </a:r>
                </a:p>
              </p:txBody>
            </p:sp>
            <p:sp>
              <p:nvSpPr>
                <p:cNvPr id="29739" name="矩形 27"/>
                <p:cNvSpPr/>
                <p:nvPr/>
              </p:nvSpPr>
              <p:spPr>
                <a:xfrm>
                  <a:off x="5752408" y="1651104"/>
                  <a:ext cx="1692009" cy="553998"/>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grpSp>
          <p:sp>
            <p:nvSpPr>
              <p:cNvPr id="26" name="椭圆 25"/>
              <p:cNvSpPr/>
              <p:nvPr/>
            </p:nvSpPr>
            <p:spPr>
              <a:xfrm>
                <a:off x="537929" y="1795209"/>
                <a:ext cx="517976" cy="517976"/>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9735" name="Freeform 19"/>
            <p:cNvSpPr>
              <a:spLocks noEditPoints="1"/>
            </p:cNvSpPr>
            <p:nvPr/>
          </p:nvSpPr>
          <p:spPr>
            <a:xfrm>
              <a:off x="607290" y="2961670"/>
              <a:ext cx="379253" cy="284440"/>
            </a:xfrm>
            <a:custGeom>
              <a:avLst/>
              <a:gdLst/>
              <a:ahLst/>
              <a:cxnLst>
                <a:cxn ang="0">
                  <a:pos x="11378" y="125154"/>
                </a:cxn>
                <a:cxn ang="0">
                  <a:pos x="75851" y="147909"/>
                </a:cxn>
                <a:cxn ang="0">
                  <a:pos x="75851" y="195315"/>
                </a:cxn>
                <a:cxn ang="0">
                  <a:pos x="83436" y="218071"/>
                </a:cxn>
                <a:cxn ang="0">
                  <a:pos x="219967" y="284440"/>
                </a:cxn>
                <a:cxn ang="0">
                  <a:pos x="375460" y="199108"/>
                </a:cxn>
                <a:cxn ang="0">
                  <a:pos x="219967" y="81539"/>
                </a:cxn>
                <a:cxn ang="0">
                  <a:pos x="212382" y="81539"/>
                </a:cxn>
                <a:cxn ang="0">
                  <a:pos x="212382" y="51199"/>
                </a:cxn>
                <a:cxn ang="0">
                  <a:pos x="136531" y="51199"/>
                </a:cxn>
                <a:cxn ang="0">
                  <a:pos x="111880" y="81539"/>
                </a:cxn>
                <a:cxn ang="0">
                  <a:pos x="83436" y="96710"/>
                </a:cxn>
                <a:cxn ang="0">
                  <a:pos x="41718" y="96710"/>
                </a:cxn>
                <a:cxn ang="0">
                  <a:pos x="30340" y="51199"/>
                </a:cxn>
                <a:cxn ang="0">
                  <a:pos x="0" y="51199"/>
                </a:cxn>
                <a:cxn ang="0">
                  <a:pos x="11378" y="125154"/>
                </a:cxn>
                <a:cxn ang="0">
                  <a:pos x="242722" y="100502"/>
                </a:cxn>
                <a:cxn ang="0">
                  <a:pos x="347016" y="187730"/>
                </a:cxn>
                <a:cxn ang="0">
                  <a:pos x="242722" y="187730"/>
                </a:cxn>
                <a:cxn ang="0">
                  <a:pos x="242722" y="100502"/>
                </a:cxn>
                <a:cxn ang="0">
                  <a:pos x="159286" y="92917"/>
                </a:cxn>
                <a:cxn ang="0">
                  <a:pos x="206693" y="140324"/>
                </a:cxn>
                <a:cxn ang="0">
                  <a:pos x="159286" y="187730"/>
                </a:cxn>
                <a:cxn ang="0">
                  <a:pos x="111880" y="140324"/>
                </a:cxn>
                <a:cxn ang="0">
                  <a:pos x="159286" y="92917"/>
                </a:cxn>
                <a:cxn ang="0">
                  <a:pos x="151701" y="172560"/>
                </a:cxn>
                <a:cxn ang="0">
                  <a:pos x="166871" y="172560"/>
                </a:cxn>
                <a:cxn ang="0">
                  <a:pos x="166871" y="149805"/>
                </a:cxn>
                <a:cxn ang="0">
                  <a:pos x="189627" y="149805"/>
                </a:cxn>
                <a:cxn ang="0">
                  <a:pos x="189627" y="134635"/>
                </a:cxn>
                <a:cxn ang="0">
                  <a:pos x="166871" y="134635"/>
                </a:cxn>
                <a:cxn ang="0">
                  <a:pos x="166871" y="111880"/>
                </a:cxn>
                <a:cxn ang="0">
                  <a:pos x="151701" y="111880"/>
                </a:cxn>
                <a:cxn ang="0">
                  <a:pos x="151701" y="134635"/>
                </a:cxn>
                <a:cxn ang="0">
                  <a:pos x="128946" y="134635"/>
                </a:cxn>
                <a:cxn ang="0">
                  <a:pos x="128946" y="149805"/>
                </a:cxn>
                <a:cxn ang="0">
                  <a:pos x="151701" y="149805"/>
                </a:cxn>
                <a:cxn ang="0">
                  <a:pos x="151701" y="172560"/>
                </a:cxn>
                <a:cxn ang="0">
                  <a:pos x="166871" y="5689"/>
                </a:cxn>
                <a:cxn ang="0">
                  <a:pos x="0" y="5689"/>
                </a:cxn>
                <a:cxn ang="0">
                  <a:pos x="0" y="20859"/>
                </a:cxn>
                <a:cxn ang="0">
                  <a:pos x="166871" y="20859"/>
                </a:cxn>
                <a:cxn ang="0">
                  <a:pos x="166871" y="5689"/>
                </a:cxn>
                <a:cxn ang="0">
                  <a:pos x="187730" y="30340"/>
                </a:cxn>
                <a:cxn ang="0">
                  <a:pos x="202900" y="15170"/>
                </a:cxn>
                <a:cxn ang="0">
                  <a:pos x="187730" y="0"/>
                </a:cxn>
                <a:cxn ang="0">
                  <a:pos x="174456" y="15170"/>
                </a:cxn>
                <a:cxn ang="0">
                  <a:pos x="187730" y="30340"/>
                </a:cxn>
                <a:cxn ang="0">
                  <a:pos x="379253" y="5689"/>
                </a:cxn>
                <a:cxn ang="0">
                  <a:pos x="212382" y="5689"/>
                </a:cxn>
                <a:cxn ang="0">
                  <a:pos x="212382" y="20859"/>
                </a:cxn>
                <a:cxn ang="0">
                  <a:pos x="379253" y="20859"/>
                </a:cxn>
                <a:cxn ang="0">
                  <a:pos x="379253" y="5689"/>
                </a:cxn>
              </a:cxnLst>
              <a:rect l="0" t="0" r="0" b="0"/>
              <a:pathLst>
                <a:path w="200" h="150">
                  <a:moveTo>
                    <a:pt x="6" y="66"/>
                  </a:moveTo>
                  <a:cubicBezTo>
                    <a:pt x="40" y="78"/>
                    <a:pt x="40" y="78"/>
                    <a:pt x="40" y="78"/>
                  </a:cubicBezTo>
                  <a:cubicBezTo>
                    <a:pt x="40" y="103"/>
                    <a:pt x="40" y="103"/>
                    <a:pt x="40" y="103"/>
                  </a:cubicBezTo>
                  <a:cubicBezTo>
                    <a:pt x="40" y="107"/>
                    <a:pt x="41" y="112"/>
                    <a:pt x="44" y="115"/>
                  </a:cubicBezTo>
                  <a:cubicBezTo>
                    <a:pt x="50" y="141"/>
                    <a:pt x="76" y="150"/>
                    <a:pt x="116" y="150"/>
                  </a:cubicBezTo>
                  <a:cubicBezTo>
                    <a:pt x="162" y="150"/>
                    <a:pt x="198" y="139"/>
                    <a:pt x="198" y="105"/>
                  </a:cubicBezTo>
                  <a:cubicBezTo>
                    <a:pt x="198" y="72"/>
                    <a:pt x="162" y="43"/>
                    <a:pt x="116" y="43"/>
                  </a:cubicBezTo>
                  <a:cubicBezTo>
                    <a:pt x="115" y="43"/>
                    <a:pt x="113" y="43"/>
                    <a:pt x="112" y="43"/>
                  </a:cubicBezTo>
                  <a:cubicBezTo>
                    <a:pt x="112" y="27"/>
                    <a:pt x="112" y="27"/>
                    <a:pt x="112" y="27"/>
                  </a:cubicBezTo>
                  <a:cubicBezTo>
                    <a:pt x="72" y="27"/>
                    <a:pt x="72" y="27"/>
                    <a:pt x="72" y="27"/>
                  </a:cubicBezTo>
                  <a:cubicBezTo>
                    <a:pt x="59" y="43"/>
                    <a:pt x="59" y="43"/>
                    <a:pt x="59" y="43"/>
                  </a:cubicBezTo>
                  <a:cubicBezTo>
                    <a:pt x="53" y="43"/>
                    <a:pt x="47" y="46"/>
                    <a:pt x="44" y="51"/>
                  </a:cubicBezTo>
                  <a:cubicBezTo>
                    <a:pt x="22" y="51"/>
                    <a:pt x="22" y="51"/>
                    <a:pt x="22" y="51"/>
                  </a:cubicBezTo>
                  <a:cubicBezTo>
                    <a:pt x="16" y="27"/>
                    <a:pt x="16" y="27"/>
                    <a:pt x="16" y="27"/>
                  </a:cubicBezTo>
                  <a:cubicBezTo>
                    <a:pt x="0" y="27"/>
                    <a:pt x="0" y="27"/>
                    <a:pt x="0" y="27"/>
                  </a:cubicBezTo>
                  <a:lnTo>
                    <a:pt x="6" y="66"/>
                  </a:lnTo>
                  <a:close/>
                  <a:moveTo>
                    <a:pt x="128" y="53"/>
                  </a:moveTo>
                  <a:cubicBezTo>
                    <a:pt x="160" y="58"/>
                    <a:pt x="180" y="75"/>
                    <a:pt x="183" y="99"/>
                  </a:cubicBezTo>
                  <a:cubicBezTo>
                    <a:pt x="128" y="99"/>
                    <a:pt x="128" y="99"/>
                    <a:pt x="128" y="99"/>
                  </a:cubicBezTo>
                  <a:lnTo>
                    <a:pt x="128" y="53"/>
                  </a:lnTo>
                  <a:close/>
                  <a:moveTo>
                    <a:pt x="84" y="49"/>
                  </a:moveTo>
                  <a:cubicBezTo>
                    <a:pt x="98" y="49"/>
                    <a:pt x="109" y="60"/>
                    <a:pt x="109" y="74"/>
                  </a:cubicBezTo>
                  <a:cubicBezTo>
                    <a:pt x="109" y="88"/>
                    <a:pt x="98" y="99"/>
                    <a:pt x="84" y="99"/>
                  </a:cubicBezTo>
                  <a:cubicBezTo>
                    <a:pt x="70" y="99"/>
                    <a:pt x="59" y="88"/>
                    <a:pt x="59" y="74"/>
                  </a:cubicBezTo>
                  <a:cubicBezTo>
                    <a:pt x="59" y="60"/>
                    <a:pt x="70" y="49"/>
                    <a:pt x="84" y="49"/>
                  </a:cubicBezTo>
                  <a:close/>
                  <a:moveTo>
                    <a:pt x="80" y="91"/>
                  </a:moveTo>
                  <a:cubicBezTo>
                    <a:pt x="88" y="91"/>
                    <a:pt x="88" y="91"/>
                    <a:pt x="88" y="91"/>
                  </a:cubicBezTo>
                  <a:cubicBezTo>
                    <a:pt x="88" y="79"/>
                    <a:pt x="88" y="79"/>
                    <a:pt x="88" y="79"/>
                  </a:cubicBezTo>
                  <a:cubicBezTo>
                    <a:pt x="100" y="79"/>
                    <a:pt x="100" y="79"/>
                    <a:pt x="100" y="79"/>
                  </a:cubicBezTo>
                  <a:cubicBezTo>
                    <a:pt x="100" y="71"/>
                    <a:pt x="100" y="71"/>
                    <a:pt x="100" y="71"/>
                  </a:cubicBezTo>
                  <a:cubicBezTo>
                    <a:pt x="88" y="71"/>
                    <a:pt x="88" y="71"/>
                    <a:pt x="88" y="71"/>
                  </a:cubicBezTo>
                  <a:cubicBezTo>
                    <a:pt x="88" y="59"/>
                    <a:pt x="88" y="59"/>
                    <a:pt x="88" y="59"/>
                  </a:cubicBezTo>
                  <a:cubicBezTo>
                    <a:pt x="80" y="59"/>
                    <a:pt x="80" y="59"/>
                    <a:pt x="80" y="59"/>
                  </a:cubicBezTo>
                  <a:cubicBezTo>
                    <a:pt x="80" y="71"/>
                    <a:pt x="80" y="71"/>
                    <a:pt x="80" y="71"/>
                  </a:cubicBezTo>
                  <a:cubicBezTo>
                    <a:pt x="68" y="71"/>
                    <a:pt x="68" y="71"/>
                    <a:pt x="68" y="71"/>
                  </a:cubicBezTo>
                  <a:cubicBezTo>
                    <a:pt x="68" y="79"/>
                    <a:pt x="68" y="79"/>
                    <a:pt x="68" y="79"/>
                  </a:cubicBezTo>
                  <a:cubicBezTo>
                    <a:pt x="80" y="79"/>
                    <a:pt x="80" y="79"/>
                    <a:pt x="80" y="79"/>
                  </a:cubicBezTo>
                  <a:lnTo>
                    <a:pt x="80" y="91"/>
                  </a:lnTo>
                  <a:close/>
                  <a:moveTo>
                    <a:pt x="88" y="3"/>
                  </a:moveTo>
                  <a:cubicBezTo>
                    <a:pt x="0" y="3"/>
                    <a:pt x="0" y="3"/>
                    <a:pt x="0" y="3"/>
                  </a:cubicBezTo>
                  <a:cubicBezTo>
                    <a:pt x="0" y="11"/>
                    <a:pt x="0" y="11"/>
                    <a:pt x="0" y="11"/>
                  </a:cubicBezTo>
                  <a:cubicBezTo>
                    <a:pt x="88" y="11"/>
                    <a:pt x="88" y="11"/>
                    <a:pt x="88" y="11"/>
                  </a:cubicBezTo>
                  <a:lnTo>
                    <a:pt x="88" y="3"/>
                  </a:lnTo>
                  <a:close/>
                  <a:moveTo>
                    <a:pt x="99" y="16"/>
                  </a:moveTo>
                  <a:cubicBezTo>
                    <a:pt x="104" y="16"/>
                    <a:pt x="107" y="12"/>
                    <a:pt x="107" y="8"/>
                  </a:cubicBezTo>
                  <a:cubicBezTo>
                    <a:pt x="107" y="3"/>
                    <a:pt x="104" y="0"/>
                    <a:pt x="99" y="0"/>
                  </a:cubicBezTo>
                  <a:cubicBezTo>
                    <a:pt x="95" y="0"/>
                    <a:pt x="92" y="3"/>
                    <a:pt x="92" y="8"/>
                  </a:cubicBezTo>
                  <a:cubicBezTo>
                    <a:pt x="92" y="12"/>
                    <a:pt x="95" y="16"/>
                    <a:pt x="99" y="16"/>
                  </a:cubicBezTo>
                  <a:close/>
                  <a:moveTo>
                    <a:pt x="200" y="3"/>
                  </a:moveTo>
                  <a:cubicBezTo>
                    <a:pt x="112" y="3"/>
                    <a:pt x="112" y="3"/>
                    <a:pt x="112" y="3"/>
                  </a:cubicBezTo>
                  <a:cubicBezTo>
                    <a:pt x="112" y="11"/>
                    <a:pt x="112" y="11"/>
                    <a:pt x="112" y="11"/>
                  </a:cubicBezTo>
                  <a:cubicBezTo>
                    <a:pt x="200" y="11"/>
                    <a:pt x="200" y="11"/>
                    <a:pt x="200" y="11"/>
                  </a:cubicBezTo>
                  <a:lnTo>
                    <a:pt x="200" y="3"/>
                  </a:lnTo>
                  <a:close/>
                </a:path>
              </a:pathLst>
            </a:custGeom>
            <a:solidFill>
              <a:schemeClr val="tx1">
                <a:alpha val="100000"/>
              </a:schemeClr>
            </a:solidFill>
            <a:ln w="9525">
              <a:noFill/>
            </a:ln>
          </p:spPr>
          <p:txBody>
            <a:bodyPr/>
            <a:lstStyle/>
            <a:p>
              <a:endParaRPr lang="zh-CN" altLang="en-US"/>
            </a:p>
          </p:txBody>
        </p:sp>
      </p:grpSp>
      <p:grpSp>
        <p:nvGrpSpPr>
          <p:cNvPr id="29" name="组合 28"/>
          <p:cNvGrpSpPr/>
          <p:nvPr/>
        </p:nvGrpSpPr>
        <p:grpSpPr>
          <a:xfrm>
            <a:off x="614363" y="3549650"/>
            <a:ext cx="2303462" cy="771525"/>
            <a:chOff x="537929" y="3736749"/>
            <a:chExt cx="2302943" cy="771897"/>
          </a:xfrm>
        </p:grpSpPr>
        <p:grpSp>
          <p:nvGrpSpPr>
            <p:cNvPr id="29728" name="组合 29"/>
            <p:cNvGrpSpPr/>
            <p:nvPr/>
          </p:nvGrpSpPr>
          <p:grpSpPr>
            <a:xfrm>
              <a:off x="537929" y="3736749"/>
              <a:ext cx="2302943" cy="771897"/>
              <a:chOff x="537929" y="1751407"/>
              <a:chExt cx="2302943" cy="771897"/>
            </a:xfrm>
          </p:grpSpPr>
          <p:grpSp>
            <p:nvGrpSpPr>
              <p:cNvPr id="29730" name="组合 31"/>
              <p:cNvGrpSpPr/>
              <p:nvPr/>
            </p:nvGrpSpPr>
            <p:grpSpPr>
              <a:xfrm>
                <a:off x="1148863" y="1751407"/>
                <a:ext cx="1692009" cy="771897"/>
                <a:chOff x="5752408" y="1433205"/>
                <a:chExt cx="1692009" cy="771897"/>
              </a:xfrm>
            </p:grpSpPr>
            <p:sp>
              <p:nvSpPr>
                <p:cNvPr id="29732" name="TextBox 33"/>
                <p:cNvSpPr txBox="1"/>
                <p:nvPr/>
              </p:nvSpPr>
              <p:spPr>
                <a:xfrm>
                  <a:off x="5757510" y="1433205"/>
                  <a:ext cx="1056700" cy="276999"/>
                </a:xfrm>
                <a:prstGeom prst="rect">
                  <a:avLst/>
                </a:prstGeom>
                <a:noFill/>
                <a:ln w="9525">
                  <a:noFill/>
                </a:ln>
              </p:spPr>
              <p:txBody>
                <a:bodyPr wrap="none">
                  <a:spAutoFit/>
                </a:bodyPr>
                <a:lstStyle/>
                <a:p>
                  <a:pPr lvl="0"/>
                  <a:r>
                    <a:rPr lang="zh-CN" altLang="en-US" sz="1100" dirty="0">
                      <a:latin typeface="微软雅黑" panose="020B0503020204020204" pitchFamily="34" charset="-122"/>
                      <a:ea typeface="微软雅黑" panose="020B0503020204020204" pitchFamily="34" charset="-122"/>
                    </a:rPr>
                    <a:t>点击</a:t>
                  </a:r>
                  <a:r>
                    <a:rPr lang="zh-CN" altLang="en-US" sz="1200" dirty="0">
                      <a:latin typeface="微软雅黑" panose="020B0503020204020204" pitchFamily="34" charset="-122"/>
                      <a:ea typeface="微软雅黑" panose="020B0503020204020204" pitchFamily="34" charset="-122"/>
                    </a:rPr>
                    <a:t>添加</a:t>
                  </a:r>
                  <a:r>
                    <a:rPr lang="zh-CN" altLang="en-US" sz="1100" dirty="0">
                      <a:latin typeface="微软雅黑" panose="020B0503020204020204" pitchFamily="34" charset="-122"/>
                      <a:ea typeface="微软雅黑" panose="020B0503020204020204" pitchFamily="34" charset="-122"/>
                    </a:rPr>
                    <a:t>标题</a:t>
                  </a:r>
                </a:p>
              </p:txBody>
            </p:sp>
            <p:sp>
              <p:nvSpPr>
                <p:cNvPr id="29733" name="矩形 34"/>
                <p:cNvSpPr/>
                <p:nvPr/>
              </p:nvSpPr>
              <p:spPr>
                <a:xfrm>
                  <a:off x="5752408" y="1651104"/>
                  <a:ext cx="1692009" cy="553998"/>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grpSp>
          <p:sp>
            <p:nvSpPr>
              <p:cNvPr id="33" name="椭圆 32"/>
              <p:cNvSpPr/>
              <p:nvPr/>
            </p:nvSpPr>
            <p:spPr>
              <a:xfrm>
                <a:off x="537929" y="1795209"/>
                <a:ext cx="517976" cy="517976"/>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9729" name="Freeform 7"/>
            <p:cNvSpPr>
              <a:spLocks noEditPoints="1"/>
            </p:cNvSpPr>
            <p:nvPr/>
          </p:nvSpPr>
          <p:spPr>
            <a:xfrm>
              <a:off x="649083" y="3875248"/>
              <a:ext cx="295665" cy="345878"/>
            </a:xfrm>
            <a:custGeom>
              <a:avLst/>
              <a:gdLst/>
              <a:ahLst/>
              <a:cxnLst>
                <a:cxn ang="0">
                  <a:pos x="214862" y="249032"/>
                </a:cxn>
                <a:cxn ang="0">
                  <a:pos x="148751" y="268055"/>
                </a:cxn>
                <a:cxn ang="0">
                  <a:pos x="89985" y="252491"/>
                </a:cxn>
                <a:cxn ang="0">
                  <a:pos x="0" y="255950"/>
                </a:cxn>
                <a:cxn ang="0">
                  <a:pos x="33056" y="145269"/>
                </a:cxn>
                <a:cxn ang="0">
                  <a:pos x="67948" y="79552"/>
                </a:cxn>
                <a:cxn ang="0">
                  <a:pos x="73457" y="96846"/>
                </a:cxn>
                <a:cxn ang="0">
                  <a:pos x="174461" y="96846"/>
                </a:cxn>
                <a:cxn ang="0">
                  <a:pos x="60602" y="159104"/>
                </a:cxn>
                <a:cxn ang="0">
                  <a:pos x="148751" y="242115"/>
                </a:cxn>
                <a:cxn ang="0">
                  <a:pos x="238736" y="159104"/>
                </a:cxn>
                <a:cxn ang="0">
                  <a:pos x="181806" y="96846"/>
                </a:cxn>
                <a:cxn ang="0">
                  <a:pos x="229554" y="96846"/>
                </a:cxn>
                <a:cxn ang="0">
                  <a:pos x="233226" y="83011"/>
                </a:cxn>
                <a:cxn ang="0">
                  <a:pos x="264446" y="143539"/>
                </a:cxn>
                <a:cxn ang="0">
                  <a:pos x="295665" y="261138"/>
                </a:cxn>
                <a:cxn ang="0">
                  <a:pos x="214862" y="249032"/>
                </a:cxn>
                <a:cxn ang="0">
                  <a:pos x="84476" y="89928"/>
                </a:cxn>
                <a:cxn ang="0">
                  <a:pos x="66111" y="27670"/>
                </a:cxn>
                <a:cxn ang="0">
                  <a:pos x="84476" y="0"/>
                </a:cxn>
                <a:cxn ang="0">
                  <a:pos x="222208" y="0"/>
                </a:cxn>
                <a:cxn ang="0">
                  <a:pos x="236899" y="19023"/>
                </a:cxn>
                <a:cxn ang="0">
                  <a:pos x="218535" y="89928"/>
                </a:cxn>
                <a:cxn ang="0">
                  <a:pos x="84476" y="89928"/>
                </a:cxn>
                <a:cxn ang="0">
                  <a:pos x="203844" y="13835"/>
                </a:cxn>
                <a:cxn ang="0">
                  <a:pos x="101004" y="13835"/>
                </a:cxn>
                <a:cxn ang="0">
                  <a:pos x="86312" y="34588"/>
                </a:cxn>
                <a:cxn ang="0">
                  <a:pos x="101004" y="76093"/>
                </a:cxn>
                <a:cxn ang="0">
                  <a:pos x="202007" y="76093"/>
                </a:cxn>
                <a:cxn ang="0">
                  <a:pos x="214862" y="27670"/>
                </a:cxn>
                <a:cxn ang="0">
                  <a:pos x="203844" y="13835"/>
                </a:cxn>
                <a:cxn ang="0">
                  <a:pos x="159769" y="69176"/>
                </a:cxn>
                <a:cxn ang="0">
                  <a:pos x="137732" y="69176"/>
                </a:cxn>
                <a:cxn ang="0">
                  <a:pos x="137732" y="55340"/>
                </a:cxn>
                <a:cxn ang="0">
                  <a:pos x="123041" y="55340"/>
                </a:cxn>
                <a:cxn ang="0">
                  <a:pos x="123041" y="34588"/>
                </a:cxn>
                <a:cxn ang="0">
                  <a:pos x="137732" y="34588"/>
                </a:cxn>
                <a:cxn ang="0">
                  <a:pos x="137732" y="20753"/>
                </a:cxn>
                <a:cxn ang="0">
                  <a:pos x="159769" y="20753"/>
                </a:cxn>
                <a:cxn ang="0">
                  <a:pos x="159769" y="34588"/>
                </a:cxn>
                <a:cxn ang="0">
                  <a:pos x="174461" y="34588"/>
                </a:cxn>
                <a:cxn ang="0">
                  <a:pos x="174461" y="55340"/>
                </a:cxn>
                <a:cxn ang="0">
                  <a:pos x="159769" y="55340"/>
                </a:cxn>
                <a:cxn ang="0">
                  <a:pos x="159769" y="69176"/>
                </a:cxn>
                <a:cxn ang="0">
                  <a:pos x="34892" y="311290"/>
                </a:cxn>
                <a:cxn ang="0">
                  <a:pos x="64275" y="283620"/>
                </a:cxn>
                <a:cxn ang="0">
                  <a:pos x="246081" y="283620"/>
                </a:cxn>
                <a:cxn ang="0">
                  <a:pos x="275464" y="311290"/>
                </a:cxn>
                <a:cxn ang="0">
                  <a:pos x="288319" y="345878"/>
                </a:cxn>
                <a:cxn ang="0">
                  <a:pos x="269955" y="345878"/>
                </a:cxn>
                <a:cxn ang="0">
                  <a:pos x="269955" y="345878"/>
                </a:cxn>
                <a:cxn ang="0">
                  <a:pos x="27546" y="345878"/>
                </a:cxn>
                <a:cxn ang="0">
                  <a:pos x="27546" y="345878"/>
                </a:cxn>
                <a:cxn ang="0">
                  <a:pos x="20201" y="345878"/>
                </a:cxn>
                <a:cxn ang="0">
                  <a:pos x="34892" y="311290"/>
                </a:cxn>
                <a:cxn ang="0">
                  <a:pos x="227717" y="297455"/>
                </a:cxn>
                <a:cxn ang="0">
                  <a:pos x="80803" y="297455"/>
                </a:cxn>
                <a:cxn ang="0">
                  <a:pos x="56929" y="319937"/>
                </a:cxn>
                <a:cxn ang="0">
                  <a:pos x="51420" y="332043"/>
                </a:cxn>
                <a:cxn ang="0">
                  <a:pos x="255264" y="332043"/>
                </a:cxn>
                <a:cxn ang="0">
                  <a:pos x="251591" y="319937"/>
                </a:cxn>
                <a:cxn ang="0">
                  <a:pos x="227717" y="297455"/>
                </a:cxn>
              </a:cxnLst>
              <a:rect l="0" t="0" r="0" b="0"/>
              <a:pathLst>
                <a:path w="161" h="200">
                  <a:moveTo>
                    <a:pt x="117" y="144"/>
                  </a:moveTo>
                  <a:cubicBezTo>
                    <a:pt x="107" y="151"/>
                    <a:pt x="95" y="155"/>
                    <a:pt x="81" y="155"/>
                  </a:cubicBezTo>
                  <a:cubicBezTo>
                    <a:pt x="69" y="155"/>
                    <a:pt x="58" y="152"/>
                    <a:pt x="49" y="146"/>
                  </a:cubicBezTo>
                  <a:cubicBezTo>
                    <a:pt x="42" y="151"/>
                    <a:pt x="25" y="161"/>
                    <a:pt x="0" y="148"/>
                  </a:cubicBezTo>
                  <a:cubicBezTo>
                    <a:pt x="29" y="137"/>
                    <a:pt x="5" y="115"/>
                    <a:pt x="18" y="84"/>
                  </a:cubicBezTo>
                  <a:cubicBezTo>
                    <a:pt x="20" y="69"/>
                    <a:pt x="27" y="56"/>
                    <a:pt x="37" y="46"/>
                  </a:cubicBezTo>
                  <a:cubicBezTo>
                    <a:pt x="39" y="52"/>
                    <a:pt x="40" y="56"/>
                    <a:pt x="40" y="56"/>
                  </a:cubicBezTo>
                  <a:cubicBezTo>
                    <a:pt x="95" y="56"/>
                    <a:pt x="95" y="56"/>
                    <a:pt x="95" y="56"/>
                  </a:cubicBezTo>
                  <a:cubicBezTo>
                    <a:pt x="78" y="100"/>
                    <a:pt x="50" y="91"/>
                    <a:pt x="33" y="92"/>
                  </a:cubicBezTo>
                  <a:cubicBezTo>
                    <a:pt x="33" y="118"/>
                    <a:pt x="55" y="140"/>
                    <a:pt x="81" y="140"/>
                  </a:cubicBezTo>
                  <a:cubicBezTo>
                    <a:pt x="108" y="140"/>
                    <a:pt x="130" y="118"/>
                    <a:pt x="130" y="92"/>
                  </a:cubicBezTo>
                  <a:cubicBezTo>
                    <a:pt x="99" y="85"/>
                    <a:pt x="112" y="68"/>
                    <a:pt x="99" y="56"/>
                  </a:cubicBezTo>
                  <a:cubicBezTo>
                    <a:pt x="125" y="56"/>
                    <a:pt x="125" y="56"/>
                    <a:pt x="125" y="56"/>
                  </a:cubicBezTo>
                  <a:cubicBezTo>
                    <a:pt x="125" y="56"/>
                    <a:pt x="126" y="53"/>
                    <a:pt x="127" y="48"/>
                  </a:cubicBezTo>
                  <a:cubicBezTo>
                    <a:pt x="136" y="57"/>
                    <a:pt x="142" y="69"/>
                    <a:pt x="144" y="83"/>
                  </a:cubicBezTo>
                  <a:cubicBezTo>
                    <a:pt x="155" y="118"/>
                    <a:pt x="135" y="130"/>
                    <a:pt x="161" y="151"/>
                  </a:cubicBezTo>
                  <a:cubicBezTo>
                    <a:pt x="136" y="159"/>
                    <a:pt x="123" y="149"/>
                    <a:pt x="117" y="144"/>
                  </a:cubicBezTo>
                  <a:close/>
                  <a:moveTo>
                    <a:pt x="46" y="52"/>
                  </a:moveTo>
                  <a:cubicBezTo>
                    <a:pt x="46" y="52"/>
                    <a:pt x="39" y="29"/>
                    <a:pt x="36" y="16"/>
                  </a:cubicBezTo>
                  <a:cubicBezTo>
                    <a:pt x="32" y="3"/>
                    <a:pt x="46" y="0"/>
                    <a:pt x="46" y="0"/>
                  </a:cubicBezTo>
                  <a:cubicBezTo>
                    <a:pt x="121" y="0"/>
                    <a:pt x="121" y="0"/>
                    <a:pt x="121" y="0"/>
                  </a:cubicBezTo>
                  <a:cubicBezTo>
                    <a:pt x="121" y="0"/>
                    <a:pt x="130" y="1"/>
                    <a:pt x="129" y="11"/>
                  </a:cubicBezTo>
                  <a:cubicBezTo>
                    <a:pt x="128" y="21"/>
                    <a:pt x="119" y="52"/>
                    <a:pt x="119" y="52"/>
                  </a:cubicBezTo>
                  <a:lnTo>
                    <a:pt x="46" y="52"/>
                  </a:lnTo>
                  <a:close/>
                  <a:moveTo>
                    <a:pt x="111" y="8"/>
                  </a:moveTo>
                  <a:cubicBezTo>
                    <a:pt x="55" y="8"/>
                    <a:pt x="55" y="8"/>
                    <a:pt x="55" y="8"/>
                  </a:cubicBezTo>
                  <a:cubicBezTo>
                    <a:pt x="55" y="8"/>
                    <a:pt x="44" y="10"/>
                    <a:pt x="47" y="20"/>
                  </a:cubicBezTo>
                  <a:cubicBezTo>
                    <a:pt x="50" y="30"/>
                    <a:pt x="55" y="44"/>
                    <a:pt x="55" y="44"/>
                  </a:cubicBezTo>
                  <a:cubicBezTo>
                    <a:pt x="110" y="44"/>
                    <a:pt x="110" y="44"/>
                    <a:pt x="110" y="44"/>
                  </a:cubicBezTo>
                  <a:cubicBezTo>
                    <a:pt x="110" y="44"/>
                    <a:pt x="116" y="23"/>
                    <a:pt x="117" y="16"/>
                  </a:cubicBezTo>
                  <a:cubicBezTo>
                    <a:pt x="118" y="8"/>
                    <a:pt x="111" y="8"/>
                    <a:pt x="111" y="8"/>
                  </a:cubicBezTo>
                  <a:close/>
                  <a:moveTo>
                    <a:pt x="87" y="40"/>
                  </a:moveTo>
                  <a:cubicBezTo>
                    <a:pt x="75" y="40"/>
                    <a:pt x="75" y="40"/>
                    <a:pt x="75" y="40"/>
                  </a:cubicBezTo>
                  <a:cubicBezTo>
                    <a:pt x="75" y="32"/>
                    <a:pt x="75" y="32"/>
                    <a:pt x="75" y="32"/>
                  </a:cubicBezTo>
                  <a:cubicBezTo>
                    <a:pt x="67" y="32"/>
                    <a:pt x="67" y="32"/>
                    <a:pt x="67" y="32"/>
                  </a:cubicBezTo>
                  <a:cubicBezTo>
                    <a:pt x="67" y="20"/>
                    <a:pt x="67" y="20"/>
                    <a:pt x="67" y="20"/>
                  </a:cubicBezTo>
                  <a:cubicBezTo>
                    <a:pt x="75" y="20"/>
                    <a:pt x="75" y="20"/>
                    <a:pt x="75" y="20"/>
                  </a:cubicBezTo>
                  <a:cubicBezTo>
                    <a:pt x="75" y="12"/>
                    <a:pt x="75" y="12"/>
                    <a:pt x="75" y="12"/>
                  </a:cubicBezTo>
                  <a:cubicBezTo>
                    <a:pt x="87" y="12"/>
                    <a:pt x="87" y="12"/>
                    <a:pt x="87" y="12"/>
                  </a:cubicBezTo>
                  <a:cubicBezTo>
                    <a:pt x="87" y="20"/>
                    <a:pt x="87" y="20"/>
                    <a:pt x="87" y="20"/>
                  </a:cubicBezTo>
                  <a:cubicBezTo>
                    <a:pt x="95" y="20"/>
                    <a:pt x="95" y="20"/>
                    <a:pt x="95" y="20"/>
                  </a:cubicBezTo>
                  <a:cubicBezTo>
                    <a:pt x="95" y="32"/>
                    <a:pt x="95" y="32"/>
                    <a:pt x="95" y="32"/>
                  </a:cubicBezTo>
                  <a:cubicBezTo>
                    <a:pt x="87" y="32"/>
                    <a:pt x="87" y="32"/>
                    <a:pt x="87" y="32"/>
                  </a:cubicBezTo>
                  <a:lnTo>
                    <a:pt x="87" y="40"/>
                  </a:lnTo>
                  <a:close/>
                  <a:moveTo>
                    <a:pt x="19" y="180"/>
                  </a:moveTo>
                  <a:cubicBezTo>
                    <a:pt x="19" y="180"/>
                    <a:pt x="26" y="164"/>
                    <a:pt x="35" y="164"/>
                  </a:cubicBezTo>
                  <a:cubicBezTo>
                    <a:pt x="134" y="164"/>
                    <a:pt x="134" y="164"/>
                    <a:pt x="134" y="164"/>
                  </a:cubicBezTo>
                  <a:cubicBezTo>
                    <a:pt x="143" y="164"/>
                    <a:pt x="150" y="180"/>
                    <a:pt x="150" y="180"/>
                  </a:cubicBezTo>
                  <a:cubicBezTo>
                    <a:pt x="157" y="200"/>
                    <a:pt x="157" y="200"/>
                    <a:pt x="157" y="200"/>
                  </a:cubicBezTo>
                  <a:cubicBezTo>
                    <a:pt x="147" y="200"/>
                    <a:pt x="147" y="200"/>
                    <a:pt x="147" y="200"/>
                  </a:cubicBezTo>
                  <a:cubicBezTo>
                    <a:pt x="147" y="200"/>
                    <a:pt x="147" y="200"/>
                    <a:pt x="147" y="200"/>
                  </a:cubicBezTo>
                  <a:cubicBezTo>
                    <a:pt x="15" y="200"/>
                    <a:pt x="15" y="200"/>
                    <a:pt x="15" y="200"/>
                  </a:cubicBezTo>
                  <a:cubicBezTo>
                    <a:pt x="15" y="200"/>
                    <a:pt x="15" y="200"/>
                    <a:pt x="15" y="200"/>
                  </a:cubicBezTo>
                  <a:cubicBezTo>
                    <a:pt x="11" y="200"/>
                    <a:pt x="11" y="200"/>
                    <a:pt x="11" y="200"/>
                  </a:cubicBezTo>
                  <a:lnTo>
                    <a:pt x="19" y="180"/>
                  </a:lnTo>
                  <a:close/>
                  <a:moveTo>
                    <a:pt x="124" y="172"/>
                  </a:moveTo>
                  <a:cubicBezTo>
                    <a:pt x="44" y="172"/>
                    <a:pt x="44" y="172"/>
                    <a:pt x="44" y="172"/>
                  </a:cubicBezTo>
                  <a:cubicBezTo>
                    <a:pt x="37" y="172"/>
                    <a:pt x="31" y="185"/>
                    <a:pt x="31" y="185"/>
                  </a:cubicBezTo>
                  <a:cubicBezTo>
                    <a:pt x="28" y="192"/>
                    <a:pt x="28" y="192"/>
                    <a:pt x="28" y="192"/>
                  </a:cubicBezTo>
                  <a:cubicBezTo>
                    <a:pt x="139" y="192"/>
                    <a:pt x="139" y="192"/>
                    <a:pt x="139" y="192"/>
                  </a:cubicBezTo>
                  <a:cubicBezTo>
                    <a:pt x="137" y="185"/>
                    <a:pt x="137" y="185"/>
                    <a:pt x="137" y="185"/>
                  </a:cubicBezTo>
                  <a:cubicBezTo>
                    <a:pt x="137" y="185"/>
                    <a:pt x="131" y="172"/>
                    <a:pt x="124" y="172"/>
                  </a:cubicBezTo>
                  <a:close/>
                </a:path>
              </a:pathLst>
            </a:custGeom>
            <a:solidFill>
              <a:schemeClr val="tx1">
                <a:alpha val="100000"/>
              </a:schemeClr>
            </a:solidFill>
            <a:ln w="9525">
              <a:noFill/>
            </a:ln>
          </p:spPr>
          <p:txBody>
            <a:bodyPr/>
            <a:lstStyle/>
            <a:p>
              <a:endParaRPr lang="zh-CN" altLang="en-US"/>
            </a:p>
          </p:txBody>
        </p:sp>
      </p:grpSp>
      <p:grpSp>
        <p:nvGrpSpPr>
          <p:cNvPr id="36" name="组合 35"/>
          <p:cNvGrpSpPr/>
          <p:nvPr/>
        </p:nvGrpSpPr>
        <p:grpSpPr>
          <a:xfrm>
            <a:off x="6300788" y="1563688"/>
            <a:ext cx="2303462" cy="771525"/>
            <a:chOff x="6300192" y="1635646"/>
            <a:chExt cx="2302943" cy="771897"/>
          </a:xfrm>
        </p:grpSpPr>
        <p:grpSp>
          <p:nvGrpSpPr>
            <p:cNvPr id="29722" name="组合 37"/>
            <p:cNvGrpSpPr/>
            <p:nvPr/>
          </p:nvGrpSpPr>
          <p:grpSpPr>
            <a:xfrm>
              <a:off x="6300192" y="1635646"/>
              <a:ext cx="2302943" cy="771897"/>
              <a:chOff x="537929" y="1751407"/>
              <a:chExt cx="2302943" cy="771897"/>
            </a:xfrm>
          </p:grpSpPr>
          <p:grpSp>
            <p:nvGrpSpPr>
              <p:cNvPr id="29724" name="组合 39"/>
              <p:cNvGrpSpPr/>
              <p:nvPr/>
            </p:nvGrpSpPr>
            <p:grpSpPr>
              <a:xfrm>
                <a:off x="1148863" y="1751407"/>
                <a:ext cx="1692009" cy="771897"/>
                <a:chOff x="5752408" y="1433205"/>
                <a:chExt cx="1692009" cy="771897"/>
              </a:xfrm>
            </p:grpSpPr>
            <p:sp>
              <p:nvSpPr>
                <p:cNvPr id="29726" name="TextBox 41"/>
                <p:cNvSpPr txBox="1"/>
                <p:nvPr/>
              </p:nvSpPr>
              <p:spPr>
                <a:xfrm>
                  <a:off x="5757510" y="1433205"/>
                  <a:ext cx="1056700" cy="276999"/>
                </a:xfrm>
                <a:prstGeom prst="rect">
                  <a:avLst/>
                </a:prstGeom>
                <a:noFill/>
                <a:ln w="9525">
                  <a:noFill/>
                </a:ln>
              </p:spPr>
              <p:txBody>
                <a:bodyPr wrap="none">
                  <a:spAutoFit/>
                </a:bodyPr>
                <a:lstStyle/>
                <a:p>
                  <a:pPr lvl="0"/>
                  <a:r>
                    <a:rPr lang="zh-CN" altLang="en-US" sz="1100" dirty="0">
                      <a:latin typeface="微软雅黑" panose="020B0503020204020204" pitchFamily="34" charset="-122"/>
                      <a:ea typeface="微软雅黑" panose="020B0503020204020204" pitchFamily="34" charset="-122"/>
                    </a:rPr>
                    <a:t>点击</a:t>
                  </a:r>
                  <a:r>
                    <a:rPr lang="zh-CN" altLang="en-US" sz="1200" dirty="0">
                      <a:latin typeface="微软雅黑" panose="020B0503020204020204" pitchFamily="34" charset="-122"/>
                      <a:ea typeface="微软雅黑" panose="020B0503020204020204" pitchFamily="34" charset="-122"/>
                    </a:rPr>
                    <a:t>添加</a:t>
                  </a:r>
                  <a:r>
                    <a:rPr lang="zh-CN" altLang="en-US" sz="1100" dirty="0">
                      <a:latin typeface="微软雅黑" panose="020B0503020204020204" pitchFamily="34" charset="-122"/>
                      <a:ea typeface="微软雅黑" panose="020B0503020204020204" pitchFamily="34" charset="-122"/>
                    </a:rPr>
                    <a:t>标题</a:t>
                  </a:r>
                </a:p>
              </p:txBody>
            </p:sp>
            <p:sp>
              <p:nvSpPr>
                <p:cNvPr id="29727" name="矩形 42"/>
                <p:cNvSpPr/>
                <p:nvPr/>
              </p:nvSpPr>
              <p:spPr>
                <a:xfrm>
                  <a:off x="5752408" y="1651104"/>
                  <a:ext cx="1692009" cy="553998"/>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grpSp>
          <p:sp>
            <p:nvSpPr>
              <p:cNvPr id="41" name="椭圆 40"/>
              <p:cNvSpPr/>
              <p:nvPr/>
            </p:nvSpPr>
            <p:spPr>
              <a:xfrm>
                <a:off x="537929" y="1795209"/>
                <a:ext cx="517976" cy="517976"/>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9723" name="Freeform 25"/>
            <p:cNvSpPr>
              <a:spLocks noEditPoints="1"/>
            </p:cNvSpPr>
            <p:nvPr/>
          </p:nvSpPr>
          <p:spPr>
            <a:xfrm>
              <a:off x="6422786" y="1829192"/>
              <a:ext cx="272788" cy="272217"/>
            </a:xfrm>
            <a:custGeom>
              <a:avLst/>
              <a:gdLst/>
              <a:ahLst/>
              <a:cxnLst>
                <a:cxn ang="0">
                  <a:pos x="16205" y="241222"/>
                </a:cxn>
                <a:cxn ang="0">
                  <a:pos x="89129" y="256046"/>
                </a:cxn>
                <a:cxn ang="0">
                  <a:pos x="52667" y="146889"/>
                </a:cxn>
                <a:cxn ang="0">
                  <a:pos x="59419" y="140151"/>
                </a:cxn>
                <a:cxn ang="0">
                  <a:pos x="220121" y="125328"/>
                </a:cxn>
                <a:cxn ang="0">
                  <a:pos x="59419" y="140151"/>
                </a:cxn>
                <a:cxn ang="0">
                  <a:pos x="89129" y="140151"/>
                </a:cxn>
                <a:cxn ang="0">
                  <a:pos x="103984" y="125328"/>
                </a:cxn>
                <a:cxn ang="0">
                  <a:pos x="125591" y="161713"/>
                </a:cxn>
                <a:cxn ang="0">
                  <a:pos x="110736" y="146889"/>
                </a:cxn>
                <a:cxn ang="0">
                  <a:pos x="125591" y="161713"/>
                </a:cxn>
                <a:cxn ang="0">
                  <a:pos x="110736" y="118590"/>
                </a:cxn>
                <a:cxn ang="0">
                  <a:pos x="125591" y="103766"/>
                </a:cxn>
                <a:cxn ang="0">
                  <a:pos x="147197" y="183275"/>
                </a:cxn>
                <a:cxn ang="0">
                  <a:pos x="132343" y="168451"/>
                </a:cxn>
                <a:cxn ang="0">
                  <a:pos x="147197" y="183275"/>
                </a:cxn>
                <a:cxn ang="0">
                  <a:pos x="190411" y="125328"/>
                </a:cxn>
                <a:cxn ang="0">
                  <a:pos x="176907" y="140151"/>
                </a:cxn>
                <a:cxn ang="0">
                  <a:pos x="153950" y="103766"/>
                </a:cxn>
                <a:cxn ang="0">
                  <a:pos x="168804" y="118590"/>
                </a:cxn>
                <a:cxn ang="0">
                  <a:pos x="153950" y="103766"/>
                </a:cxn>
                <a:cxn ang="0">
                  <a:pos x="168804" y="146889"/>
                </a:cxn>
                <a:cxn ang="0">
                  <a:pos x="153950" y="161713"/>
                </a:cxn>
                <a:cxn ang="0">
                  <a:pos x="147197" y="140151"/>
                </a:cxn>
                <a:cxn ang="0">
                  <a:pos x="132343" y="125328"/>
                </a:cxn>
                <a:cxn ang="0">
                  <a:pos x="147197" y="140151"/>
                </a:cxn>
                <a:cxn ang="0">
                  <a:pos x="132343" y="95680"/>
                </a:cxn>
                <a:cxn ang="0">
                  <a:pos x="147197" y="82204"/>
                </a:cxn>
                <a:cxn ang="0">
                  <a:pos x="256583" y="30995"/>
                </a:cxn>
                <a:cxn ang="0">
                  <a:pos x="183659" y="16171"/>
                </a:cxn>
                <a:cxn ang="0">
                  <a:pos x="226873" y="118590"/>
                </a:cxn>
                <a:cxn ang="0">
                  <a:pos x="256583" y="30995"/>
                </a:cxn>
              </a:cxnLst>
              <a:rect l="0" t="0" r="0" b="0"/>
              <a:pathLst>
                <a:path w="202" h="202">
                  <a:moveTo>
                    <a:pt x="12" y="136"/>
                  </a:moveTo>
                  <a:cubicBezTo>
                    <a:pt x="0" y="148"/>
                    <a:pt x="0" y="167"/>
                    <a:pt x="12" y="179"/>
                  </a:cubicBezTo>
                  <a:cubicBezTo>
                    <a:pt x="23" y="190"/>
                    <a:pt x="23" y="190"/>
                    <a:pt x="23" y="190"/>
                  </a:cubicBezTo>
                  <a:cubicBezTo>
                    <a:pt x="35" y="202"/>
                    <a:pt x="54" y="202"/>
                    <a:pt x="66" y="190"/>
                  </a:cubicBezTo>
                  <a:cubicBezTo>
                    <a:pt x="93" y="163"/>
                    <a:pt x="93" y="163"/>
                    <a:pt x="93" y="163"/>
                  </a:cubicBezTo>
                  <a:cubicBezTo>
                    <a:pt x="39" y="109"/>
                    <a:pt x="39" y="109"/>
                    <a:pt x="39" y="109"/>
                  </a:cubicBezTo>
                  <a:lnTo>
                    <a:pt x="12" y="136"/>
                  </a:lnTo>
                  <a:close/>
                  <a:moveTo>
                    <a:pt x="44" y="104"/>
                  </a:moveTo>
                  <a:cubicBezTo>
                    <a:pt x="98" y="158"/>
                    <a:pt x="98" y="158"/>
                    <a:pt x="98" y="158"/>
                  </a:cubicBezTo>
                  <a:cubicBezTo>
                    <a:pt x="163" y="93"/>
                    <a:pt x="163" y="93"/>
                    <a:pt x="163" y="93"/>
                  </a:cubicBezTo>
                  <a:cubicBezTo>
                    <a:pt x="109" y="39"/>
                    <a:pt x="109" y="39"/>
                    <a:pt x="109" y="39"/>
                  </a:cubicBezTo>
                  <a:lnTo>
                    <a:pt x="44" y="104"/>
                  </a:lnTo>
                  <a:close/>
                  <a:moveTo>
                    <a:pt x="77" y="104"/>
                  </a:moveTo>
                  <a:cubicBezTo>
                    <a:pt x="74" y="107"/>
                    <a:pt x="69" y="107"/>
                    <a:pt x="66" y="104"/>
                  </a:cubicBezTo>
                  <a:cubicBezTo>
                    <a:pt x="63" y="101"/>
                    <a:pt x="63" y="96"/>
                    <a:pt x="66" y="93"/>
                  </a:cubicBezTo>
                  <a:cubicBezTo>
                    <a:pt x="69" y="90"/>
                    <a:pt x="74" y="90"/>
                    <a:pt x="77" y="93"/>
                  </a:cubicBezTo>
                  <a:cubicBezTo>
                    <a:pt x="80" y="96"/>
                    <a:pt x="80" y="101"/>
                    <a:pt x="77" y="104"/>
                  </a:cubicBezTo>
                  <a:close/>
                  <a:moveTo>
                    <a:pt x="93" y="120"/>
                  </a:moveTo>
                  <a:cubicBezTo>
                    <a:pt x="90" y="123"/>
                    <a:pt x="85" y="123"/>
                    <a:pt x="82" y="120"/>
                  </a:cubicBezTo>
                  <a:cubicBezTo>
                    <a:pt x="79" y="117"/>
                    <a:pt x="79" y="112"/>
                    <a:pt x="82" y="109"/>
                  </a:cubicBezTo>
                  <a:cubicBezTo>
                    <a:pt x="85" y="106"/>
                    <a:pt x="90" y="106"/>
                    <a:pt x="93" y="109"/>
                  </a:cubicBezTo>
                  <a:cubicBezTo>
                    <a:pt x="96" y="112"/>
                    <a:pt x="96" y="117"/>
                    <a:pt x="93" y="120"/>
                  </a:cubicBezTo>
                  <a:close/>
                  <a:moveTo>
                    <a:pt x="93" y="88"/>
                  </a:moveTo>
                  <a:cubicBezTo>
                    <a:pt x="90" y="91"/>
                    <a:pt x="85" y="91"/>
                    <a:pt x="82" y="88"/>
                  </a:cubicBezTo>
                  <a:cubicBezTo>
                    <a:pt x="79" y="85"/>
                    <a:pt x="79" y="80"/>
                    <a:pt x="82" y="77"/>
                  </a:cubicBezTo>
                  <a:cubicBezTo>
                    <a:pt x="85" y="74"/>
                    <a:pt x="90" y="74"/>
                    <a:pt x="93" y="77"/>
                  </a:cubicBezTo>
                  <a:cubicBezTo>
                    <a:pt x="96" y="80"/>
                    <a:pt x="96" y="85"/>
                    <a:pt x="93" y="88"/>
                  </a:cubicBezTo>
                  <a:close/>
                  <a:moveTo>
                    <a:pt x="109" y="136"/>
                  </a:moveTo>
                  <a:cubicBezTo>
                    <a:pt x="106" y="139"/>
                    <a:pt x="101" y="139"/>
                    <a:pt x="98" y="136"/>
                  </a:cubicBezTo>
                  <a:cubicBezTo>
                    <a:pt x="95" y="133"/>
                    <a:pt x="95" y="128"/>
                    <a:pt x="98" y="125"/>
                  </a:cubicBezTo>
                  <a:cubicBezTo>
                    <a:pt x="101" y="122"/>
                    <a:pt x="106" y="122"/>
                    <a:pt x="109" y="125"/>
                  </a:cubicBezTo>
                  <a:cubicBezTo>
                    <a:pt x="112" y="128"/>
                    <a:pt x="112" y="133"/>
                    <a:pt x="109" y="136"/>
                  </a:cubicBezTo>
                  <a:close/>
                  <a:moveTo>
                    <a:pt x="131" y="93"/>
                  </a:moveTo>
                  <a:cubicBezTo>
                    <a:pt x="134" y="90"/>
                    <a:pt x="138" y="90"/>
                    <a:pt x="141" y="93"/>
                  </a:cubicBezTo>
                  <a:cubicBezTo>
                    <a:pt x="144" y="96"/>
                    <a:pt x="144" y="101"/>
                    <a:pt x="141" y="104"/>
                  </a:cubicBezTo>
                  <a:cubicBezTo>
                    <a:pt x="138" y="107"/>
                    <a:pt x="134" y="107"/>
                    <a:pt x="131" y="104"/>
                  </a:cubicBezTo>
                  <a:cubicBezTo>
                    <a:pt x="128" y="101"/>
                    <a:pt x="128" y="96"/>
                    <a:pt x="131" y="93"/>
                  </a:cubicBezTo>
                  <a:close/>
                  <a:moveTo>
                    <a:pt x="114" y="77"/>
                  </a:moveTo>
                  <a:cubicBezTo>
                    <a:pt x="117" y="74"/>
                    <a:pt x="122" y="74"/>
                    <a:pt x="125" y="77"/>
                  </a:cubicBezTo>
                  <a:cubicBezTo>
                    <a:pt x="128" y="80"/>
                    <a:pt x="128" y="85"/>
                    <a:pt x="125" y="88"/>
                  </a:cubicBezTo>
                  <a:cubicBezTo>
                    <a:pt x="122" y="91"/>
                    <a:pt x="117" y="91"/>
                    <a:pt x="114" y="88"/>
                  </a:cubicBezTo>
                  <a:cubicBezTo>
                    <a:pt x="111" y="85"/>
                    <a:pt x="111" y="80"/>
                    <a:pt x="114" y="77"/>
                  </a:cubicBezTo>
                  <a:close/>
                  <a:moveTo>
                    <a:pt x="114" y="109"/>
                  </a:moveTo>
                  <a:cubicBezTo>
                    <a:pt x="117" y="106"/>
                    <a:pt x="122" y="106"/>
                    <a:pt x="125" y="109"/>
                  </a:cubicBezTo>
                  <a:cubicBezTo>
                    <a:pt x="128" y="112"/>
                    <a:pt x="128" y="117"/>
                    <a:pt x="125" y="120"/>
                  </a:cubicBezTo>
                  <a:cubicBezTo>
                    <a:pt x="122" y="123"/>
                    <a:pt x="117" y="123"/>
                    <a:pt x="114" y="120"/>
                  </a:cubicBezTo>
                  <a:cubicBezTo>
                    <a:pt x="111" y="117"/>
                    <a:pt x="111" y="112"/>
                    <a:pt x="114" y="109"/>
                  </a:cubicBezTo>
                  <a:close/>
                  <a:moveTo>
                    <a:pt x="109" y="104"/>
                  </a:moveTo>
                  <a:cubicBezTo>
                    <a:pt x="106" y="107"/>
                    <a:pt x="101" y="107"/>
                    <a:pt x="98" y="104"/>
                  </a:cubicBezTo>
                  <a:cubicBezTo>
                    <a:pt x="95" y="101"/>
                    <a:pt x="95" y="96"/>
                    <a:pt x="98" y="93"/>
                  </a:cubicBezTo>
                  <a:cubicBezTo>
                    <a:pt x="101" y="90"/>
                    <a:pt x="106" y="90"/>
                    <a:pt x="109" y="93"/>
                  </a:cubicBezTo>
                  <a:cubicBezTo>
                    <a:pt x="112" y="96"/>
                    <a:pt x="112" y="101"/>
                    <a:pt x="109" y="104"/>
                  </a:cubicBezTo>
                  <a:close/>
                  <a:moveTo>
                    <a:pt x="109" y="71"/>
                  </a:moveTo>
                  <a:cubicBezTo>
                    <a:pt x="106" y="74"/>
                    <a:pt x="101" y="74"/>
                    <a:pt x="98" y="71"/>
                  </a:cubicBezTo>
                  <a:cubicBezTo>
                    <a:pt x="95" y="68"/>
                    <a:pt x="95" y="64"/>
                    <a:pt x="98" y="61"/>
                  </a:cubicBezTo>
                  <a:cubicBezTo>
                    <a:pt x="101" y="58"/>
                    <a:pt x="106" y="58"/>
                    <a:pt x="109" y="61"/>
                  </a:cubicBezTo>
                  <a:cubicBezTo>
                    <a:pt x="112" y="64"/>
                    <a:pt x="112" y="68"/>
                    <a:pt x="109" y="71"/>
                  </a:cubicBezTo>
                  <a:close/>
                  <a:moveTo>
                    <a:pt x="190" y="23"/>
                  </a:moveTo>
                  <a:cubicBezTo>
                    <a:pt x="179" y="12"/>
                    <a:pt x="179" y="12"/>
                    <a:pt x="179" y="12"/>
                  </a:cubicBezTo>
                  <a:cubicBezTo>
                    <a:pt x="167" y="0"/>
                    <a:pt x="148" y="0"/>
                    <a:pt x="136" y="12"/>
                  </a:cubicBezTo>
                  <a:cubicBezTo>
                    <a:pt x="114" y="34"/>
                    <a:pt x="114" y="34"/>
                    <a:pt x="114" y="34"/>
                  </a:cubicBezTo>
                  <a:cubicBezTo>
                    <a:pt x="168" y="88"/>
                    <a:pt x="168" y="88"/>
                    <a:pt x="168" y="88"/>
                  </a:cubicBezTo>
                  <a:cubicBezTo>
                    <a:pt x="190" y="66"/>
                    <a:pt x="190" y="66"/>
                    <a:pt x="190" y="66"/>
                  </a:cubicBezTo>
                  <a:cubicBezTo>
                    <a:pt x="202" y="54"/>
                    <a:pt x="202" y="35"/>
                    <a:pt x="190" y="23"/>
                  </a:cubicBezTo>
                  <a:close/>
                </a:path>
              </a:pathLst>
            </a:custGeom>
            <a:solidFill>
              <a:schemeClr val="tx1">
                <a:alpha val="100000"/>
              </a:schemeClr>
            </a:solidFill>
            <a:ln w="9525">
              <a:noFill/>
            </a:ln>
          </p:spPr>
          <p:txBody>
            <a:bodyPr/>
            <a:lstStyle/>
            <a:p>
              <a:endParaRPr lang="zh-CN" altLang="en-US"/>
            </a:p>
          </p:txBody>
        </p:sp>
      </p:grpSp>
      <p:grpSp>
        <p:nvGrpSpPr>
          <p:cNvPr id="44" name="组合 43"/>
          <p:cNvGrpSpPr/>
          <p:nvPr/>
        </p:nvGrpSpPr>
        <p:grpSpPr>
          <a:xfrm>
            <a:off x="6300788" y="2555875"/>
            <a:ext cx="2303462" cy="773113"/>
            <a:chOff x="6300192" y="2628317"/>
            <a:chExt cx="2302943" cy="771897"/>
          </a:xfrm>
        </p:grpSpPr>
        <p:grpSp>
          <p:nvGrpSpPr>
            <p:cNvPr id="29716" name="组合 45"/>
            <p:cNvGrpSpPr/>
            <p:nvPr/>
          </p:nvGrpSpPr>
          <p:grpSpPr>
            <a:xfrm>
              <a:off x="6300192" y="2628317"/>
              <a:ext cx="2302943" cy="771897"/>
              <a:chOff x="537929" y="1751407"/>
              <a:chExt cx="2302943" cy="771897"/>
            </a:xfrm>
          </p:grpSpPr>
          <p:grpSp>
            <p:nvGrpSpPr>
              <p:cNvPr id="29718" name="组合 47"/>
              <p:cNvGrpSpPr/>
              <p:nvPr/>
            </p:nvGrpSpPr>
            <p:grpSpPr>
              <a:xfrm>
                <a:off x="1148863" y="1751407"/>
                <a:ext cx="1692009" cy="771897"/>
                <a:chOff x="5752408" y="1433205"/>
                <a:chExt cx="1692009" cy="771897"/>
              </a:xfrm>
            </p:grpSpPr>
            <p:sp>
              <p:nvSpPr>
                <p:cNvPr id="29720" name="TextBox 49"/>
                <p:cNvSpPr txBox="1"/>
                <p:nvPr/>
              </p:nvSpPr>
              <p:spPr>
                <a:xfrm>
                  <a:off x="5757510" y="1433205"/>
                  <a:ext cx="1056700" cy="276999"/>
                </a:xfrm>
                <a:prstGeom prst="rect">
                  <a:avLst/>
                </a:prstGeom>
                <a:noFill/>
                <a:ln w="9525">
                  <a:noFill/>
                </a:ln>
              </p:spPr>
              <p:txBody>
                <a:bodyPr wrap="none">
                  <a:spAutoFit/>
                </a:bodyPr>
                <a:lstStyle/>
                <a:p>
                  <a:pPr lvl="0"/>
                  <a:r>
                    <a:rPr lang="zh-CN" altLang="en-US" sz="1100" dirty="0">
                      <a:latin typeface="微软雅黑" panose="020B0503020204020204" pitchFamily="34" charset="-122"/>
                      <a:ea typeface="微软雅黑" panose="020B0503020204020204" pitchFamily="34" charset="-122"/>
                    </a:rPr>
                    <a:t>点击</a:t>
                  </a:r>
                  <a:r>
                    <a:rPr lang="zh-CN" altLang="en-US" sz="1200" dirty="0">
                      <a:latin typeface="微软雅黑" panose="020B0503020204020204" pitchFamily="34" charset="-122"/>
                      <a:ea typeface="微软雅黑" panose="020B0503020204020204" pitchFamily="34" charset="-122"/>
                    </a:rPr>
                    <a:t>添加</a:t>
                  </a:r>
                  <a:r>
                    <a:rPr lang="zh-CN" altLang="en-US" sz="1100" dirty="0">
                      <a:latin typeface="微软雅黑" panose="020B0503020204020204" pitchFamily="34" charset="-122"/>
                      <a:ea typeface="微软雅黑" panose="020B0503020204020204" pitchFamily="34" charset="-122"/>
                    </a:rPr>
                    <a:t>标题</a:t>
                  </a:r>
                </a:p>
              </p:txBody>
            </p:sp>
            <p:sp>
              <p:nvSpPr>
                <p:cNvPr id="29721" name="矩形 50"/>
                <p:cNvSpPr/>
                <p:nvPr/>
              </p:nvSpPr>
              <p:spPr>
                <a:xfrm>
                  <a:off x="5752408" y="1651104"/>
                  <a:ext cx="1692009" cy="553998"/>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grpSp>
          <p:sp>
            <p:nvSpPr>
              <p:cNvPr id="49" name="椭圆 48"/>
              <p:cNvSpPr/>
              <p:nvPr/>
            </p:nvSpPr>
            <p:spPr>
              <a:xfrm>
                <a:off x="537929" y="1795209"/>
                <a:ext cx="517976" cy="517976"/>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9717" name="Freeform 6"/>
            <p:cNvSpPr>
              <a:spLocks noEditPoints="1"/>
            </p:cNvSpPr>
            <p:nvPr/>
          </p:nvSpPr>
          <p:spPr>
            <a:xfrm>
              <a:off x="6411346" y="2774846"/>
              <a:ext cx="303779" cy="313750"/>
            </a:xfrm>
            <a:custGeom>
              <a:avLst/>
              <a:gdLst/>
              <a:ahLst/>
              <a:cxnLst>
                <a:cxn ang="0">
                  <a:pos x="146381" y="164719"/>
                </a:cxn>
                <a:cxn ang="0">
                  <a:pos x="146381" y="287081"/>
                </a:cxn>
                <a:cxn ang="0">
                  <a:pos x="193600" y="225900"/>
                </a:cxn>
                <a:cxn ang="0">
                  <a:pos x="100735" y="225900"/>
                </a:cxn>
                <a:cxn ang="0">
                  <a:pos x="193600" y="225900"/>
                </a:cxn>
                <a:cxn ang="0">
                  <a:pos x="146381" y="188250"/>
                </a:cxn>
                <a:cxn ang="0">
                  <a:pos x="151103" y="205506"/>
                </a:cxn>
                <a:cxn ang="0">
                  <a:pos x="181008" y="210213"/>
                </a:cxn>
                <a:cxn ang="0">
                  <a:pos x="146381" y="261981"/>
                </a:cxn>
                <a:cxn ang="0">
                  <a:pos x="127493" y="255706"/>
                </a:cxn>
                <a:cxn ang="0">
                  <a:pos x="127493" y="233744"/>
                </a:cxn>
                <a:cxn ang="0">
                  <a:pos x="116475" y="246294"/>
                </a:cxn>
                <a:cxn ang="0">
                  <a:pos x="146381" y="313750"/>
                </a:cxn>
                <a:cxn ang="0">
                  <a:pos x="146381" y="139619"/>
                </a:cxn>
                <a:cxn ang="0">
                  <a:pos x="217210" y="174131"/>
                </a:cxn>
                <a:cxn ang="0">
                  <a:pos x="28332" y="225900"/>
                </a:cxn>
                <a:cxn ang="0">
                  <a:pos x="262855" y="241588"/>
                </a:cxn>
                <a:cxn ang="0">
                  <a:pos x="303779" y="225900"/>
                </a:cxn>
                <a:cxn ang="0">
                  <a:pos x="259707" y="225900"/>
                </a:cxn>
                <a:cxn ang="0">
                  <a:pos x="259707" y="125500"/>
                </a:cxn>
                <a:cxn ang="0">
                  <a:pos x="259707" y="225900"/>
                </a:cxn>
                <a:cxn ang="0">
                  <a:pos x="225080" y="117656"/>
                </a:cxn>
                <a:cxn ang="0">
                  <a:pos x="78699" y="87850"/>
                </a:cxn>
                <a:cxn ang="0">
                  <a:pos x="61385" y="122363"/>
                </a:cxn>
                <a:cxn ang="0">
                  <a:pos x="47220" y="111381"/>
                </a:cxn>
                <a:cxn ang="0">
                  <a:pos x="31480" y="83144"/>
                </a:cxn>
                <a:cxn ang="0">
                  <a:pos x="47220" y="23531"/>
                </a:cxn>
                <a:cxn ang="0">
                  <a:pos x="75551" y="7844"/>
                </a:cxn>
                <a:cxn ang="0">
                  <a:pos x="92865" y="4706"/>
                </a:cxn>
                <a:cxn ang="0">
                  <a:pos x="89717" y="42356"/>
                </a:cxn>
                <a:cxn ang="0">
                  <a:pos x="232950" y="89419"/>
                </a:cxn>
                <a:cxn ang="0">
                  <a:pos x="254985" y="109813"/>
                </a:cxn>
                <a:cxn ang="0">
                  <a:pos x="214062" y="83144"/>
                </a:cxn>
                <a:cxn ang="0">
                  <a:pos x="80273" y="80006"/>
                </a:cxn>
                <a:cxn ang="0">
                  <a:pos x="223506" y="101969"/>
                </a:cxn>
                <a:cxn ang="0">
                  <a:pos x="240820" y="98831"/>
                </a:cxn>
                <a:cxn ang="0">
                  <a:pos x="231376" y="105106"/>
                </a:cxn>
                <a:cxn ang="0">
                  <a:pos x="237672" y="114519"/>
                </a:cxn>
                <a:cxn ang="0">
                  <a:pos x="240820" y="98831"/>
                </a:cxn>
              </a:cxnLst>
              <a:rect l="0" t="0" r="0" b="0"/>
              <a:pathLst>
                <a:path w="193" h="200">
                  <a:moveTo>
                    <a:pt x="54" y="144"/>
                  </a:moveTo>
                  <a:cubicBezTo>
                    <a:pt x="54" y="122"/>
                    <a:pt x="72" y="105"/>
                    <a:pt x="93" y="105"/>
                  </a:cubicBezTo>
                  <a:cubicBezTo>
                    <a:pt x="115" y="105"/>
                    <a:pt x="132" y="122"/>
                    <a:pt x="132" y="144"/>
                  </a:cubicBezTo>
                  <a:cubicBezTo>
                    <a:pt x="132" y="165"/>
                    <a:pt x="115" y="183"/>
                    <a:pt x="93" y="183"/>
                  </a:cubicBezTo>
                  <a:cubicBezTo>
                    <a:pt x="72" y="183"/>
                    <a:pt x="54" y="165"/>
                    <a:pt x="54" y="144"/>
                  </a:cubicBezTo>
                  <a:close/>
                  <a:moveTo>
                    <a:pt x="123" y="144"/>
                  </a:moveTo>
                  <a:cubicBezTo>
                    <a:pt x="123" y="127"/>
                    <a:pt x="110" y="114"/>
                    <a:pt x="93" y="114"/>
                  </a:cubicBezTo>
                  <a:cubicBezTo>
                    <a:pt x="77" y="114"/>
                    <a:pt x="64" y="127"/>
                    <a:pt x="64" y="144"/>
                  </a:cubicBezTo>
                  <a:cubicBezTo>
                    <a:pt x="64" y="160"/>
                    <a:pt x="77" y="173"/>
                    <a:pt x="93" y="173"/>
                  </a:cubicBezTo>
                  <a:cubicBezTo>
                    <a:pt x="110" y="173"/>
                    <a:pt x="123" y="160"/>
                    <a:pt x="123" y="144"/>
                  </a:cubicBezTo>
                  <a:close/>
                  <a:moveTo>
                    <a:pt x="70" y="144"/>
                  </a:moveTo>
                  <a:cubicBezTo>
                    <a:pt x="70" y="131"/>
                    <a:pt x="80" y="120"/>
                    <a:pt x="93" y="120"/>
                  </a:cubicBezTo>
                  <a:cubicBezTo>
                    <a:pt x="96" y="120"/>
                    <a:pt x="99" y="121"/>
                    <a:pt x="102" y="122"/>
                  </a:cubicBezTo>
                  <a:cubicBezTo>
                    <a:pt x="99" y="123"/>
                    <a:pt x="96" y="127"/>
                    <a:pt x="96" y="131"/>
                  </a:cubicBezTo>
                  <a:cubicBezTo>
                    <a:pt x="96" y="136"/>
                    <a:pt x="101" y="140"/>
                    <a:pt x="106" y="140"/>
                  </a:cubicBezTo>
                  <a:cubicBezTo>
                    <a:pt x="110" y="140"/>
                    <a:pt x="113" y="138"/>
                    <a:pt x="115" y="134"/>
                  </a:cubicBezTo>
                  <a:cubicBezTo>
                    <a:pt x="116" y="137"/>
                    <a:pt x="117" y="140"/>
                    <a:pt x="117" y="144"/>
                  </a:cubicBezTo>
                  <a:cubicBezTo>
                    <a:pt x="117" y="157"/>
                    <a:pt x="106" y="167"/>
                    <a:pt x="93" y="167"/>
                  </a:cubicBezTo>
                  <a:cubicBezTo>
                    <a:pt x="88" y="167"/>
                    <a:pt x="83" y="165"/>
                    <a:pt x="80" y="163"/>
                  </a:cubicBezTo>
                  <a:cubicBezTo>
                    <a:pt x="80" y="163"/>
                    <a:pt x="81" y="163"/>
                    <a:pt x="81" y="163"/>
                  </a:cubicBezTo>
                  <a:cubicBezTo>
                    <a:pt x="85" y="163"/>
                    <a:pt x="88" y="160"/>
                    <a:pt x="88" y="156"/>
                  </a:cubicBezTo>
                  <a:cubicBezTo>
                    <a:pt x="88" y="152"/>
                    <a:pt x="85" y="149"/>
                    <a:pt x="81" y="149"/>
                  </a:cubicBezTo>
                  <a:cubicBezTo>
                    <a:pt x="77" y="149"/>
                    <a:pt x="74" y="152"/>
                    <a:pt x="74" y="156"/>
                  </a:cubicBezTo>
                  <a:cubicBezTo>
                    <a:pt x="74" y="156"/>
                    <a:pt x="74" y="157"/>
                    <a:pt x="74" y="157"/>
                  </a:cubicBezTo>
                  <a:cubicBezTo>
                    <a:pt x="72" y="153"/>
                    <a:pt x="70" y="149"/>
                    <a:pt x="70" y="144"/>
                  </a:cubicBezTo>
                  <a:close/>
                  <a:moveTo>
                    <a:pt x="93" y="200"/>
                  </a:moveTo>
                  <a:cubicBezTo>
                    <a:pt x="27" y="200"/>
                    <a:pt x="0" y="144"/>
                    <a:pt x="0" y="144"/>
                  </a:cubicBezTo>
                  <a:cubicBezTo>
                    <a:pt x="0" y="144"/>
                    <a:pt x="27" y="89"/>
                    <a:pt x="93" y="89"/>
                  </a:cubicBezTo>
                  <a:cubicBezTo>
                    <a:pt x="112" y="89"/>
                    <a:pt x="129" y="94"/>
                    <a:pt x="143" y="101"/>
                  </a:cubicBezTo>
                  <a:cubicBezTo>
                    <a:pt x="141" y="104"/>
                    <a:pt x="139" y="108"/>
                    <a:pt x="138" y="111"/>
                  </a:cubicBezTo>
                  <a:cubicBezTo>
                    <a:pt x="126" y="105"/>
                    <a:pt x="111" y="100"/>
                    <a:pt x="94" y="100"/>
                  </a:cubicBezTo>
                  <a:cubicBezTo>
                    <a:pt x="40" y="100"/>
                    <a:pt x="18" y="144"/>
                    <a:pt x="18" y="144"/>
                  </a:cubicBezTo>
                  <a:cubicBezTo>
                    <a:pt x="18" y="144"/>
                    <a:pt x="40" y="190"/>
                    <a:pt x="94" y="190"/>
                  </a:cubicBezTo>
                  <a:cubicBezTo>
                    <a:pt x="131" y="190"/>
                    <a:pt x="156" y="168"/>
                    <a:pt x="167" y="154"/>
                  </a:cubicBezTo>
                  <a:cubicBezTo>
                    <a:pt x="177" y="153"/>
                    <a:pt x="185" y="147"/>
                    <a:pt x="189" y="138"/>
                  </a:cubicBezTo>
                  <a:cubicBezTo>
                    <a:pt x="191" y="142"/>
                    <a:pt x="193" y="144"/>
                    <a:pt x="193" y="144"/>
                  </a:cubicBezTo>
                  <a:cubicBezTo>
                    <a:pt x="193" y="144"/>
                    <a:pt x="159" y="200"/>
                    <a:pt x="93" y="200"/>
                  </a:cubicBezTo>
                  <a:close/>
                  <a:moveTo>
                    <a:pt x="165" y="144"/>
                  </a:moveTo>
                  <a:cubicBezTo>
                    <a:pt x="154" y="144"/>
                    <a:pt x="145" y="135"/>
                    <a:pt x="145" y="124"/>
                  </a:cubicBezTo>
                  <a:cubicBezTo>
                    <a:pt x="145" y="113"/>
                    <a:pt x="165" y="80"/>
                    <a:pt x="165" y="80"/>
                  </a:cubicBezTo>
                  <a:cubicBezTo>
                    <a:pt x="165" y="80"/>
                    <a:pt x="185" y="113"/>
                    <a:pt x="185" y="124"/>
                  </a:cubicBezTo>
                  <a:cubicBezTo>
                    <a:pt x="185" y="135"/>
                    <a:pt x="176" y="144"/>
                    <a:pt x="165" y="144"/>
                  </a:cubicBezTo>
                  <a:close/>
                  <a:moveTo>
                    <a:pt x="149" y="78"/>
                  </a:moveTo>
                  <a:cubicBezTo>
                    <a:pt x="143" y="75"/>
                    <a:pt x="143" y="75"/>
                    <a:pt x="143" y="75"/>
                  </a:cubicBezTo>
                  <a:cubicBezTo>
                    <a:pt x="142" y="77"/>
                    <a:pt x="140" y="78"/>
                    <a:pt x="139" y="80"/>
                  </a:cubicBezTo>
                  <a:cubicBezTo>
                    <a:pt x="50" y="56"/>
                    <a:pt x="50" y="56"/>
                    <a:pt x="50" y="56"/>
                  </a:cubicBezTo>
                  <a:cubicBezTo>
                    <a:pt x="45" y="75"/>
                    <a:pt x="45" y="75"/>
                    <a:pt x="45" y="75"/>
                  </a:cubicBezTo>
                  <a:cubicBezTo>
                    <a:pt x="45" y="75"/>
                    <a:pt x="43" y="79"/>
                    <a:pt x="39" y="78"/>
                  </a:cubicBezTo>
                  <a:cubicBezTo>
                    <a:pt x="34" y="77"/>
                    <a:pt x="34" y="77"/>
                    <a:pt x="34" y="77"/>
                  </a:cubicBezTo>
                  <a:cubicBezTo>
                    <a:pt x="34" y="77"/>
                    <a:pt x="29" y="75"/>
                    <a:pt x="30" y="71"/>
                  </a:cubicBezTo>
                  <a:cubicBezTo>
                    <a:pt x="36" y="52"/>
                    <a:pt x="36" y="52"/>
                    <a:pt x="36" y="52"/>
                  </a:cubicBezTo>
                  <a:cubicBezTo>
                    <a:pt x="20" y="53"/>
                    <a:pt x="20" y="53"/>
                    <a:pt x="20" y="53"/>
                  </a:cubicBezTo>
                  <a:cubicBezTo>
                    <a:pt x="10" y="50"/>
                    <a:pt x="3" y="39"/>
                    <a:pt x="6" y="29"/>
                  </a:cubicBezTo>
                  <a:cubicBezTo>
                    <a:pt x="9" y="18"/>
                    <a:pt x="20" y="12"/>
                    <a:pt x="30" y="15"/>
                  </a:cubicBezTo>
                  <a:cubicBezTo>
                    <a:pt x="43" y="24"/>
                    <a:pt x="43" y="24"/>
                    <a:pt x="43" y="24"/>
                  </a:cubicBezTo>
                  <a:cubicBezTo>
                    <a:pt x="48" y="5"/>
                    <a:pt x="48" y="5"/>
                    <a:pt x="48" y="5"/>
                  </a:cubicBezTo>
                  <a:cubicBezTo>
                    <a:pt x="48" y="5"/>
                    <a:pt x="50" y="0"/>
                    <a:pt x="54" y="1"/>
                  </a:cubicBezTo>
                  <a:cubicBezTo>
                    <a:pt x="59" y="3"/>
                    <a:pt x="59" y="3"/>
                    <a:pt x="59" y="3"/>
                  </a:cubicBezTo>
                  <a:cubicBezTo>
                    <a:pt x="59" y="3"/>
                    <a:pt x="63" y="5"/>
                    <a:pt x="62" y="9"/>
                  </a:cubicBezTo>
                  <a:cubicBezTo>
                    <a:pt x="57" y="27"/>
                    <a:pt x="57" y="27"/>
                    <a:pt x="57" y="27"/>
                  </a:cubicBezTo>
                  <a:cubicBezTo>
                    <a:pt x="146" y="51"/>
                    <a:pt x="146" y="51"/>
                    <a:pt x="146" y="51"/>
                  </a:cubicBezTo>
                  <a:cubicBezTo>
                    <a:pt x="146" y="51"/>
                    <a:pt x="148" y="53"/>
                    <a:pt x="148" y="57"/>
                  </a:cubicBezTo>
                  <a:cubicBezTo>
                    <a:pt x="154" y="59"/>
                    <a:pt x="154" y="59"/>
                    <a:pt x="154" y="59"/>
                  </a:cubicBezTo>
                  <a:cubicBezTo>
                    <a:pt x="154" y="59"/>
                    <a:pt x="164" y="61"/>
                    <a:pt x="162" y="70"/>
                  </a:cubicBezTo>
                  <a:cubicBezTo>
                    <a:pt x="162" y="70"/>
                    <a:pt x="159" y="80"/>
                    <a:pt x="149" y="78"/>
                  </a:cubicBezTo>
                  <a:close/>
                  <a:moveTo>
                    <a:pt x="136" y="53"/>
                  </a:moveTo>
                  <a:cubicBezTo>
                    <a:pt x="56" y="32"/>
                    <a:pt x="56" y="32"/>
                    <a:pt x="56" y="32"/>
                  </a:cubicBezTo>
                  <a:cubicBezTo>
                    <a:pt x="51" y="51"/>
                    <a:pt x="51" y="51"/>
                    <a:pt x="51" y="51"/>
                  </a:cubicBezTo>
                  <a:cubicBezTo>
                    <a:pt x="131" y="72"/>
                    <a:pt x="131" y="72"/>
                    <a:pt x="131" y="72"/>
                  </a:cubicBezTo>
                  <a:cubicBezTo>
                    <a:pt x="139" y="75"/>
                    <a:pt x="140" y="73"/>
                    <a:pt x="142" y="65"/>
                  </a:cubicBezTo>
                  <a:cubicBezTo>
                    <a:pt x="144" y="58"/>
                    <a:pt x="144" y="56"/>
                    <a:pt x="136" y="53"/>
                  </a:cubicBezTo>
                  <a:close/>
                  <a:moveTo>
                    <a:pt x="153" y="63"/>
                  </a:moveTo>
                  <a:cubicBezTo>
                    <a:pt x="148" y="62"/>
                    <a:pt x="148" y="62"/>
                    <a:pt x="148" y="62"/>
                  </a:cubicBezTo>
                  <a:cubicBezTo>
                    <a:pt x="148" y="62"/>
                    <a:pt x="148" y="65"/>
                    <a:pt x="147" y="67"/>
                  </a:cubicBezTo>
                  <a:cubicBezTo>
                    <a:pt x="147" y="67"/>
                    <a:pt x="147" y="68"/>
                    <a:pt x="146" y="71"/>
                  </a:cubicBezTo>
                  <a:cubicBezTo>
                    <a:pt x="151" y="73"/>
                    <a:pt x="151" y="73"/>
                    <a:pt x="151" y="73"/>
                  </a:cubicBezTo>
                  <a:cubicBezTo>
                    <a:pt x="155" y="74"/>
                    <a:pt x="157" y="69"/>
                    <a:pt x="157" y="69"/>
                  </a:cubicBezTo>
                  <a:cubicBezTo>
                    <a:pt x="158" y="64"/>
                    <a:pt x="153" y="63"/>
                    <a:pt x="153" y="63"/>
                  </a:cubicBezTo>
                  <a:close/>
                </a:path>
              </a:pathLst>
            </a:custGeom>
            <a:solidFill>
              <a:schemeClr val="tx1">
                <a:alpha val="100000"/>
              </a:schemeClr>
            </a:solidFill>
            <a:ln w="9525">
              <a:noFill/>
            </a:ln>
          </p:spPr>
          <p:txBody>
            <a:bodyPr/>
            <a:lstStyle/>
            <a:p>
              <a:endParaRPr lang="zh-CN" altLang="en-US"/>
            </a:p>
          </p:txBody>
        </p:sp>
      </p:grpSp>
      <p:grpSp>
        <p:nvGrpSpPr>
          <p:cNvPr id="52" name="组合 51"/>
          <p:cNvGrpSpPr/>
          <p:nvPr/>
        </p:nvGrpSpPr>
        <p:grpSpPr>
          <a:xfrm>
            <a:off x="6300788" y="3549650"/>
            <a:ext cx="2303462" cy="771525"/>
            <a:chOff x="6300192" y="3620988"/>
            <a:chExt cx="2302943" cy="771897"/>
          </a:xfrm>
        </p:grpSpPr>
        <p:grpSp>
          <p:nvGrpSpPr>
            <p:cNvPr id="29710" name="组合 52"/>
            <p:cNvGrpSpPr/>
            <p:nvPr/>
          </p:nvGrpSpPr>
          <p:grpSpPr>
            <a:xfrm>
              <a:off x="6300192" y="3620988"/>
              <a:ext cx="2302943" cy="771897"/>
              <a:chOff x="537929" y="1751407"/>
              <a:chExt cx="2302943" cy="771897"/>
            </a:xfrm>
          </p:grpSpPr>
          <p:grpSp>
            <p:nvGrpSpPr>
              <p:cNvPr id="29712" name="组合 54"/>
              <p:cNvGrpSpPr/>
              <p:nvPr/>
            </p:nvGrpSpPr>
            <p:grpSpPr>
              <a:xfrm>
                <a:off x="1148863" y="1751407"/>
                <a:ext cx="1692009" cy="771897"/>
                <a:chOff x="5752408" y="1433205"/>
                <a:chExt cx="1692009" cy="771897"/>
              </a:xfrm>
            </p:grpSpPr>
            <p:sp>
              <p:nvSpPr>
                <p:cNvPr id="29714" name="TextBox 56"/>
                <p:cNvSpPr txBox="1"/>
                <p:nvPr/>
              </p:nvSpPr>
              <p:spPr>
                <a:xfrm>
                  <a:off x="5757510" y="1433205"/>
                  <a:ext cx="1056700" cy="276999"/>
                </a:xfrm>
                <a:prstGeom prst="rect">
                  <a:avLst/>
                </a:prstGeom>
                <a:noFill/>
                <a:ln w="9525">
                  <a:noFill/>
                </a:ln>
              </p:spPr>
              <p:txBody>
                <a:bodyPr wrap="none">
                  <a:spAutoFit/>
                </a:bodyPr>
                <a:lstStyle/>
                <a:p>
                  <a:pPr lvl="0"/>
                  <a:r>
                    <a:rPr lang="zh-CN" altLang="en-US" sz="1100" dirty="0">
                      <a:latin typeface="微软雅黑" panose="020B0503020204020204" pitchFamily="34" charset="-122"/>
                      <a:ea typeface="微软雅黑" panose="020B0503020204020204" pitchFamily="34" charset="-122"/>
                    </a:rPr>
                    <a:t>点击</a:t>
                  </a:r>
                  <a:r>
                    <a:rPr lang="zh-CN" altLang="en-US" sz="1200" dirty="0">
                      <a:latin typeface="微软雅黑" panose="020B0503020204020204" pitchFamily="34" charset="-122"/>
                      <a:ea typeface="微软雅黑" panose="020B0503020204020204" pitchFamily="34" charset="-122"/>
                    </a:rPr>
                    <a:t>添加</a:t>
                  </a:r>
                  <a:r>
                    <a:rPr lang="zh-CN" altLang="en-US" sz="1100" dirty="0">
                      <a:latin typeface="微软雅黑" panose="020B0503020204020204" pitchFamily="34" charset="-122"/>
                      <a:ea typeface="微软雅黑" panose="020B0503020204020204" pitchFamily="34" charset="-122"/>
                    </a:rPr>
                    <a:t>标题</a:t>
                  </a:r>
                </a:p>
              </p:txBody>
            </p:sp>
            <p:sp>
              <p:nvSpPr>
                <p:cNvPr id="29715" name="矩形 57"/>
                <p:cNvSpPr/>
                <p:nvPr/>
              </p:nvSpPr>
              <p:spPr>
                <a:xfrm>
                  <a:off x="5752408" y="1651104"/>
                  <a:ext cx="1692009" cy="553998"/>
                </a:xfrm>
                <a:prstGeom prst="rect">
                  <a:avLst/>
                </a:prstGeom>
                <a:noFill/>
                <a:ln w="9525">
                  <a:noFill/>
                </a:ln>
              </p:spPr>
              <p:txBody>
                <a:bodyPr>
                  <a:spAutoFit/>
                </a:bodyPr>
                <a:lstStyle/>
                <a:p>
                  <a:pPr lvl="0" algn="just">
                    <a:lnSpc>
                      <a:spcPts val="1200"/>
                    </a:lnSpc>
                  </a:pPr>
                  <a:r>
                    <a:rPr lang="zh-CN" altLang="en-US" sz="9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grpSp>
          <p:sp>
            <p:nvSpPr>
              <p:cNvPr id="56" name="椭圆 55"/>
              <p:cNvSpPr/>
              <p:nvPr/>
            </p:nvSpPr>
            <p:spPr>
              <a:xfrm>
                <a:off x="537929" y="1795209"/>
                <a:ext cx="517976" cy="517976"/>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9711" name="Freeform 11"/>
            <p:cNvSpPr/>
            <p:nvPr/>
          </p:nvSpPr>
          <p:spPr>
            <a:xfrm>
              <a:off x="6419354" y="3775700"/>
              <a:ext cx="335075" cy="340186"/>
            </a:xfrm>
            <a:custGeom>
              <a:avLst/>
              <a:gdLst/>
              <a:ahLst/>
              <a:cxnLst>
                <a:cxn ang="0">
                  <a:pos x="164083" y="164049"/>
                </a:cxn>
                <a:cxn ang="0">
                  <a:pos x="170992" y="151961"/>
                </a:cxn>
                <a:cxn ang="0">
                  <a:pos x="119176" y="122605"/>
                </a:cxn>
                <a:cxn ang="0">
                  <a:pos x="113995" y="134693"/>
                </a:cxn>
                <a:cxn ang="0">
                  <a:pos x="91541" y="120878"/>
                </a:cxn>
                <a:cxn ang="0">
                  <a:pos x="79451" y="167503"/>
                </a:cxn>
                <a:cxn ang="0">
                  <a:pos x="169265" y="257298"/>
                </a:cxn>
                <a:cxn ang="0">
                  <a:pos x="240080" y="222761"/>
                </a:cxn>
                <a:cxn ang="0">
                  <a:pos x="217626" y="222761"/>
                </a:cxn>
                <a:cxn ang="0">
                  <a:pos x="183082" y="188225"/>
                </a:cxn>
                <a:cxn ang="0">
                  <a:pos x="335075" y="188225"/>
                </a:cxn>
                <a:cxn ang="0">
                  <a:pos x="300531" y="222761"/>
                </a:cxn>
                <a:cxn ang="0">
                  <a:pos x="278078" y="222761"/>
                </a:cxn>
                <a:cxn ang="0">
                  <a:pos x="196900" y="286654"/>
                </a:cxn>
                <a:cxn ang="0">
                  <a:pos x="196900" y="312557"/>
                </a:cxn>
                <a:cxn ang="0">
                  <a:pos x="222808" y="312557"/>
                </a:cxn>
                <a:cxn ang="0">
                  <a:pos x="238352" y="340186"/>
                </a:cxn>
                <a:cxn ang="0">
                  <a:pos x="100177" y="340186"/>
                </a:cxn>
                <a:cxn ang="0">
                  <a:pos x="113995" y="312557"/>
                </a:cxn>
                <a:cxn ang="0">
                  <a:pos x="141630" y="312557"/>
                </a:cxn>
                <a:cxn ang="0">
                  <a:pos x="141630" y="286654"/>
                </a:cxn>
                <a:cxn ang="0">
                  <a:pos x="46634" y="167503"/>
                </a:cxn>
                <a:cxn ang="0">
                  <a:pos x="63906" y="105337"/>
                </a:cxn>
                <a:cxn ang="0">
                  <a:pos x="55270" y="100156"/>
                </a:cxn>
                <a:cxn ang="0">
                  <a:pos x="62179" y="88068"/>
                </a:cxn>
                <a:cxn ang="0">
                  <a:pos x="37998" y="74254"/>
                </a:cxn>
                <a:cxn ang="0">
                  <a:pos x="37998" y="74254"/>
                </a:cxn>
                <a:cxn ang="0">
                  <a:pos x="0" y="69073"/>
                </a:cxn>
                <a:cxn ang="0">
                  <a:pos x="41453" y="0"/>
                </a:cxn>
                <a:cxn ang="0">
                  <a:pos x="65633" y="27629"/>
                </a:cxn>
                <a:cxn ang="0">
                  <a:pos x="65633" y="27629"/>
                </a:cxn>
                <a:cxn ang="0">
                  <a:pos x="89814" y="41444"/>
                </a:cxn>
                <a:cxn ang="0">
                  <a:pos x="94995" y="31083"/>
                </a:cxn>
                <a:cxn ang="0">
                  <a:pos x="153720" y="63893"/>
                </a:cxn>
                <a:cxn ang="0">
                  <a:pos x="146811" y="75981"/>
                </a:cxn>
                <a:cxn ang="0">
                  <a:pos x="198627" y="105337"/>
                </a:cxn>
                <a:cxn ang="0">
                  <a:pos x="203809" y="93249"/>
                </a:cxn>
                <a:cxn ang="0">
                  <a:pos x="234898" y="110517"/>
                </a:cxn>
                <a:cxn ang="0">
                  <a:pos x="195173" y="181317"/>
                </a:cxn>
                <a:cxn ang="0">
                  <a:pos x="164083" y="164049"/>
                </a:cxn>
              </a:cxnLst>
              <a:rect l="0" t="0" r="0" b="0"/>
              <a:pathLst>
                <a:path w="194" h="197">
                  <a:moveTo>
                    <a:pt x="95" y="95"/>
                  </a:moveTo>
                  <a:cubicBezTo>
                    <a:pt x="99" y="88"/>
                    <a:pt x="99" y="88"/>
                    <a:pt x="99" y="88"/>
                  </a:cubicBezTo>
                  <a:cubicBezTo>
                    <a:pt x="69" y="71"/>
                    <a:pt x="69" y="71"/>
                    <a:pt x="69" y="71"/>
                  </a:cubicBezTo>
                  <a:cubicBezTo>
                    <a:pt x="66" y="78"/>
                    <a:pt x="66" y="78"/>
                    <a:pt x="66" y="78"/>
                  </a:cubicBezTo>
                  <a:cubicBezTo>
                    <a:pt x="53" y="70"/>
                    <a:pt x="53" y="70"/>
                    <a:pt x="53" y="70"/>
                  </a:cubicBezTo>
                  <a:cubicBezTo>
                    <a:pt x="48" y="78"/>
                    <a:pt x="46" y="88"/>
                    <a:pt x="46" y="97"/>
                  </a:cubicBezTo>
                  <a:cubicBezTo>
                    <a:pt x="46" y="126"/>
                    <a:pt x="69" y="149"/>
                    <a:pt x="98" y="149"/>
                  </a:cubicBezTo>
                  <a:cubicBezTo>
                    <a:pt x="114" y="149"/>
                    <a:pt x="129" y="141"/>
                    <a:pt x="139" y="129"/>
                  </a:cubicBezTo>
                  <a:cubicBezTo>
                    <a:pt x="126" y="129"/>
                    <a:pt x="126" y="129"/>
                    <a:pt x="126" y="129"/>
                  </a:cubicBezTo>
                  <a:cubicBezTo>
                    <a:pt x="115" y="129"/>
                    <a:pt x="106" y="120"/>
                    <a:pt x="106" y="109"/>
                  </a:cubicBezTo>
                  <a:cubicBezTo>
                    <a:pt x="143" y="109"/>
                    <a:pt x="162" y="109"/>
                    <a:pt x="194" y="109"/>
                  </a:cubicBezTo>
                  <a:cubicBezTo>
                    <a:pt x="194" y="120"/>
                    <a:pt x="185" y="129"/>
                    <a:pt x="174" y="129"/>
                  </a:cubicBezTo>
                  <a:cubicBezTo>
                    <a:pt x="161" y="129"/>
                    <a:pt x="161" y="129"/>
                    <a:pt x="161" y="129"/>
                  </a:cubicBezTo>
                  <a:cubicBezTo>
                    <a:pt x="152" y="147"/>
                    <a:pt x="135" y="161"/>
                    <a:pt x="114" y="166"/>
                  </a:cubicBezTo>
                  <a:cubicBezTo>
                    <a:pt x="114" y="181"/>
                    <a:pt x="114" y="181"/>
                    <a:pt x="114" y="181"/>
                  </a:cubicBezTo>
                  <a:cubicBezTo>
                    <a:pt x="114" y="181"/>
                    <a:pt x="122" y="181"/>
                    <a:pt x="129" y="181"/>
                  </a:cubicBezTo>
                  <a:cubicBezTo>
                    <a:pt x="137" y="181"/>
                    <a:pt x="138" y="197"/>
                    <a:pt x="138" y="197"/>
                  </a:cubicBezTo>
                  <a:cubicBezTo>
                    <a:pt x="58" y="197"/>
                    <a:pt x="58" y="197"/>
                    <a:pt x="58" y="197"/>
                  </a:cubicBezTo>
                  <a:cubicBezTo>
                    <a:pt x="58" y="197"/>
                    <a:pt x="56" y="181"/>
                    <a:pt x="66" y="181"/>
                  </a:cubicBezTo>
                  <a:cubicBezTo>
                    <a:pt x="76" y="181"/>
                    <a:pt x="82" y="181"/>
                    <a:pt x="82" y="181"/>
                  </a:cubicBezTo>
                  <a:cubicBezTo>
                    <a:pt x="82" y="166"/>
                    <a:pt x="82" y="166"/>
                    <a:pt x="82" y="166"/>
                  </a:cubicBezTo>
                  <a:cubicBezTo>
                    <a:pt x="50" y="159"/>
                    <a:pt x="27" y="131"/>
                    <a:pt x="27" y="97"/>
                  </a:cubicBezTo>
                  <a:cubicBezTo>
                    <a:pt x="27" y="84"/>
                    <a:pt x="31" y="72"/>
                    <a:pt x="37" y="61"/>
                  </a:cubicBezTo>
                  <a:cubicBezTo>
                    <a:pt x="32" y="58"/>
                    <a:pt x="32" y="58"/>
                    <a:pt x="32" y="58"/>
                  </a:cubicBezTo>
                  <a:cubicBezTo>
                    <a:pt x="36" y="51"/>
                    <a:pt x="36" y="51"/>
                    <a:pt x="36" y="51"/>
                  </a:cubicBezTo>
                  <a:cubicBezTo>
                    <a:pt x="22" y="43"/>
                    <a:pt x="22" y="43"/>
                    <a:pt x="22" y="43"/>
                  </a:cubicBezTo>
                  <a:cubicBezTo>
                    <a:pt x="22" y="43"/>
                    <a:pt x="22" y="43"/>
                    <a:pt x="22" y="43"/>
                  </a:cubicBezTo>
                  <a:cubicBezTo>
                    <a:pt x="0" y="40"/>
                    <a:pt x="0" y="40"/>
                    <a:pt x="0" y="40"/>
                  </a:cubicBezTo>
                  <a:cubicBezTo>
                    <a:pt x="24" y="0"/>
                    <a:pt x="24" y="0"/>
                    <a:pt x="24" y="0"/>
                  </a:cubicBezTo>
                  <a:cubicBezTo>
                    <a:pt x="38" y="16"/>
                    <a:pt x="38" y="16"/>
                    <a:pt x="38" y="16"/>
                  </a:cubicBezTo>
                  <a:cubicBezTo>
                    <a:pt x="38" y="16"/>
                    <a:pt x="38" y="16"/>
                    <a:pt x="38" y="16"/>
                  </a:cubicBezTo>
                  <a:cubicBezTo>
                    <a:pt x="52" y="24"/>
                    <a:pt x="52" y="24"/>
                    <a:pt x="52" y="24"/>
                  </a:cubicBezTo>
                  <a:cubicBezTo>
                    <a:pt x="55" y="18"/>
                    <a:pt x="55" y="18"/>
                    <a:pt x="55" y="18"/>
                  </a:cubicBezTo>
                  <a:cubicBezTo>
                    <a:pt x="89" y="37"/>
                    <a:pt x="89" y="37"/>
                    <a:pt x="89" y="37"/>
                  </a:cubicBezTo>
                  <a:cubicBezTo>
                    <a:pt x="85" y="44"/>
                    <a:pt x="85" y="44"/>
                    <a:pt x="85" y="44"/>
                  </a:cubicBezTo>
                  <a:cubicBezTo>
                    <a:pt x="115" y="61"/>
                    <a:pt x="115" y="61"/>
                    <a:pt x="115" y="61"/>
                  </a:cubicBezTo>
                  <a:cubicBezTo>
                    <a:pt x="118" y="54"/>
                    <a:pt x="118" y="54"/>
                    <a:pt x="118" y="54"/>
                  </a:cubicBezTo>
                  <a:cubicBezTo>
                    <a:pt x="136" y="64"/>
                    <a:pt x="136" y="64"/>
                    <a:pt x="136" y="64"/>
                  </a:cubicBezTo>
                  <a:cubicBezTo>
                    <a:pt x="113" y="105"/>
                    <a:pt x="113" y="105"/>
                    <a:pt x="113" y="105"/>
                  </a:cubicBezTo>
                  <a:lnTo>
                    <a:pt x="95" y="95"/>
                  </a:lnTo>
                  <a:close/>
                </a:path>
              </a:pathLst>
            </a:custGeom>
            <a:solidFill>
              <a:schemeClr val="tx1">
                <a:alpha val="100000"/>
              </a:schemeClr>
            </a:solidFill>
            <a:ln w="9525">
              <a:noFill/>
            </a:ln>
          </p:spPr>
          <p:txBody>
            <a:bodyPr/>
            <a:lstStyle/>
            <a:p>
              <a:endParaRPr lang="zh-CN" altLang="en-US"/>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12" presetClass="entr" presetSubtype="4"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ppt_y</p:attrName>
                                        </p:attrNameLst>
                                      </p:cBhvr>
                                      <p:tavLst>
                                        <p:tav tm="0">
                                          <p:val>
                                            <p:strVal val="#ppt_y+#ppt_h*1.125000"/>
                                          </p:val>
                                        </p:tav>
                                        <p:tav tm="100000">
                                          <p:val>
                                            <p:strVal val="#ppt_y"/>
                                          </p:val>
                                        </p:tav>
                                      </p:tavLst>
                                    </p:anim>
                                    <p:animEffect transition="in" filter="wipe(up)">
                                      <p:cBhvr>
                                        <p:cTn id="30" dur="500"/>
                                        <p:tgtEl>
                                          <p:spTgt spid="9"/>
                                        </p:tgtEl>
                                      </p:cBhvr>
                                    </p:animEffect>
                                  </p:childTnLst>
                                </p:cTn>
                              </p:par>
                              <p:par>
                                <p:cTn id="31" presetID="6" presetClass="entr" presetSubtype="32" fill="hold" grpId="0" nodeType="withEffect">
                                  <p:stCondLst>
                                    <p:cond delay="200"/>
                                  </p:stCondLst>
                                  <p:childTnLst>
                                    <p:set>
                                      <p:cBhvr>
                                        <p:cTn id="32" dur="1" fill="hold">
                                          <p:stCondLst>
                                            <p:cond delay="0"/>
                                          </p:stCondLst>
                                        </p:cTn>
                                        <p:tgtEl>
                                          <p:spTgt spid="8"/>
                                        </p:tgtEl>
                                        <p:attrNameLst>
                                          <p:attrName>style.visibility</p:attrName>
                                        </p:attrNameLst>
                                      </p:cBhvr>
                                      <p:to>
                                        <p:strVal val="visible"/>
                                      </p:to>
                                    </p:set>
                                    <p:animEffect transition="in" filter="circle(out)">
                                      <p:cBhvr>
                                        <p:cTn id="33" dur="300"/>
                                        <p:tgtEl>
                                          <p:spTgt spid="8"/>
                                        </p:tgtEl>
                                      </p:cBhvr>
                                    </p:animEffect>
                                  </p:childTnLst>
                                </p:cTn>
                              </p:par>
                            </p:childTnLst>
                          </p:cTn>
                        </p:par>
                        <p:par>
                          <p:cTn id="34" fill="hold">
                            <p:stCondLst>
                              <p:cond delay="2500"/>
                            </p:stCondLst>
                            <p:childTnLst>
                              <p:par>
                                <p:cTn id="35" presetID="2" presetClass="entr" presetSubtype="2" decel="5750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400" fill="hold"/>
                                        <p:tgtEl>
                                          <p:spTgt spid="15"/>
                                        </p:tgtEl>
                                        <p:attrNameLst>
                                          <p:attrName>ppt_x</p:attrName>
                                        </p:attrNameLst>
                                      </p:cBhvr>
                                      <p:tavLst>
                                        <p:tav tm="0">
                                          <p:val>
                                            <p:strVal val="1+#ppt_w/2"/>
                                          </p:val>
                                        </p:tav>
                                        <p:tav tm="100000">
                                          <p:val>
                                            <p:strVal val="#ppt_x"/>
                                          </p:val>
                                        </p:tav>
                                      </p:tavLst>
                                    </p:anim>
                                    <p:anim calcmode="lin" valueType="num">
                                      <p:cBhvr additive="base">
                                        <p:cTn id="38" dur="400" fill="hold"/>
                                        <p:tgtEl>
                                          <p:spTgt spid="15"/>
                                        </p:tgtEl>
                                        <p:attrNameLst>
                                          <p:attrName>ppt_y</p:attrName>
                                        </p:attrNameLst>
                                      </p:cBhvr>
                                      <p:tavLst>
                                        <p:tav tm="0">
                                          <p:val>
                                            <p:strVal val="#ppt_y"/>
                                          </p:val>
                                        </p:tav>
                                        <p:tav tm="100000">
                                          <p:val>
                                            <p:strVal val="#ppt_y"/>
                                          </p:val>
                                        </p:tav>
                                      </p:tavLst>
                                    </p:anim>
                                  </p:childTnLst>
                                </p:cTn>
                              </p:par>
                              <p:par>
                                <p:cTn id="39" presetID="2" presetClass="entr" presetSubtype="2" decel="57500" fill="hold" nodeType="withEffect">
                                  <p:stCondLst>
                                    <p:cond delay="2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fill="hold"/>
                                        <p:tgtEl>
                                          <p:spTgt spid="22"/>
                                        </p:tgtEl>
                                        <p:attrNameLst>
                                          <p:attrName>ppt_x</p:attrName>
                                        </p:attrNameLst>
                                      </p:cBhvr>
                                      <p:tavLst>
                                        <p:tav tm="0">
                                          <p:val>
                                            <p:strVal val="1+#ppt_w/2"/>
                                          </p:val>
                                        </p:tav>
                                        <p:tav tm="100000">
                                          <p:val>
                                            <p:strVal val="#ppt_x"/>
                                          </p:val>
                                        </p:tav>
                                      </p:tavLst>
                                    </p:anim>
                                    <p:anim calcmode="lin" valueType="num">
                                      <p:cBhvr additive="base">
                                        <p:cTn id="42" dur="400" fill="hold"/>
                                        <p:tgtEl>
                                          <p:spTgt spid="22"/>
                                        </p:tgtEl>
                                        <p:attrNameLst>
                                          <p:attrName>ppt_y</p:attrName>
                                        </p:attrNameLst>
                                      </p:cBhvr>
                                      <p:tavLst>
                                        <p:tav tm="0">
                                          <p:val>
                                            <p:strVal val="#ppt_y"/>
                                          </p:val>
                                        </p:tav>
                                        <p:tav tm="100000">
                                          <p:val>
                                            <p:strVal val="#ppt_y"/>
                                          </p:val>
                                        </p:tav>
                                      </p:tavLst>
                                    </p:anim>
                                  </p:childTnLst>
                                </p:cTn>
                              </p:par>
                              <p:par>
                                <p:cTn id="43" presetID="2" presetClass="entr" presetSubtype="2" decel="57500" fill="hold" nodeType="withEffect">
                                  <p:stCondLst>
                                    <p:cond delay="400"/>
                                  </p:stCondLst>
                                  <p:childTnLst>
                                    <p:set>
                                      <p:cBhvr>
                                        <p:cTn id="44" dur="1" fill="hold">
                                          <p:stCondLst>
                                            <p:cond delay="0"/>
                                          </p:stCondLst>
                                        </p:cTn>
                                        <p:tgtEl>
                                          <p:spTgt spid="29"/>
                                        </p:tgtEl>
                                        <p:attrNameLst>
                                          <p:attrName>style.visibility</p:attrName>
                                        </p:attrNameLst>
                                      </p:cBhvr>
                                      <p:to>
                                        <p:strVal val="visible"/>
                                      </p:to>
                                    </p:set>
                                    <p:anim calcmode="lin" valueType="num">
                                      <p:cBhvr additive="base">
                                        <p:cTn id="45" dur="400" fill="hold"/>
                                        <p:tgtEl>
                                          <p:spTgt spid="29"/>
                                        </p:tgtEl>
                                        <p:attrNameLst>
                                          <p:attrName>ppt_x</p:attrName>
                                        </p:attrNameLst>
                                      </p:cBhvr>
                                      <p:tavLst>
                                        <p:tav tm="0">
                                          <p:val>
                                            <p:strVal val="1+#ppt_w/2"/>
                                          </p:val>
                                        </p:tav>
                                        <p:tav tm="100000">
                                          <p:val>
                                            <p:strVal val="#ppt_x"/>
                                          </p:val>
                                        </p:tav>
                                      </p:tavLst>
                                    </p:anim>
                                    <p:anim calcmode="lin" valueType="num">
                                      <p:cBhvr additive="base">
                                        <p:cTn id="46" dur="400" fill="hold"/>
                                        <p:tgtEl>
                                          <p:spTgt spid="29"/>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2" presetClass="entr" presetSubtype="2" decel="57500" fill="hold" nodeType="after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400" fill="hold"/>
                                        <p:tgtEl>
                                          <p:spTgt spid="36"/>
                                        </p:tgtEl>
                                        <p:attrNameLst>
                                          <p:attrName>ppt_x</p:attrName>
                                        </p:attrNameLst>
                                      </p:cBhvr>
                                      <p:tavLst>
                                        <p:tav tm="0">
                                          <p:val>
                                            <p:strVal val="1+#ppt_w/2"/>
                                          </p:val>
                                        </p:tav>
                                        <p:tav tm="100000">
                                          <p:val>
                                            <p:strVal val="#ppt_x"/>
                                          </p:val>
                                        </p:tav>
                                      </p:tavLst>
                                    </p:anim>
                                    <p:anim calcmode="lin" valueType="num">
                                      <p:cBhvr additive="base">
                                        <p:cTn id="51" dur="400" fill="hold"/>
                                        <p:tgtEl>
                                          <p:spTgt spid="36"/>
                                        </p:tgtEl>
                                        <p:attrNameLst>
                                          <p:attrName>ppt_y</p:attrName>
                                        </p:attrNameLst>
                                      </p:cBhvr>
                                      <p:tavLst>
                                        <p:tav tm="0">
                                          <p:val>
                                            <p:strVal val="#ppt_y"/>
                                          </p:val>
                                        </p:tav>
                                        <p:tav tm="100000">
                                          <p:val>
                                            <p:strVal val="#ppt_y"/>
                                          </p:val>
                                        </p:tav>
                                      </p:tavLst>
                                    </p:anim>
                                  </p:childTnLst>
                                </p:cTn>
                              </p:par>
                              <p:par>
                                <p:cTn id="52" presetID="2" presetClass="entr" presetSubtype="2" decel="57500" fill="hold" nodeType="withEffect">
                                  <p:stCondLst>
                                    <p:cond delay="200"/>
                                  </p:stCondLst>
                                  <p:childTnLst>
                                    <p:set>
                                      <p:cBhvr>
                                        <p:cTn id="53" dur="1" fill="hold">
                                          <p:stCondLst>
                                            <p:cond delay="0"/>
                                          </p:stCondLst>
                                        </p:cTn>
                                        <p:tgtEl>
                                          <p:spTgt spid="44"/>
                                        </p:tgtEl>
                                        <p:attrNameLst>
                                          <p:attrName>style.visibility</p:attrName>
                                        </p:attrNameLst>
                                      </p:cBhvr>
                                      <p:to>
                                        <p:strVal val="visible"/>
                                      </p:to>
                                    </p:set>
                                    <p:anim calcmode="lin" valueType="num">
                                      <p:cBhvr additive="base">
                                        <p:cTn id="54" dur="400" fill="hold"/>
                                        <p:tgtEl>
                                          <p:spTgt spid="44"/>
                                        </p:tgtEl>
                                        <p:attrNameLst>
                                          <p:attrName>ppt_x</p:attrName>
                                        </p:attrNameLst>
                                      </p:cBhvr>
                                      <p:tavLst>
                                        <p:tav tm="0">
                                          <p:val>
                                            <p:strVal val="1+#ppt_w/2"/>
                                          </p:val>
                                        </p:tav>
                                        <p:tav tm="100000">
                                          <p:val>
                                            <p:strVal val="#ppt_x"/>
                                          </p:val>
                                        </p:tav>
                                      </p:tavLst>
                                    </p:anim>
                                    <p:anim calcmode="lin" valueType="num">
                                      <p:cBhvr additive="base">
                                        <p:cTn id="55" dur="400" fill="hold"/>
                                        <p:tgtEl>
                                          <p:spTgt spid="44"/>
                                        </p:tgtEl>
                                        <p:attrNameLst>
                                          <p:attrName>ppt_y</p:attrName>
                                        </p:attrNameLst>
                                      </p:cBhvr>
                                      <p:tavLst>
                                        <p:tav tm="0">
                                          <p:val>
                                            <p:strVal val="#ppt_y"/>
                                          </p:val>
                                        </p:tav>
                                        <p:tav tm="100000">
                                          <p:val>
                                            <p:strVal val="#ppt_y"/>
                                          </p:val>
                                        </p:tav>
                                      </p:tavLst>
                                    </p:anim>
                                  </p:childTnLst>
                                </p:cTn>
                              </p:par>
                              <p:par>
                                <p:cTn id="56" presetID="2" presetClass="entr" presetSubtype="2" decel="57500" fill="hold" nodeType="withEffect">
                                  <p:stCondLst>
                                    <p:cond delay="40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400" fill="hold"/>
                                        <p:tgtEl>
                                          <p:spTgt spid="52"/>
                                        </p:tgtEl>
                                        <p:attrNameLst>
                                          <p:attrName>ppt_x</p:attrName>
                                        </p:attrNameLst>
                                      </p:cBhvr>
                                      <p:tavLst>
                                        <p:tav tm="0">
                                          <p:val>
                                            <p:strVal val="1+#ppt_w/2"/>
                                          </p:val>
                                        </p:tav>
                                        <p:tav tm="100000">
                                          <p:val>
                                            <p:strVal val="#ppt_x"/>
                                          </p:val>
                                        </p:tav>
                                      </p:tavLst>
                                    </p:anim>
                                    <p:anim calcmode="lin" valueType="num">
                                      <p:cBhvr additive="base">
                                        <p:cTn id="59" dur="4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30777"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30778"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cxnSp>
        <p:nvCxnSpPr>
          <p:cNvPr id="8" name="直接连接符 7"/>
          <p:cNvCxnSpPr/>
          <p:nvPr/>
        </p:nvCxnSpPr>
        <p:spPr>
          <a:xfrm>
            <a:off x="4564063" y="1131888"/>
            <a:ext cx="0" cy="3536950"/>
          </a:xfrm>
          <a:prstGeom prst="line">
            <a:avLst/>
          </a:prstGeom>
          <a:ln>
            <a:solidFill>
              <a:schemeClr val="tx1"/>
            </a:solidFill>
            <a:prstDash val="sysDash"/>
            <a:headEnd type="stealth" w="lg" len="lg"/>
            <a:tailEnd type="oval" w="sm" len="sm"/>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45000" y="1398588"/>
            <a:ext cx="3943350" cy="857250"/>
            <a:chOff x="4313926" y="1398410"/>
            <a:chExt cx="3943703" cy="856723"/>
          </a:xfrm>
        </p:grpSpPr>
        <p:grpSp>
          <p:nvGrpSpPr>
            <p:cNvPr id="30769" name="组合 9"/>
            <p:cNvGrpSpPr/>
            <p:nvPr/>
          </p:nvGrpSpPr>
          <p:grpSpPr>
            <a:xfrm>
              <a:off x="4313926" y="1398410"/>
              <a:ext cx="3943703" cy="856723"/>
              <a:chOff x="4193989" y="1439752"/>
              <a:chExt cx="3499073" cy="760132"/>
            </a:xfrm>
          </p:grpSpPr>
          <p:pic>
            <p:nvPicPr>
              <p:cNvPr id="30771" name="图片 12"/>
              <p:cNvPicPr>
                <a:picLocks noChangeAspect="1"/>
              </p:cNvPicPr>
              <p:nvPr/>
            </p:nvPicPr>
            <p:blipFill>
              <a:blip r:embed="rId5"/>
              <a:stretch>
                <a:fillRect/>
              </a:stretch>
            </p:blipFill>
            <p:spPr>
              <a:xfrm>
                <a:off x="5940152" y="1481200"/>
                <a:ext cx="1752910" cy="718684"/>
              </a:xfrm>
              <a:prstGeom prst="rect">
                <a:avLst/>
              </a:prstGeom>
              <a:noFill/>
              <a:ln w="9525">
                <a:noFill/>
              </a:ln>
            </p:spPr>
          </p:pic>
          <p:grpSp>
            <p:nvGrpSpPr>
              <p:cNvPr id="30772" name="组合 13"/>
              <p:cNvGrpSpPr/>
              <p:nvPr/>
            </p:nvGrpSpPr>
            <p:grpSpPr>
              <a:xfrm>
                <a:off x="4193989" y="1439752"/>
                <a:ext cx="3499073" cy="432048"/>
                <a:chOff x="5292080" y="1851670"/>
                <a:chExt cx="2332715" cy="288032"/>
              </a:xfrm>
            </p:grpSpPr>
            <p:sp>
              <p:nvSpPr>
                <p:cNvPr id="15" name="矩形 14"/>
                <p:cNvSpPr/>
                <p:nvPr/>
              </p:nvSpPr>
              <p:spPr>
                <a:xfrm>
                  <a:off x="6156176" y="1851670"/>
                  <a:ext cx="1468619" cy="2880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椭圆 3"/>
                <p:cNvSpPr/>
                <p:nvPr/>
              </p:nvSpPr>
              <p:spPr>
                <a:xfrm>
                  <a:off x="5292080" y="1851670"/>
                  <a:ext cx="951194" cy="288032"/>
                </a:xfrm>
                <a:custGeom>
                  <a:avLst/>
                  <a:gdLst/>
                  <a:ahLst/>
                  <a:cxnLst/>
                  <a:rect l="l" t="t" r="r" b="b"/>
                  <a:pathLst>
                    <a:path w="951194" h="288032">
                      <a:moveTo>
                        <a:pt x="72008" y="72008"/>
                      </a:moveTo>
                      <a:cubicBezTo>
                        <a:pt x="111777" y="72008"/>
                        <a:pt x="144016" y="104247"/>
                        <a:pt x="144016" y="144016"/>
                      </a:cubicBezTo>
                      <a:cubicBezTo>
                        <a:pt x="144016" y="183785"/>
                        <a:pt x="111777" y="216024"/>
                        <a:pt x="72008" y="216024"/>
                      </a:cubicBezTo>
                      <a:cubicBezTo>
                        <a:pt x="32239" y="216024"/>
                        <a:pt x="0" y="183785"/>
                        <a:pt x="0" y="144016"/>
                      </a:cubicBezTo>
                      <a:cubicBezTo>
                        <a:pt x="0" y="104247"/>
                        <a:pt x="32239" y="72008"/>
                        <a:pt x="72008" y="72008"/>
                      </a:cubicBezTo>
                      <a:close/>
                      <a:moveTo>
                        <a:pt x="144016" y="0"/>
                      </a:moveTo>
                      <a:lnTo>
                        <a:pt x="864096" y="0"/>
                      </a:lnTo>
                      <a:lnTo>
                        <a:pt x="864096" y="96456"/>
                      </a:lnTo>
                      <a:lnTo>
                        <a:pt x="951194" y="146973"/>
                      </a:lnTo>
                      <a:lnTo>
                        <a:pt x="864096" y="197489"/>
                      </a:lnTo>
                      <a:lnTo>
                        <a:pt x="864096" y="288032"/>
                      </a:lnTo>
                      <a:lnTo>
                        <a:pt x="144016" y="288032"/>
                      </a:lnTo>
                      <a:lnTo>
                        <a:pt x="144016" y="144016"/>
                      </a:lnTo>
                      <a:close/>
                    </a:path>
                  </a:pathLst>
                </a:custGeom>
                <a:gradFill>
                  <a:gsLst>
                    <a:gs pos="0">
                      <a:schemeClr val="bg1">
                        <a:lumMod val="85000"/>
                      </a:schemeClr>
                    </a:gs>
                    <a:gs pos="100000">
                      <a:schemeClr val="bg1"/>
                    </a:gs>
                  </a:gsLst>
                  <a:lin ang="2700000" scaled="0"/>
                </a:gradFill>
                <a:ln w="1270">
                  <a:gradFill>
                    <a:gsLst>
                      <a:gs pos="100000">
                        <a:schemeClr val="bg1">
                          <a:lumMod val="95000"/>
                        </a:schemeClr>
                      </a:gs>
                      <a:gs pos="0">
                        <a:schemeClr val="bg1"/>
                      </a:gs>
                    </a:gsLst>
                    <a:lin ang="2700000" scaled="0"/>
                  </a:grad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12" name="Text Box 11"/>
            <p:cNvSpPr txBox="1">
              <a:spLocks noChangeArrowheads="1"/>
            </p:cNvSpPr>
            <p:nvPr/>
          </p:nvSpPr>
          <p:spPr bwMode="auto">
            <a:xfrm>
              <a:off x="4777978" y="1520734"/>
              <a:ext cx="864096" cy="28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2014</a:t>
              </a:r>
              <a:r>
                <a:rPr kumimoji="0" lang="zh-CN" altLang="en-US"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endPar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grpSp>
        <p:nvGrpSpPr>
          <p:cNvPr id="17" name="组合 16"/>
          <p:cNvGrpSpPr/>
          <p:nvPr/>
        </p:nvGrpSpPr>
        <p:grpSpPr>
          <a:xfrm>
            <a:off x="742950" y="2025650"/>
            <a:ext cx="3943350" cy="857250"/>
            <a:chOff x="611560" y="2025507"/>
            <a:chExt cx="3943703" cy="856723"/>
          </a:xfrm>
        </p:grpSpPr>
        <p:grpSp>
          <p:nvGrpSpPr>
            <p:cNvPr id="30761" name="组合 17"/>
            <p:cNvGrpSpPr/>
            <p:nvPr/>
          </p:nvGrpSpPr>
          <p:grpSpPr>
            <a:xfrm flipH="1">
              <a:off x="611560" y="2025507"/>
              <a:ext cx="3943703" cy="856723"/>
              <a:chOff x="4193989" y="1439752"/>
              <a:chExt cx="3499073" cy="760132"/>
            </a:xfrm>
          </p:grpSpPr>
          <p:pic>
            <p:nvPicPr>
              <p:cNvPr id="30763" name="图片 19"/>
              <p:cNvPicPr>
                <a:picLocks noChangeAspect="1"/>
              </p:cNvPicPr>
              <p:nvPr/>
            </p:nvPicPr>
            <p:blipFill>
              <a:blip r:embed="rId5"/>
              <a:stretch>
                <a:fillRect/>
              </a:stretch>
            </p:blipFill>
            <p:spPr>
              <a:xfrm>
                <a:off x="5940152" y="1481200"/>
                <a:ext cx="1752910" cy="718684"/>
              </a:xfrm>
              <a:prstGeom prst="rect">
                <a:avLst/>
              </a:prstGeom>
              <a:noFill/>
              <a:ln w="9525">
                <a:noFill/>
              </a:ln>
            </p:spPr>
          </p:pic>
          <p:grpSp>
            <p:nvGrpSpPr>
              <p:cNvPr id="30764" name="组合 20"/>
              <p:cNvGrpSpPr/>
              <p:nvPr/>
            </p:nvGrpSpPr>
            <p:grpSpPr>
              <a:xfrm>
                <a:off x="4193989" y="1439752"/>
                <a:ext cx="3499073" cy="432048"/>
                <a:chOff x="5292080" y="1851670"/>
                <a:chExt cx="2332715" cy="288032"/>
              </a:xfrm>
            </p:grpSpPr>
            <p:sp>
              <p:nvSpPr>
                <p:cNvPr id="22" name="矩形 21"/>
                <p:cNvSpPr/>
                <p:nvPr/>
              </p:nvSpPr>
              <p:spPr>
                <a:xfrm>
                  <a:off x="6156176" y="1851670"/>
                  <a:ext cx="1468619" cy="288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 name="椭圆 3"/>
                <p:cNvSpPr/>
                <p:nvPr/>
              </p:nvSpPr>
              <p:spPr>
                <a:xfrm>
                  <a:off x="5292080" y="1851670"/>
                  <a:ext cx="951194" cy="288032"/>
                </a:xfrm>
                <a:custGeom>
                  <a:avLst/>
                  <a:gdLst/>
                  <a:ahLst/>
                  <a:cxnLst/>
                  <a:rect l="l" t="t" r="r" b="b"/>
                  <a:pathLst>
                    <a:path w="951194" h="288032">
                      <a:moveTo>
                        <a:pt x="72008" y="72008"/>
                      </a:moveTo>
                      <a:cubicBezTo>
                        <a:pt x="111777" y="72008"/>
                        <a:pt x="144016" y="104247"/>
                        <a:pt x="144016" y="144016"/>
                      </a:cubicBezTo>
                      <a:cubicBezTo>
                        <a:pt x="144016" y="183785"/>
                        <a:pt x="111777" y="216024"/>
                        <a:pt x="72008" y="216024"/>
                      </a:cubicBezTo>
                      <a:cubicBezTo>
                        <a:pt x="32239" y="216024"/>
                        <a:pt x="0" y="183785"/>
                        <a:pt x="0" y="144016"/>
                      </a:cubicBezTo>
                      <a:cubicBezTo>
                        <a:pt x="0" y="104247"/>
                        <a:pt x="32239" y="72008"/>
                        <a:pt x="72008" y="72008"/>
                      </a:cubicBezTo>
                      <a:close/>
                      <a:moveTo>
                        <a:pt x="144016" y="0"/>
                      </a:moveTo>
                      <a:lnTo>
                        <a:pt x="864096" y="0"/>
                      </a:lnTo>
                      <a:lnTo>
                        <a:pt x="864096" y="96456"/>
                      </a:lnTo>
                      <a:lnTo>
                        <a:pt x="951194" y="146973"/>
                      </a:lnTo>
                      <a:lnTo>
                        <a:pt x="864096" y="197489"/>
                      </a:lnTo>
                      <a:lnTo>
                        <a:pt x="864096" y="288032"/>
                      </a:lnTo>
                      <a:lnTo>
                        <a:pt x="144016" y="288032"/>
                      </a:lnTo>
                      <a:lnTo>
                        <a:pt x="144016" y="144016"/>
                      </a:lnTo>
                      <a:close/>
                    </a:path>
                  </a:pathLst>
                </a:custGeom>
                <a:gradFill>
                  <a:gsLst>
                    <a:gs pos="0">
                      <a:schemeClr val="bg1">
                        <a:lumMod val="85000"/>
                      </a:schemeClr>
                    </a:gs>
                    <a:gs pos="100000">
                      <a:schemeClr val="bg1"/>
                    </a:gs>
                  </a:gsLst>
                  <a:lin ang="2700000" scaled="0"/>
                </a:gradFill>
                <a:ln w="1270">
                  <a:gradFill>
                    <a:gsLst>
                      <a:gs pos="100000">
                        <a:schemeClr val="bg1">
                          <a:lumMod val="95000"/>
                        </a:schemeClr>
                      </a:gs>
                      <a:gs pos="0">
                        <a:schemeClr val="bg1"/>
                      </a:gs>
                    </a:gsLst>
                    <a:lin ang="2700000" scaled="0"/>
                  </a:grad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19" name="Text Box 11"/>
            <p:cNvSpPr txBox="1">
              <a:spLocks noChangeArrowheads="1"/>
            </p:cNvSpPr>
            <p:nvPr/>
          </p:nvSpPr>
          <p:spPr bwMode="auto">
            <a:xfrm>
              <a:off x="3322821" y="2150735"/>
              <a:ext cx="864096" cy="28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2015</a:t>
              </a:r>
              <a:r>
                <a:rPr kumimoji="0" lang="zh-CN" altLang="en-US"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endPar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grpSp>
        <p:nvGrpSpPr>
          <p:cNvPr id="24" name="组合 23"/>
          <p:cNvGrpSpPr/>
          <p:nvPr/>
        </p:nvGrpSpPr>
        <p:grpSpPr>
          <a:xfrm>
            <a:off x="4445000" y="2652713"/>
            <a:ext cx="3943350" cy="857250"/>
            <a:chOff x="4313925" y="2652604"/>
            <a:chExt cx="3943703" cy="856723"/>
          </a:xfrm>
        </p:grpSpPr>
        <p:grpSp>
          <p:nvGrpSpPr>
            <p:cNvPr id="30753" name="组合 24"/>
            <p:cNvGrpSpPr/>
            <p:nvPr/>
          </p:nvGrpSpPr>
          <p:grpSpPr>
            <a:xfrm>
              <a:off x="4313925" y="2652604"/>
              <a:ext cx="3943703" cy="856723"/>
              <a:chOff x="4193989" y="1439752"/>
              <a:chExt cx="3499073" cy="760132"/>
            </a:xfrm>
          </p:grpSpPr>
          <p:pic>
            <p:nvPicPr>
              <p:cNvPr id="30755" name="图片 26"/>
              <p:cNvPicPr>
                <a:picLocks noChangeAspect="1"/>
              </p:cNvPicPr>
              <p:nvPr/>
            </p:nvPicPr>
            <p:blipFill>
              <a:blip r:embed="rId5"/>
              <a:stretch>
                <a:fillRect/>
              </a:stretch>
            </p:blipFill>
            <p:spPr>
              <a:xfrm>
                <a:off x="5940152" y="1481200"/>
                <a:ext cx="1752910" cy="718684"/>
              </a:xfrm>
              <a:prstGeom prst="rect">
                <a:avLst/>
              </a:prstGeom>
              <a:noFill/>
              <a:ln w="9525">
                <a:noFill/>
              </a:ln>
            </p:spPr>
          </p:pic>
          <p:grpSp>
            <p:nvGrpSpPr>
              <p:cNvPr id="30756" name="组合 27"/>
              <p:cNvGrpSpPr/>
              <p:nvPr/>
            </p:nvGrpSpPr>
            <p:grpSpPr>
              <a:xfrm>
                <a:off x="4193989" y="1439752"/>
                <a:ext cx="3499073" cy="432048"/>
                <a:chOff x="5292080" y="1851670"/>
                <a:chExt cx="2332715" cy="288032"/>
              </a:xfrm>
            </p:grpSpPr>
            <p:sp>
              <p:nvSpPr>
                <p:cNvPr id="29" name="矩形 28"/>
                <p:cNvSpPr/>
                <p:nvPr/>
              </p:nvSpPr>
              <p:spPr>
                <a:xfrm>
                  <a:off x="6156176" y="1851670"/>
                  <a:ext cx="1468619" cy="2880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 name="椭圆 3"/>
                <p:cNvSpPr/>
                <p:nvPr/>
              </p:nvSpPr>
              <p:spPr>
                <a:xfrm>
                  <a:off x="5292080" y="1851670"/>
                  <a:ext cx="951194" cy="288032"/>
                </a:xfrm>
                <a:custGeom>
                  <a:avLst/>
                  <a:gdLst/>
                  <a:ahLst/>
                  <a:cxnLst/>
                  <a:rect l="l" t="t" r="r" b="b"/>
                  <a:pathLst>
                    <a:path w="951194" h="288032">
                      <a:moveTo>
                        <a:pt x="72008" y="72008"/>
                      </a:moveTo>
                      <a:cubicBezTo>
                        <a:pt x="111777" y="72008"/>
                        <a:pt x="144016" y="104247"/>
                        <a:pt x="144016" y="144016"/>
                      </a:cubicBezTo>
                      <a:cubicBezTo>
                        <a:pt x="144016" y="183785"/>
                        <a:pt x="111777" y="216024"/>
                        <a:pt x="72008" y="216024"/>
                      </a:cubicBezTo>
                      <a:cubicBezTo>
                        <a:pt x="32239" y="216024"/>
                        <a:pt x="0" y="183785"/>
                        <a:pt x="0" y="144016"/>
                      </a:cubicBezTo>
                      <a:cubicBezTo>
                        <a:pt x="0" y="104247"/>
                        <a:pt x="32239" y="72008"/>
                        <a:pt x="72008" y="72008"/>
                      </a:cubicBezTo>
                      <a:close/>
                      <a:moveTo>
                        <a:pt x="144016" y="0"/>
                      </a:moveTo>
                      <a:lnTo>
                        <a:pt x="864096" y="0"/>
                      </a:lnTo>
                      <a:lnTo>
                        <a:pt x="864096" y="96456"/>
                      </a:lnTo>
                      <a:lnTo>
                        <a:pt x="951194" y="146973"/>
                      </a:lnTo>
                      <a:lnTo>
                        <a:pt x="864096" y="197489"/>
                      </a:lnTo>
                      <a:lnTo>
                        <a:pt x="864096" y="288032"/>
                      </a:lnTo>
                      <a:lnTo>
                        <a:pt x="144016" y="288032"/>
                      </a:lnTo>
                      <a:lnTo>
                        <a:pt x="144016" y="144016"/>
                      </a:lnTo>
                      <a:close/>
                    </a:path>
                  </a:pathLst>
                </a:custGeom>
                <a:gradFill>
                  <a:gsLst>
                    <a:gs pos="0">
                      <a:schemeClr val="bg1">
                        <a:lumMod val="85000"/>
                      </a:schemeClr>
                    </a:gs>
                    <a:gs pos="100000">
                      <a:schemeClr val="bg1"/>
                    </a:gs>
                  </a:gsLst>
                  <a:lin ang="2700000" scaled="0"/>
                </a:gradFill>
                <a:ln w="1270">
                  <a:gradFill>
                    <a:gsLst>
                      <a:gs pos="100000">
                        <a:schemeClr val="bg1">
                          <a:lumMod val="95000"/>
                        </a:schemeClr>
                      </a:gs>
                      <a:gs pos="0">
                        <a:schemeClr val="bg1"/>
                      </a:gs>
                    </a:gsLst>
                    <a:lin ang="2700000" scaled="0"/>
                  </a:grad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26" name="Text Box 11"/>
            <p:cNvSpPr txBox="1">
              <a:spLocks noChangeArrowheads="1"/>
            </p:cNvSpPr>
            <p:nvPr/>
          </p:nvSpPr>
          <p:spPr bwMode="auto">
            <a:xfrm>
              <a:off x="4777978" y="2791445"/>
              <a:ext cx="864096" cy="28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2016</a:t>
              </a:r>
              <a:r>
                <a:rPr kumimoji="0" lang="zh-CN" altLang="en-US"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endPar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grpSp>
        <p:nvGrpSpPr>
          <p:cNvPr id="31" name="组合 30"/>
          <p:cNvGrpSpPr/>
          <p:nvPr/>
        </p:nvGrpSpPr>
        <p:grpSpPr>
          <a:xfrm>
            <a:off x="746125" y="3279775"/>
            <a:ext cx="3943350" cy="857250"/>
            <a:chOff x="615214" y="3279702"/>
            <a:chExt cx="3943703" cy="856723"/>
          </a:xfrm>
        </p:grpSpPr>
        <p:grpSp>
          <p:nvGrpSpPr>
            <p:cNvPr id="30745" name="组合 31"/>
            <p:cNvGrpSpPr/>
            <p:nvPr/>
          </p:nvGrpSpPr>
          <p:grpSpPr>
            <a:xfrm flipH="1">
              <a:off x="615214" y="3279702"/>
              <a:ext cx="3943703" cy="856723"/>
              <a:chOff x="4193989" y="1439752"/>
              <a:chExt cx="3499073" cy="760132"/>
            </a:xfrm>
          </p:grpSpPr>
          <p:pic>
            <p:nvPicPr>
              <p:cNvPr id="30747" name="图片 33"/>
              <p:cNvPicPr>
                <a:picLocks noChangeAspect="1"/>
              </p:cNvPicPr>
              <p:nvPr/>
            </p:nvPicPr>
            <p:blipFill>
              <a:blip r:embed="rId5"/>
              <a:stretch>
                <a:fillRect/>
              </a:stretch>
            </p:blipFill>
            <p:spPr>
              <a:xfrm>
                <a:off x="5940152" y="1481200"/>
                <a:ext cx="1752910" cy="718684"/>
              </a:xfrm>
              <a:prstGeom prst="rect">
                <a:avLst/>
              </a:prstGeom>
              <a:noFill/>
              <a:ln w="9525">
                <a:noFill/>
              </a:ln>
            </p:spPr>
          </p:pic>
          <p:grpSp>
            <p:nvGrpSpPr>
              <p:cNvPr id="30748" name="组合 34"/>
              <p:cNvGrpSpPr/>
              <p:nvPr/>
            </p:nvGrpSpPr>
            <p:grpSpPr>
              <a:xfrm>
                <a:off x="4193989" y="1439752"/>
                <a:ext cx="3499073" cy="432048"/>
                <a:chOff x="5292080" y="1851670"/>
                <a:chExt cx="2332715" cy="288032"/>
              </a:xfrm>
            </p:grpSpPr>
            <p:sp>
              <p:nvSpPr>
                <p:cNvPr id="36" name="矩形 35"/>
                <p:cNvSpPr/>
                <p:nvPr/>
              </p:nvSpPr>
              <p:spPr>
                <a:xfrm>
                  <a:off x="6156176" y="1851670"/>
                  <a:ext cx="1468619" cy="288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8" name="椭圆 3"/>
                <p:cNvSpPr/>
                <p:nvPr/>
              </p:nvSpPr>
              <p:spPr>
                <a:xfrm>
                  <a:off x="5292080" y="1851670"/>
                  <a:ext cx="951194" cy="288032"/>
                </a:xfrm>
                <a:custGeom>
                  <a:avLst/>
                  <a:gdLst/>
                  <a:ahLst/>
                  <a:cxnLst/>
                  <a:rect l="l" t="t" r="r" b="b"/>
                  <a:pathLst>
                    <a:path w="951194" h="288032">
                      <a:moveTo>
                        <a:pt x="72008" y="72008"/>
                      </a:moveTo>
                      <a:cubicBezTo>
                        <a:pt x="111777" y="72008"/>
                        <a:pt x="144016" y="104247"/>
                        <a:pt x="144016" y="144016"/>
                      </a:cubicBezTo>
                      <a:cubicBezTo>
                        <a:pt x="144016" y="183785"/>
                        <a:pt x="111777" y="216024"/>
                        <a:pt x="72008" y="216024"/>
                      </a:cubicBezTo>
                      <a:cubicBezTo>
                        <a:pt x="32239" y="216024"/>
                        <a:pt x="0" y="183785"/>
                        <a:pt x="0" y="144016"/>
                      </a:cubicBezTo>
                      <a:cubicBezTo>
                        <a:pt x="0" y="104247"/>
                        <a:pt x="32239" y="72008"/>
                        <a:pt x="72008" y="72008"/>
                      </a:cubicBezTo>
                      <a:close/>
                      <a:moveTo>
                        <a:pt x="144016" y="0"/>
                      </a:moveTo>
                      <a:lnTo>
                        <a:pt x="864096" y="0"/>
                      </a:lnTo>
                      <a:lnTo>
                        <a:pt x="864096" y="96456"/>
                      </a:lnTo>
                      <a:lnTo>
                        <a:pt x="951194" y="146973"/>
                      </a:lnTo>
                      <a:lnTo>
                        <a:pt x="864096" y="197489"/>
                      </a:lnTo>
                      <a:lnTo>
                        <a:pt x="864096" y="288032"/>
                      </a:lnTo>
                      <a:lnTo>
                        <a:pt x="144016" y="288032"/>
                      </a:lnTo>
                      <a:lnTo>
                        <a:pt x="144016" y="144016"/>
                      </a:lnTo>
                      <a:close/>
                    </a:path>
                  </a:pathLst>
                </a:custGeom>
                <a:gradFill>
                  <a:gsLst>
                    <a:gs pos="0">
                      <a:schemeClr val="bg1">
                        <a:lumMod val="85000"/>
                      </a:schemeClr>
                    </a:gs>
                    <a:gs pos="100000">
                      <a:schemeClr val="bg1"/>
                    </a:gs>
                  </a:gsLst>
                  <a:lin ang="2700000" scaled="0"/>
                </a:gradFill>
                <a:ln w="1270">
                  <a:gradFill>
                    <a:gsLst>
                      <a:gs pos="100000">
                        <a:schemeClr val="bg1">
                          <a:lumMod val="95000"/>
                        </a:schemeClr>
                      </a:gs>
                      <a:gs pos="0">
                        <a:schemeClr val="bg1"/>
                      </a:gs>
                    </a:gsLst>
                    <a:lin ang="2700000" scaled="0"/>
                  </a:grad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33" name="Text Box 11"/>
            <p:cNvSpPr txBox="1">
              <a:spLocks noChangeArrowheads="1"/>
            </p:cNvSpPr>
            <p:nvPr/>
          </p:nvSpPr>
          <p:spPr bwMode="auto">
            <a:xfrm>
              <a:off x="3341247" y="3413013"/>
              <a:ext cx="864096" cy="28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2017</a:t>
              </a:r>
              <a:r>
                <a:rPr kumimoji="0" lang="zh-CN" altLang="en-US"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endPar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grpSp>
        <p:nvGrpSpPr>
          <p:cNvPr id="39" name="组合 38"/>
          <p:cNvGrpSpPr/>
          <p:nvPr/>
        </p:nvGrpSpPr>
        <p:grpSpPr>
          <a:xfrm>
            <a:off x="4445000" y="3906838"/>
            <a:ext cx="3943350" cy="857250"/>
            <a:chOff x="4313925" y="3906800"/>
            <a:chExt cx="3943703" cy="856723"/>
          </a:xfrm>
        </p:grpSpPr>
        <p:grpSp>
          <p:nvGrpSpPr>
            <p:cNvPr id="30737" name="组合 39"/>
            <p:cNvGrpSpPr/>
            <p:nvPr/>
          </p:nvGrpSpPr>
          <p:grpSpPr>
            <a:xfrm>
              <a:off x="4313925" y="3906800"/>
              <a:ext cx="3943703" cy="856723"/>
              <a:chOff x="4193989" y="1439752"/>
              <a:chExt cx="3499073" cy="760132"/>
            </a:xfrm>
          </p:grpSpPr>
          <p:pic>
            <p:nvPicPr>
              <p:cNvPr id="30739" name="图片 41"/>
              <p:cNvPicPr>
                <a:picLocks noChangeAspect="1"/>
              </p:cNvPicPr>
              <p:nvPr/>
            </p:nvPicPr>
            <p:blipFill>
              <a:blip r:embed="rId5"/>
              <a:stretch>
                <a:fillRect/>
              </a:stretch>
            </p:blipFill>
            <p:spPr>
              <a:xfrm>
                <a:off x="5940152" y="1481200"/>
                <a:ext cx="1752910" cy="718684"/>
              </a:xfrm>
              <a:prstGeom prst="rect">
                <a:avLst/>
              </a:prstGeom>
              <a:noFill/>
              <a:ln w="9525">
                <a:noFill/>
              </a:ln>
            </p:spPr>
          </p:pic>
          <p:grpSp>
            <p:nvGrpSpPr>
              <p:cNvPr id="30740" name="组合 42"/>
              <p:cNvGrpSpPr/>
              <p:nvPr/>
            </p:nvGrpSpPr>
            <p:grpSpPr>
              <a:xfrm>
                <a:off x="4193989" y="1439752"/>
                <a:ext cx="3499073" cy="432048"/>
                <a:chOff x="5292080" y="1851670"/>
                <a:chExt cx="2332715" cy="288032"/>
              </a:xfrm>
            </p:grpSpPr>
            <p:sp>
              <p:nvSpPr>
                <p:cNvPr id="44" name="矩形 43"/>
                <p:cNvSpPr/>
                <p:nvPr/>
              </p:nvSpPr>
              <p:spPr>
                <a:xfrm>
                  <a:off x="6156176" y="1851670"/>
                  <a:ext cx="1468619" cy="2880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6" name="椭圆 3"/>
                <p:cNvSpPr/>
                <p:nvPr/>
              </p:nvSpPr>
              <p:spPr>
                <a:xfrm>
                  <a:off x="5292080" y="1851670"/>
                  <a:ext cx="951194" cy="288032"/>
                </a:xfrm>
                <a:custGeom>
                  <a:avLst/>
                  <a:gdLst/>
                  <a:ahLst/>
                  <a:cxnLst/>
                  <a:rect l="l" t="t" r="r" b="b"/>
                  <a:pathLst>
                    <a:path w="951194" h="288032">
                      <a:moveTo>
                        <a:pt x="72008" y="72008"/>
                      </a:moveTo>
                      <a:cubicBezTo>
                        <a:pt x="111777" y="72008"/>
                        <a:pt x="144016" y="104247"/>
                        <a:pt x="144016" y="144016"/>
                      </a:cubicBezTo>
                      <a:cubicBezTo>
                        <a:pt x="144016" y="183785"/>
                        <a:pt x="111777" y="216024"/>
                        <a:pt x="72008" y="216024"/>
                      </a:cubicBezTo>
                      <a:cubicBezTo>
                        <a:pt x="32239" y="216024"/>
                        <a:pt x="0" y="183785"/>
                        <a:pt x="0" y="144016"/>
                      </a:cubicBezTo>
                      <a:cubicBezTo>
                        <a:pt x="0" y="104247"/>
                        <a:pt x="32239" y="72008"/>
                        <a:pt x="72008" y="72008"/>
                      </a:cubicBezTo>
                      <a:close/>
                      <a:moveTo>
                        <a:pt x="144016" y="0"/>
                      </a:moveTo>
                      <a:lnTo>
                        <a:pt x="864096" y="0"/>
                      </a:lnTo>
                      <a:lnTo>
                        <a:pt x="864096" y="96456"/>
                      </a:lnTo>
                      <a:lnTo>
                        <a:pt x="951194" y="146973"/>
                      </a:lnTo>
                      <a:lnTo>
                        <a:pt x="864096" y="197489"/>
                      </a:lnTo>
                      <a:lnTo>
                        <a:pt x="864096" y="288032"/>
                      </a:lnTo>
                      <a:lnTo>
                        <a:pt x="144016" y="288032"/>
                      </a:lnTo>
                      <a:lnTo>
                        <a:pt x="144016" y="144016"/>
                      </a:lnTo>
                      <a:close/>
                    </a:path>
                  </a:pathLst>
                </a:custGeom>
                <a:gradFill>
                  <a:gsLst>
                    <a:gs pos="0">
                      <a:schemeClr val="bg1">
                        <a:lumMod val="85000"/>
                      </a:schemeClr>
                    </a:gs>
                    <a:gs pos="100000">
                      <a:schemeClr val="bg1"/>
                    </a:gs>
                  </a:gsLst>
                  <a:lin ang="2700000" scaled="0"/>
                </a:gradFill>
                <a:ln w="1270">
                  <a:gradFill>
                    <a:gsLst>
                      <a:gs pos="100000">
                        <a:schemeClr val="bg1">
                          <a:lumMod val="95000"/>
                        </a:schemeClr>
                      </a:gs>
                      <a:gs pos="0">
                        <a:schemeClr val="bg1"/>
                      </a:gs>
                    </a:gsLst>
                    <a:lin ang="2700000" scaled="0"/>
                  </a:grad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41" name="Text Box 11"/>
            <p:cNvSpPr txBox="1">
              <a:spLocks noChangeArrowheads="1"/>
            </p:cNvSpPr>
            <p:nvPr/>
          </p:nvSpPr>
          <p:spPr bwMode="auto">
            <a:xfrm>
              <a:off x="4777978" y="4049795"/>
              <a:ext cx="864096" cy="28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2018</a:t>
              </a:r>
              <a:r>
                <a:rPr kumimoji="0" lang="zh-CN" altLang="en-US"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endPar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47" name="矩形 1"/>
          <p:cNvSpPr/>
          <p:nvPr/>
        </p:nvSpPr>
        <p:spPr>
          <a:xfrm>
            <a:off x="6067425" y="1423988"/>
            <a:ext cx="2163763" cy="461962"/>
          </a:xfrm>
          <a:prstGeom prst="rect">
            <a:avLst/>
          </a:prstGeom>
          <a:noFill/>
          <a:ln w="9525">
            <a:noFill/>
          </a:ln>
        </p:spPr>
        <p:txBody>
          <a:bodyPr>
            <a:spAutoFit/>
          </a:bodyPr>
          <a:lstStyle/>
          <a:p>
            <a:pPr lvl="0" algn="just"/>
            <a:r>
              <a:rPr lang="zh-CN" altLang="en-US" sz="1200"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随着计算机技术的发展及印刷技术的进步，平面设计在感观。</a:t>
            </a:r>
          </a:p>
        </p:txBody>
      </p:sp>
      <p:sp>
        <p:nvSpPr>
          <p:cNvPr id="48" name="矩形 1"/>
          <p:cNvSpPr/>
          <p:nvPr/>
        </p:nvSpPr>
        <p:spPr>
          <a:xfrm>
            <a:off x="6067425" y="2665413"/>
            <a:ext cx="2163763" cy="461962"/>
          </a:xfrm>
          <a:prstGeom prst="rect">
            <a:avLst/>
          </a:prstGeom>
          <a:noFill/>
          <a:ln w="9525">
            <a:noFill/>
          </a:ln>
        </p:spPr>
        <p:txBody>
          <a:bodyPr>
            <a:spAutoFit/>
          </a:bodyPr>
          <a:lstStyle/>
          <a:p>
            <a:pPr lvl="0" algn="just"/>
            <a:r>
              <a:rPr lang="zh-CN" altLang="en-US" sz="1200"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随着计算机技术的发展及印刷技术的进步，平面设计在感观。</a:t>
            </a:r>
          </a:p>
        </p:txBody>
      </p:sp>
      <p:sp>
        <p:nvSpPr>
          <p:cNvPr id="49" name="矩形 1"/>
          <p:cNvSpPr/>
          <p:nvPr/>
        </p:nvSpPr>
        <p:spPr>
          <a:xfrm>
            <a:off x="6067425" y="3906838"/>
            <a:ext cx="2163763" cy="461962"/>
          </a:xfrm>
          <a:prstGeom prst="rect">
            <a:avLst/>
          </a:prstGeom>
          <a:noFill/>
          <a:ln w="9525">
            <a:noFill/>
          </a:ln>
        </p:spPr>
        <p:txBody>
          <a:bodyPr>
            <a:spAutoFit/>
          </a:bodyPr>
          <a:lstStyle/>
          <a:p>
            <a:pPr lvl="0" algn="just"/>
            <a:r>
              <a:rPr lang="zh-CN" altLang="en-US" sz="1200"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随着计算机技术的发展及印刷技术的进步，平面设计在感观。</a:t>
            </a:r>
          </a:p>
        </p:txBody>
      </p:sp>
      <p:sp>
        <p:nvSpPr>
          <p:cNvPr id="50" name="矩形 1"/>
          <p:cNvSpPr/>
          <p:nvPr/>
        </p:nvSpPr>
        <p:spPr>
          <a:xfrm>
            <a:off x="901700" y="2038350"/>
            <a:ext cx="2163763" cy="461963"/>
          </a:xfrm>
          <a:prstGeom prst="rect">
            <a:avLst/>
          </a:prstGeom>
          <a:noFill/>
          <a:ln w="9525">
            <a:noFill/>
          </a:ln>
        </p:spPr>
        <p:txBody>
          <a:bodyPr>
            <a:spAutoFit/>
          </a:bodyPr>
          <a:lstStyle/>
          <a:p>
            <a:pPr lvl="0" algn="just"/>
            <a:r>
              <a:rPr lang="zh-CN" altLang="en-US" sz="1200"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随着计算机技术的发展及印刷技术的进步，平面设计在感观。</a:t>
            </a:r>
          </a:p>
        </p:txBody>
      </p:sp>
      <p:sp>
        <p:nvSpPr>
          <p:cNvPr id="51" name="矩形 1"/>
          <p:cNvSpPr/>
          <p:nvPr/>
        </p:nvSpPr>
        <p:spPr>
          <a:xfrm>
            <a:off x="901700" y="3292475"/>
            <a:ext cx="2163763" cy="461963"/>
          </a:xfrm>
          <a:prstGeom prst="rect">
            <a:avLst/>
          </a:prstGeom>
          <a:noFill/>
          <a:ln w="9525">
            <a:noFill/>
          </a:ln>
        </p:spPr>
        <p:txBody>
          <a:bodyPr>
            <a:spAutoFit/>
          </a:bodyPr>
          <a:lstStyle/>
          <a:p>
            <a:pPr lvl="0" algn="just"/>
            <a:r>
              <a:rPr lang="zh-CN" altLang="en-US" sz="1200"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随着计算机技术的发展及印刷技术的进步，平面设计在感观。</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4"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12" presetClass="entr" presetSubtype="8"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p:tgtEl>
                                          <p:spTgt spid="9"/>
                                        </p:tgtEl>
                                        <p:attrNameLst>
                                          <p:attrName>ppt_x</p:attrName>
                                        </p:attrNameLst>
                                      </p:cBhvr>
                                      <p:tavLst>
                                        <p:tav tm="0">
                                          <p:val>
                                            <p:strVal val="#ppt_x-#ppt_w*1.125000"/>
                                          </p:val>
                                        </p:tav>
                                        <p:tav tm="100000">
                                          <p:val>
                                            <p:strVal val="#ppt_x"/>
                                          </p:val>
                                        </p:tav>
                                      </p:tavLst>
                                    </p:anim>
                                    <p:animEffect transition="in" filter="wipe(right)">
                                      <p:cBhvr>
                                        <p:cTn id="35" dur="500"/>
                                        <p:tgtEl>
                                          <p:spTgt spid="9"/>
                                        </p:tgtEl>
                                      </p:cBhvr>
                                    </p:animEffect>
                                  </p:childTnLst>
                                </p:cTn>
                              </p:par>
                            </p:childTnLst>
                          </p:cTn>
                        </p:par>
                        <p:par>
                          <p:cTn id="36" fill="hold">
                            <p:stCondLst>
                              <p:cond delay="3000"/>
                            </p:stCondLst>
                            <p:childTnLst>
                              <p:par>
                                <p:cTn id="37" presetID="12" presetClass="entr" presetSubtype="2"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p:tgtEl>
                                          <p:spTgt spid="17"/>
                                        </p:tgtEl>
                                        <p:attrNameLst>
                                          <p:attrName>ppt_x</p:attrName>
                                        </p:attrNameLst>
                                      </p:cBhvr>
                                      <p:tavLst>
                                        <p:tav tm="0">
                                          <p:val>
                                            <p:strVal val="#ppt_x+#ppt_w*1.125000"/>
                                          </p:val>
                                        </p:tav>
                                        <p:tav tm="100000">
                                          <p:val>
                                            <p:strVal val="#ppt_x"/>
                                          </p:val>
                                        </p:tav>
                                      </p:tavLst>
                                    </p:anim>
                                    <p:animEffect transition="in" filter="wipe(left)">
                                      <p:cBhvr>
                                        <p:cTn id="40" dur="500"/>
                                        <p:tgtEl>
                                          <p:spTgt spid="17"/>
                                        </p:tgtEl>
                                      </p:cBhvr>
                                    </p:animEffect>
                                  </p:childTnLst>
                                </p:cTn>
                              </p:par>
                            </p:childTnLst>
                          </p:cTn>
                        </p:par>
                        <p:par>
                          <p:cTn id="41" fill="hold">
                            <p:stCondLst>
                              <p:cond delay="3500"/>
                            </p:stCondLst>
                            <p:childTnLst>
                              <p:par>
                                <p:cTn id="42" presetID="12" presetClass="entr" presetSubtype="8"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p:tgtEl>
                                          <p:spTgt spid="24"/>
                                        </p:tgtEl>
                                        <p:attrNameLst>
                                          <p:attrName>ppt_x</p:attrName>
                                        </p:attrNameLst>
                                      </p:cBhvr>
                                      <p:tavLst>
                                        <p:tav tm="0">
                                          <p:val>
                                            <p:strVal val="#ppt_x-#ppt_w*1.125000"/>
                                          </p:val>
                                        </p:tav>
                                        <p:tav tm="100000">
                                          <p:val>
                                            <p:strVal val="#ppt_x"/>
                                          </p:val>
                                        </p:tav>
                                      </p:tavLst>
                                    </p:anim>
                                    <p:animEffect transition="in" filter="wipe(right)">
                                      <p:cBhvr>
                                        <p:cTn id="45" dur="500"/>
                                        <p:tgtEl>
                                          <p:spTgt spid="24"/>
                                        </p:tgtEl>
                                      </p:cBhvr>
                                    </p:animEffect>
                                  </p:childTnLst>
                                </p:cTn>
                              </p:par>
                            </p:childTnLst>
                          </p:cTn>
                        </p:par>
                        <p:par>
                          <p:cTn id="46" fill="hold">
                            <p:stCondLst>
                              <p:cond delay="4000"/>
                            </p:stCondLst>
                            <p:childTnLst>
                              <p:par>
                                <p:cTn id="47" presetID="12" presetClass="entr" presetSubtype="2"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p:tgtEl>
                                          <p:spTgt spid="31"/>
                                        </p:tgtEl>
                                        <p:attrNameLst>
                                          <p:attrName>ppt_x</p:attrName>
                                        </p:attrNameLst>
                                      </p:cBhvr>
                                      <p:tavLst>
                                        <p:tav tm="0">
                                          <p:val>
                                            <p:strVal val="#ppt_x+#ppt_w*1.125000"/>
                                          </p:val>
                                        </p:tav>
                                        <p:tav tm="100000">
                                          <p:val>
                                            <p:strVal val="#ppt_x"/>
                                          </p:val>
                                        </p:tav>
                                      </p:tavLst>
                                    </p:anim>
                                    <p:animEffect transition="in" filter="wipe(left)">
                                      <p:cBhvr>
                                        <p:cTn id="50" dur="500"/>
                                        <p:tgtEl>
                                          <p:spTgt spid="31"/>
                                        </p:tgtEl>
                                      </p:cBhvr>
                                    </p:animEffect>
                                  </p:childTnLst>
                                </p:cTn>
                              </p:par>
                            </p:childTnLst>
                          </p:cTn>
                        </p:par>
                        <p:par>
                          <p:cTn id="51" fill="hold">
                            <p:stCondLst>
                              <p:cond delay="4500"/>
                            </p:stCondLst>
                            <p:childTnLst>
                              <p:par>
                                <p:cTn id="52" presetID="12" presetClass="entr" presetSubtype="8" fill="hold" nodeType="after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right)">
                                      <p:cBhvr>
                                        <p:cTn id="55" dur="500"/>
                                        <p:tgtEl>
                                          <p:spTgt spid="39"/>
                                        </p:tgtEl>
                                      </p:cBhvr>
                                    </p:animEffect>
                                  </p:childTnLst>
                                </p:cTn>
                              </p:par>
                            </p:childTnLst>
                          </p:cTn>
                        </p:par>
                        <p:par>
                          <p:cTn id="56" fill="hold">
                            <p:stCondLst>
                              <p:cond delay="5000"/>
                            </p:stCondLst>
                            <p:childTnLst>
                              <p:par>
                                <p:cTn id="57" presetID="2" presetClass="entr" presetSubtype="1" decel="56700"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 calcmode="lin" valueType="num">
                                      <p:cBhvr additive="base">
                                        <p:cTn id="59" dur="300" fill="hold"/>
                                        <p:tgtEl>
                                          <p:spTgt spid="47"/>
                                        </p:tgtEl>
                                        <p:attrNameLst>
                                          <p:attrName>ppt_x</p:attrName>
                                        </p:attrNameLst>
                                      </p:cBhvr>
                                      <p:tavLst>
                                        <p:tav tm="0">
                                          <p:val>
                                            <p:strVal val="#ppt_x"/>
                                          </p:val>
                                        </p:tav>
                                        <p:tav tm="100000">
                                          <p:val>
                                            <p:strVal val="#ppt_x"/>
                                          </p:val>
                                        </p:tav>
                                      </p:tavLst>
                                    </p:anim>
                                    <p:anim calcmode="lin" valueType="num">
                                      <p:cBhvr additive="base">
                                        <p:cTn id="60" dur="300" fill="hold"/>
                                        <p:tgtEl>
                                          <p:spTgt spid="47"/>
                                        </p:tgtEl>
                                        <p:attrNameLst>
                                          <p:attrName>ppt_y</p:attrName>
                                        </p:attrNameLst>
                                      </p:cBhvr>
                                      <p:tavLst>
                                        <p:tav tm="0">
                                          <p:val>
                                            <p:strVal val="0-#ppt_h/2"/>
                                          </p:val>
                                        </p:tav>
                                        <p:tav tm="100000">
                                          <p:val>
                                            <p:strVal val="#ppt_y"/>
                                          </p:val>
                                        </p:tav>
                                      </p:tavLst>
                                    </p:anim>
                                  </p:childTnLst>
                                </p:cTn>
                              </p:par>
                            </p:childTnLst>
                          </p:cTn>
                        </p:par>
                        <p:par>
                          <p:cTn id="61" fill="hold">
                            <p:stCondLst>
                              <p:cond delay="5500"/>
                            </p:stCondLst>
                            <p:childTnLst>
                              <p:par>
                                <p:cTn id="62" presetID="2" presetClass="entr" presetSubtype="1" decel="56700"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300" fill="hold"/>
                                        <p:tgtEl>
                                          <p:spTgt spid="50"/>
                                        </p:tgtEl>
                                        <p:attrNameLst>
                                          <p:attrName>ppt_x</p:attrName>
                                        </p:attrNameLst>
                                      </p:cBhvr>
                                      <p:tavLst>
                                        <p:tav tm="0">
                                          <p:val>
                                            <p:strVal val="#ppt_x"/>
                                          </p:val>
                                        </p:tav>
                                        <p:tav tm="100000">
                                          <p:val>
                                            <p:strVal val="#ppt_x"/>
                                          </p:val>
                                        </p:tav>
                                      </p:tavLst>
                                    </p:anim>
                                    <p:anim calcmode="lin" valueType="num">
                                      <p:cBhvr additive="base">
                                        <p:cTn id="65" dur="300" fill="hold"/>
                                        <p:tgtEl>
                                          <p:spTgt spid="50"/>
                                        </p:tgtEl>
                                        <p:attrNameLst>
                                          <p:attrName>ppt_y</p:attrName>
                                        </p:attrNameLst>
                                      </p:cBhvr>
                                      <p:tavLst>
                                        <p:tav tm="0">
                                          <p:val>
                                            <p:strVal val="0-#ppt_h/2"/>
                                          </p:val>
                                        </p:tav>
                                        <p:tav tm="100000">
                                          <p:val>
                                            <p:strVal val="#ppt_y"/>
                                          </p:val>
                                        </p:tav>
                                      </p:tavLst>
                                    </p:anim>
                                  </p:childTnLst>
                                </p:cTn>
                              </p:par>
                            </p:childTnLst>
                          </p:cTn>
                        </p:par>
                        <p:par>
                          <p:cTn id="66" fill="hold">
                            <p:stCondLst>
                              <p:cond delay="6000"/>
                            </p:stCondLst>
                            <p:childTnLst>
                              <p:par>
                                <p:cTn id="67" presetID="2" presetClass="entr" presetSubtype="1" decel="56700" fill="hold" grpId="0" nodeType="afterEffect">
                                  <p:stCondLst>
                                    <p:cond delay="0"/>
                                  </p:stCondLst>
                                  <p:childTnLst>
                                    <p:set>
                                      <p:cBhvr>
                                        <p:cTn id="68" dur="1" fill="hold">
                                          <p:stCondLst>
                                            <p:cond delay="0"/>
                                          </p:stCondLst>
                                        </p:cTn>
                                        <p:tgtEl>
                                          <p:spTgt spid="48"/>
                                        </p:tgtEl>
                                        <p:attrNameLst>
                                          <p:attrName>style.visibility</p:attrName>
                                        </p:attrNameLst>
                                      </p:cBhvr>
                                      <p:to>
                                        <p:strVal val="visible"/>
                                      </p:to>
                                    </p:set>
                                    <p:anim calcmode="lin" valueType="num">
                                      <p:cBhvr additive="base">
                                        <p:cTn id="69" dur="300" fill="hold"/>
                                        <p:tgtEl>
                                          <p:spTgt spid="48"/>
                                        </p:tgtEl>
                                        <p:attrNameLst>
                                          <p:attrName>ppt_x</p:attrName>
                                        </p:attrNameLst>
                                      </p:cBhvr>
                                      <p:tavLst>
                                        <p:tav tm="0">
                                          <p:val>
                                            <p:strVal val="#ppt_x"/>
                                          </p:val>
                                        </p:tav>
                                        <p:tav tm="100000">
                                          <p:val>
                                            <p:strVal val="#ppt_x"/>
                                          </p:val>
                                        </p:tav>
                                      </p:tavLst>
                                    </p:anim>
                                    <p:anim calcmode="lin" valueType="num">
                                      <p:cBhvr additive="base">
                                        <p:cTn id="70" dur="300" fill="hold"/>
                                        <p:tgtEl>
                                          <p:spTgt spid="48"/>
                                        </p:tgtEl>
                                        <p:attrNameLst>
                                          <p:attrName>ppt_y</p:attrName>
                                        </p:attrNameLst>
                                      </p:cBhvr>
                                      <p:tavLst>
                                        <p:tav tm="0">
                                          <p:val>
                                            <p:strVal val="0-#ppt_h/2"/>
                                          </p:val>
                                        </p:tav>
                                        <p:tav tm="100000">
                                          <p:val>
                                            <p:strVal val="#ppt_y"/>
                                          </p:val>
                                        </p:tav>
                                      </p:tavLst>
                                    </p:anim>
                                  </p:childTnLst>
                                </p:cTn>
                              </p:par>
                            </p:childTnLst>
                          </p:cTn>
                        </p:par>
                        <p:par>
                          <p:cTn id="71" fill="hold">
                            <p:stCondLst>
                              <p:cond delay="6500"/>
                            </p:stCondLst>
                            <p:childTnLst>
                              <p:par>
                                <p:cTn id="72" presetID="2" presetClass="entr" presetSubtype="1" decel="56700" fill="hold" grpId="0" nodeType="afterEffect">
                                  <p:stCondLst>
                                    <p:cond delay="0"/>
                                  </p:stCondLst>
                                  <p:childTnLst>
                                    <p:set>
                                      <p:cBhvr>
                                        <p:cTn id="73" dur="1" fill="hold">
                                          <p:stCondLst>
                                            <p:cond delay="0"/>
                                          </p:stCondLst>
                                        </p:cTn>
                                        <p:tgtEl>
                                          <p:spTgt spid="51"/>
                                        </p:tgtEl>
                                        <p:attrNameLst>
                                          <p:attrName>style.visibility</p:attrName>
                                        </p:attrNameLst>
                                      </p:cBhvr>
                                      <p:to>
                                        <p:strVal val="visible"/>
                                      </p:to>
                                    </p:set>
                                    <p:anim calcmode="lin" valueType="num">
                                      <p:cBhvr additive="base">
                                        <p:cTn id="74" dur="300" fill="hold"/>
                                        <p:tgtEl>
                                          <p:spTgt spid="51"/>
                                        </p:tgtEl>
                                        <p:attrNameLst>
                                          <p:attrName>ppt_x</p:attrName>
                                        </p:attrNameLst>
                                      </p:cBhvr>
                                      <p:tavLst>
                                        <p:tav tm="0">
                                          <p:val>
                                            <p:strVal val="#ppt_x"/>
                                          </p:val>
                                        </p:tav>
                                        <p:tav tm="100000">
                                          <p:val>
                                            <p:strVal val="#ppt_x"/>
                                          </p:val>
                                        </p:tav>
                                      </p:tavLst>
                                    </p:anim>
                                    <p:anim calcmode="lin" valueType="num">
                                      <p:cBhvr additive="base">
                                        <p:cTn id="75" dur="300" fill="hold"/>
                                        <p:tgtEl>
                                          <p:spTgt spid="51"/>
                                        </p:tgtEl>
                                        <p:attrNameLst>
                                          <p:attrName>ppt_y</p:attrName>
                                        </p:attrNameLst>
                                      </p:cBhvr>
                                      <p:tavLst>
                                        <p:tav tm="0">
                                          <p:val>
                                            <p:strVal val="0-#ppt_h/2"/>
                                          </p:val>
                                        </p:tav>
                                        <p:tav tm="100000">
                                          <p:val>
                                            <p:strVal val="#ppt_y"/>
                                          </p:val>
                                        </p:tav>
                                      </p:tavLst>
                                    </p:anim>
                                  </p:childTnLst>
                                </p:cTn>
                              </p:par>
                            </p:childTnLst>
                          </p:cTn>
                        </p:par>
                        <p:par>
                          <p:cTn id="76" fill="hold">
                            <p:stCondLst>
                              <p:cond delay="7000"/>
                            </p:stCondLst>
                            <p:childTnLst>
                              <p:par>
                                <p:cTn id="77" presetID="2" presetClass="entr" presetSubtype="1" decel="56700"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additive="base">
                                        <p:cTn id="79" dur="300" fill="hold"/>
                                        <p:tgtEl>
                                          <p:spTgt spid="49"/>
                                        </p:tgtEl>
                                        <p:attrNameLst>
                                          <p:attrName>ppt_x</p:attrName>
                                        </p:attrNameLst>
                                      </p:cBhvr>
                                      <p:tavLst>
                                        <p:tav tm="0">
                                          <p:val>
                                            <p:strVal val="#ppt_x"/>
                                          </p:val>
                                        </p:tav>
                                        <p:tav tm="100000">
                                          <p:val>
                                            <p:strVal val="#ppt_x"/>
                                          </p:val>
                                        </p:tav>
                                      </p:tavLst>
                                    </p:anim>
                                    <p:anim calcmode="lin" valueType="num">
                                      <p:cBhvr additive="base">
                                        <p:cTn id="80" dur="300" fill="hold"/>
                                        <p:tgtEl>
                                          <p:spTgt spid="4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ltHorz">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45" name="直接连接符 44"/>
          <p:cNvCxnSpPr/>
          <p:nvPr/>
        </p:nvCxnSpPr>
        <p:spPr>
          <a:xfrm flipH="1">
            <a:off x="1692275" y="677863"/>
            <a:ext cx="6419850" cy="0"/>
          </a:xfrm>
          <a:prstGeom prst="line">
            <a:avLst/>
          </a:prstGeom>
          <a:ln w="12700" cap="flat" cmpd="sng">
            <a:solidFill>
              <a:srgbClr val="92D050"/>
            </a:solidFill>
            <a:prstDash val="solid"/>
            <a:headEnd type="none" w="med" len="med"/>
            <a:tailEnd type="none" w="med" len="med"/>
          </a:ln>
        </p:spPr>
      </p:cxnSp>
      <p:pic>
        <p:nvPicPr>
          <p:cNvPr id="11" name="图片 10"/>
          <p:cNvPicPr>
            <a:picLocks noChangeAspect="1"/>
          </p:cNvPicPr>
          <p:nvPr/>
        </p:nvPicPr>
        <p:blipFill>
          <a:blip r:embed="rId2"/>
          <a:stretch>
            <a:fillRect/>
          </a:stretch>
        </p:blipFill>
        <p:spPr>
          <a:xfrm>
            <a:off x="7994650" y="371475"/>
            <a:ext cx="474663" cy="544513"/>
          </a:xfrm>
          <a:prstGeom prst="rect">
            <a:avLst/>
          </a:prstGeom>
          <a:noFill/>
          <a:ln w="9525">
            <a:noFill/>
          </a:ln>
        </p:spPr>
      </p:pic>
      <p:sp>
        <p:nvSpPr>
          <p:cNvPr id="74" name="矩形 73"/>
          <p:cNvSpPr/>
          <p:nvPr/>
        </p:nvSpPr>
        <p:spPr>
          <a:xfrm>
            <a:off x="1555750" y="325438"/>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3" name="组合 2"/>
          <p:cNvGrpSpPr/>
          <p:nvPr/>
        </p:nvGrpSpPr>
        <p:grpSpPr>
          <a:xfrm>
            <a:off x="677863" y="204788"/>
            <a:ext cx="720725" cy="711200"/>
            <a:chOff x="1403648" y="1779662"/>
            <a:chExt cx="720080" cy="711135"/>
          </a:xfrm>
        </p:grpSpPr>
        <p:pic>
          <p:nvPicPr>
            <p:cNvPr id="31806" name="图片 36"/>
            <p:cNvPicPr>
              <a:picLocks noChangeAspect="1"/>
            </p:cNvPicPr>
            <p:nvPr/>
          </p:nvPicPr>
          <p:blipFill>
            <a:blip r:embed="rId3"/>
            <a:stretch>
              <a:fillRect/>
            </a:stretch>
          </p:blipFill>
          <p:spPr>
            <a:xfrm>
              <a:off x="1403648" y="1779662"/>
              <a:ext cx="720080" cy="711135"/>
            </a:xfrm>
            <a:prstGeom prst="rect">
              <a:avLst/>
            </a:prstGeom>
            <a:noFill/>
            <a:ln w="9525">
              <a:noFill/>
            </a:ln>
          </p:spPr>
        </p:pic>
        <p:pic>
          <p:nvPicPr>
            <p:cNvPr id="31807" name="图片 1"/>
            <p:cNvPicPr>
              <a:picLocks noChangeAspect="1"/>
            </p:cNvPicPr>
            <p:nvPr/>
          </p:nvPicPr>
          <p:blipFill>
            <a:blip r:embed="rId4"/>
            <a:stretch>
              <a:fillRect/>
            </a:stretch>
          </p:blipFill>
          <p:spPr>
            <a:xfrm>
              <a:off x="1551729" y="1928322"/>
              <a:ext cx="413814" cy="413814"/>
            </a:xfrm>
            <a:prstGeom prst="rect">
              <a:avLst/>
            </a:prstGeom>
            <a:noFill/>
            <a:ln w="9525">
              <a:noFill/>
            </a:ln>
          </p:spPr>
        </p:pic>
      </p:grpSp>
      <p:grpSp>
        <p:nvGrpSpPr>
          <p:cNvPr id="8" name="Group 6"/>
          <p:cNvGrpSpPr/>
          <p:nvPr/>
        </p:nvGrpSpPr>
        <p:grpSpPr>
          <a:xfrm>
            <a:off x="1250950" y="3459163"/>
            <a:ext cx="625475" cy="625475"/>
            <a:chOff x="1323617" y="3151364"/>
            <a:chExt cx="624853" cy="624853"/>
          </a:xfrm>
        </p:grpSpPr>
        <p:grpSp>
          <p:nvGrpSpPr>
            <p:cNvPr id="31800" name="Group 7"/>
            <p:cNvGrpSpPr/>
            <p:nvPr/>
          </p:nvGrpSpPr>
          <p:grpSpPr>
            <a:xfrm>
              <a:off x="1323617" y="3151364"/>
              <a:ext cx="624853" cy="624853"/>
              <a:chOff x="1684616" y="3015824"/>
              <a:chExt cx="568048" cy="568048"/>
            </a:xfrm>
          </p:grpSpPr>
          <p:sp>
            <p:nvSpPr>
              <p:cNvPr id="12" name="Oval 7"/>
              <p:cNvSpPr>
                <a:spLocks noChangeArrowheads="1"/>
              </p:cNvSpPr>
              <p:nvPr/>
            </p:nvSpPr>
            <p:spPr bwMode="auto">
              <a:xfrm rot="16200000">
                <a:off x="1684616" y="3015824"/>
                <a:ext cx="568048" cy="568048"/>
              </a:xfrm>
              <a:prstGeom prst="ellipse">
                <a:avLst/>
              </a:prstGeom>
              <a:gradFill flip="none" rotWithShape="1">
                <a:gsLst>
                  <a:gs pos="0">
                    <a:schemeClr val="bg2"/>
                  </a:gs>
                  <a:gs pos="100000">
                    <a:schemeClr val="tx2"/>
                  </a:gs>
                </a:gsLst>
                <a:lin ang="18900000" scaled="1"/>
                <a:tileRect/>
              </a:gradFill>
              <a:ln w="19050">
                <a:gradFill flip="none" rotWithShape="1">
                  <a:gsLst>
                    <a:gs pos="0">
                      <a:schemeClr val="bg2"/>
                    </a:gs>
                    <a:gs pos="100000">
                      <a:schemeClr val="tx2"/>
                    </a:gs>
                  </a:gsLst>
                  <a:lin ang="81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1805" name="Oval 7"/>
              <p:cNvSpPr/>
              <p:nvPr/>
            </p:nvSpPr>
            <p:spPr>
              <a:xfrm rot="-5400000">
                <a:off x="1747090" y="3077699"/>
                <a:ext cx="443099" cy="443099"/>
              </a:xfrm>
              <a:prstGeom prst="ellipse">
                <a:avLst/>
              </a:prstGeom>
              <a:solidFill>
                <a:schemeClr val="bg1"/>
              </a:solidFill>
              <a:ln w="9525">
                <a:noFill/>
              </a:ln>
            </p:spPr>
            <p:txBody>
              <a:bodyPr/>
              <a:lstStyle/>
              <a:p>
                <a:pPr lvl="0"/>
                <a:endParaRPr lang="en-US" altLang="zh-CN" dirty="0">
                  <a:latin typeface="Calibri" panose="020F0502020204030204" pitchFamily="34" charset="0"/>
                  <a:ea typeface="宋体" panose="02010600030101010101" pitchFamily="2" charset="-122"/>
                </a:endParaRPr>
              </a:p>
            </p:txBody>
          </p:sp>
        </p:grpSp>
        <p:sp>
          <p:nvSpPr>
            <p:cNvPr id="31801" name="Freeform 6"/>
            <p:cNvSpPr>
              <a:spLocks noEditPoints="1"/>
            </p:cNvSpPr>
            <p:nvPr/>
          </p:nvSpPr>
          <p:spPr>
            <a:xfrm>
              <a:off x="1534475" y="3305227"/>
              <a:ext cx="192305" cy="331630"/>
            </a:xfrm>
            <a:custGeom>
              <a:avLst/>
              <a:gdLst/>
              <a:ahLst/>
              <a:cxnLst>
                <a:cxn ang="0">
                  <a:pos x="192305" y="204710"/>
                </a:cxn>
                <a:cxn ang="0">
                  <a:pos x="173893" y="223134"/>
                </a:cxn>
                <a:cxn ang="0">
                  <a:pos x="157526" y="204710"/>
                </a:cxn>
                <a:cxn ang="0">
                  <a:pos x="157526" y="139203"/>
                </a:cxn>
                <a:cxn ang="0">
                  <a:pos x="145252" y="139203"/>
                </a:cxn>
                <a:cxn ang="0">
                  <a:pos x="145252" y="309112"/>
                </a:cxn>
                <a:cxn ang="0">
                  <a:pos x="122748" y="331630"/>
                </a:cxn>
                <a:cxn ang="0">
                  <a:pos x="102290" y="309112"/>
                </a:cxn>
                <a:cxn ang="0">
                  <a:pos x="102290" y="223134"/>
                </a:cxn>
                <a:cxn ang="0">
                  <a:pos x="90015" y="223134"/>
                </a:cxn>
                <a:cxn ang="0">
                  <a:pos x="90015" y="309112"/>
                </a:cxn>
                <a:cxn ang="0">
                  <a:pos x="69557" y="331630"/>
                </a:cxn>
                <a:cxn ang="0">
                  <a:pos x="49099" y="309112"/>
                </a:cxn>
                <a:cxn ang="0">
                  <a:pos x="49099" y="139203"/>
                </a:cxn>
                <a:cxn ang="0">
                  <a:pos x="36824" y="139203"/>
                </a:cxn>
                <a:cxn ang="0">
                  <a:pos x="36824" y="204710"/>
                </a:cxn>
                <a:cxn ang="0">
                  <a:pos x="18412" y="223134"/>
                </a:cxn>
                <a:cxn ang="0">
                  <a:pos x="0" y="204710"/>
                </a:cxn>
                <a:cxn ang="0">
                  <a:pos x="0" y="126920"/>
                </a:cxn>
                <a:cxn ang="0">
                  <a:pos x="36824" y="90072"/>
                </a:cxn>
                <a:cxn ang="0">
                  <a:pos x="157526" y="90072"/>
                </a:cxn>
                <a:cxn ang="0">
                  <a:pos x="192305" y="126920"/>
                </a:cxn>
                <a:cxn ang="0">
                  <a:pos x="192305" y="204710"/>
                </a:cxn>
                <a:cxn ang="0">
                  <a:pos x="96153" y="83931"/>
                </a:cxn>
                <a:cxn ang="0">
                  <a:pos x="55237" y="42989"/>
                </a:cxn>
                <a:cxn ang="0">
                  <a:pos x="96153" y="0"/>
                </a:cxn>
                <a:cxn ang="0">
                  <a:pos x="139114" y="42989"/>
                </a:cxn>
                <a:cxn ang="0">
                  <a:pos x="96153" y="83931"/>
                </a:cxn>
              </a:cxnLst>
              <a:rect l="0" t="0" r="0" b="0"/>
              <a:pathLst>
                <a:path w="94" h="162">
                  <a:moveTo>
                    <a:pt x="94" y="100"/>
                  </a:moveTo>
                  <a:cubicBezTo>
                    <a:pt x="94" y="105"/>
                    <a:pt x="90" y="109"/>
                    <a:pt x="85" y="109"/>
                  </a:cubicBezTo>
                  <a:cubicBezTo>
                    <a:pt x="80" y="109"/>
                    <a:pt x="77" y="105"/>
                    <a:pt x="77" y="100"/>
                  </a:cubicBezTo>
                  <a:cubicBezTo>
                    <a:pt x="77" y="68"/>
                    <a:pt x="77" y="68"/>
                    <a:pt x="77" y="68"/>
                  </a:cubicBezTo>
                  <a:cubicBezTo>
                    <a:pt x="71" y="68"/>
                    <a:pt x="71" y="68"/>
                    <a:pt x="71" y="68"/>
                  </a:cubicBezTo>
                  <a:cubicBezTo>
                    <a:pt x="71" y="151"/>
                    <a:pt x="71" y="151"/>
                    <a:pt x="71" y="151"/>
                  </a:cubicBezTo>
                  <a:cubicBezTo>
                    <a:pt x="71" y="157"/>
                    <a:pt x="66" y="162"/>
                    <a:pt x="60" y="162"/>
                  </a:cubicBezTo>
                  <a:cubicBezTo>
                    <a:pt x="55" y="162"/>
                    <a:pt x="50" y="157"/>
                    <a:pt x="50" y="151"/>
                  </a:cubicBezTo>
                  <a:cubicBezTo>
                    <a:pt x="50" y="109"/>
                    <a:pt x="50" y="109"/>
                    <a:pt x="50" y="109"/>
                  </a:cubicBezTo>
                  <a:cubicBezTo>
                    <a:pt x="44" y="109"/>
                    <a:pt x="44" y="109"/>
                    <a:pt x="44" y="109"/>
                  </a:cubicBezTo>
                  <a:cubicBezTo>
                    <a:pt x="44" y="151"/>
                    <a:pt x="44" y="151"/>
                    <a:pt x="44" y="151"/>
                  </a:cubicBezTo>
                  <a:cubicBezTo>
                    <a:pt x="44" y="157"/>
                    <a:pt x="40" y="162"/>
                    <a:pt x="34" y="162"/>
                  </a:cubicBezTo>
                  <a:cubicBezTo>
                    <a:pt x="28" y="162"/>
                    <a:pt x="24" y="157"/>
                    <a:pt x="24" y="151"/>
                  </a:cubicBezTo>
                  <a:cubicBezTo>
                    <a:pt x="24" y="68"/>
                    <a:pt x="24" y="68"/>
                    <a:pt x="24" y="68"/>
                  </a:cubicBezTo>
                  <a:cubicBezTo>
                    <a:pt x="18" y="68"/>
                    <a:pt x="18" y="68"/>
                    <a:pt x="18" y="68"/>
                  </a:cubicBezTo>
                  <a:cubicBezTo>
                    <a:pt x="18" y="100"/>
                    <a:pt x="18" y="100"/>
                    <a:pt x="18" y="100"/>
                  </a:cubicBezTo>
                  <a:cubicBezTo>
                    <a:pt x="18" y="105"/>
                    <a:pt x="14" y="109"/>
                    <a:pt x="9" y="109"/>
                  </a:cubicBezTo>
                  <a:cubicBezTo>
                    <a:pt x="4" y="109"/>
                    <a:pt x="0" y="105"/>
                    <a:pt x="0" y="100"/>
                  </a:cubicBezTo>
                  <a:cubicBezTo>
                    <a:pt x="0" y="62"/>
                    <a:pt x="0" y="62"/>
                    <a:pt x="0" y="62"/>
                  </a:cubicBezTo>
                  <a:cubicBezTo>
                    <a:pt x="0" y="52"/>
                    <a:pt x="8" y="44"/>
                    <a:pt x="18" y="44"/>
                  </a:cubicBezTo>
                  <a:cubicBezTo>
                    <a:pt x="77" y="44"/>
                    <a:pt x="77" y="44"/>
                    <a:pt x="77" y="44"/>
                  </a:cubicBezTo>
                  <a:cubicBezTo>
                    <a:pt x="86" y="44"/>
                    <a:pt x="94" y="52"/>
                    <a:pt x="94" y="62"/>
                  </a:cubicBezTo>
                  <a:lnTo>
                    <a:pt x="94" y="100"/>
                  </a:lnTo>
                  <a:close/>
                  <a:moveTo>
                    <a:pt x="47" y="41"/>
                  </a:moveTo>
                  <a:cubicBezTo>
                    <a:pt x="36" y="41"/>
                    <a:pt x="27" y="32"/>
                    <a:pt x="27" y="21"/>
                  </a:cubicBezTo>
                  <a:cubicBezTo>
                    <a:pt x="27" y="10"/>
                    <a:pt x="36" y="0"/>
                    <a:pt x="47" y="0"/>
                  </a:cubicBezTo>
                  <a:cubicBezTo>
                    <a:pt x="59" y="0"/>
                    <a:pt x="68" y="10"/>
                    <a:pt x="68" y="21"/>
                  </a:cubicBezTo>
                  <a:cubicBezTo>
                    <a:pt x="68" y="32"/>
                    <a:pt x="59" y="41"/>
                    <a:pt x="47" y="41"/>
                  </a:cubicBezTo>
                  <a:close/>
                </a:path>
              </a:pathLst>
            </a:custGeom>
            <a:solidFill>
              <a:schemeClr val="tx1">
                <a:alpha val="100000"/>
              </a:schemeClr>
            </a:solidFill>
            <a:ln w="9525">
              <a:noFill/>
            </a:ln>
          </p:spPr>
          <p:txBody>
            <a:bodyPr/>
            <a:lstStyle/>
            <a:p>
              <a:endParaRPr lang="zh-CN" altLang="en-US"/>
            </a:p>
          </p:txBody>
        </p:sp>
      </p:grpSp>
      <p:grpSp>
        <p:nvGrpSpPr>
          <p:cNvPr id="14" name="Group 10"/>
          <p:cNvGrpSpPr/>
          <p:nvPr/>
        </p:nvGrpSpPr>
        <p:grpSpPr>
          <a:xfrm>
            <a:off x="3086100" y="3459163"/>
            <a:ext cx="625475" cy="625475"/>
            <a:chOff x="3136906" y="3151364"/>
            <a:chExt cx="624853" cy="624853"/>
          </a:xfrm>
        </p:grpSpPr>
        <p:grpSp>
          <p:nvGrpSpPr>
            <p:cNvPr id="31794" name="Group 13"/>
            <p:cNvGrpSpPr/>
            <p:nvPr/>
          </p:nvGrpSpPr>
          <p:grpSpPr>
            <a:xfrm>
              <a:off x="3136906" y="3151364"/>
              <a:ext cx="624853" cy="624853"/>
              <a:chOff x="3140581" y="3120121"/>
              <a:chExt cx="687338" cy="687338"/>
            </a:xfrm>
          </p:grpSpPr>
          <p:sp>
            <p:nvSpPr>
              <p:cNvPr id="17" name="Oval 7"/>
              <p:cNvSpPr>
                <a:spLocks noChangeArrowheads="1"/>
              </p:cNvSpPr>
              <p:nvPr/>
            </p:nvSpPr>
            <p:spPr bwMode="auto">
              <a:xfrm rot="16200000">
                <a:off x="3140581" y="3120121"/>
                <a:ext cx="687338" cy="687338"/>
              </a:xfrm>
              <a:prstGeom prst="ellipse">
                <a:avLst/>
              </a:prstGeom>
              <a:gradFill flip="none" rotWithShape="1">
                <a:gsLst>
                  <a:gs pos="0">
                    <a:schemeClr val="bg2"/>
                  </a:gs>
                  <a:gs pos="100000">
                    <a:schemeClr val="tx2"/>
                  </a:gs>
                </a:gsLst>
                <a:lin ang="18900000" scaled="1"/>
                <a:tileRect/>
              </a:gradFill>
              <a:ln w="19050">
                <a:gradFill flip="none" rotWithShape="1">
                  <a:gsLst>
                    <a:gs pos="0">
                      <a:schemeClr val="bg2"/>
                    </a:gs>
                    <a:gs pos="100000">
                      <a:schemeClr val="tx2"/>
                    </a:gs>
                  </a:gsLst>
                  <a:lin ang="81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1799" name="Oval 7"/>
              <p:cNvSpPr/>
              <p:nvPr/>
            </p:nvSpPr>
            <p:spPr>
              <a:xfrm rot="-5400000">
                <a:off x="3216175" y="3194990"/>
                <a:ext cx="536150" cy="536150"/>
              </a:xfrm>
              <a:prstGeom prst="ellipse">
                <a:avLst/>
              </a:prstGeom>
              <a:solidFill>
                <a:schemeClr val="tx1"/>
              </a:solidFill>
              <a:ln w="9525">
                <a:noFill/>
              </a:ln>
            </p:spPr>
            <p:txBody>
              <a:bodyPr/>
              <a:lstStyle/>
              <a:p>
                <a:pPr lvl="0"/>
                <a:endParaRPr lang="en-US" altLang="zh-CN" dirty="0">
                  <a:latin typeface="Calibri" panose="020F0502020204030204" pitchFamily="34" charset="0"/>
                  <a:ea typeface="宋体" panose="02010600030101010101" pitchFamily="2" charset="-122"/>
                </a:endParaRPr>
              </a:p>
            </p:txBody>
          </p:sp>
        </p:grpSp>
        <p:sp>
          <p:nvSpPr>
            <p:cNvPr id="31795" name="Freeform 7"/>
            <p:cNvSpPr>
              <a:spLocks noEditPoints="1"/>
            </p:cNvSpPr>
            <p:nvPr/>
          </p:nvSpPr>
          <p:spPr>
            <a:xfrm>
              <a:off x="3313773" y="3282926"/>
              <a:ext cx="257627" cy="354281"/>
            </a:xfrm>
            <a:custGeom>
              <a:avLst/>
              <a:gdLst/>
              <a:ahLst/>
              <a:cxnLst>
                <a:cxn ang="0">
                  <a:pos x="240011" y="224451"/>
                </a:cxn>
                <a:cxn ang="0">
                  <a:pos x="222396" y="217850"/>
                </a:cxn>
                <a:cxn ang="0">
                  <a:pos x="176155" y="147434"/>
                </a:cxn>
                <a:cxn ang="0">
                  <a:pos x="167347" y="147434"/>
                </a:cxn>
                <a:cxn ang="0">
                  <a:pos x="167347" y="173840"/>
                </a:cxn>
                <a:cxn ang="0">
                  <a:pos x="217992" y="257459"/>
                </a:cxn>
                <a:cxn ang="0">
                  <a:pos x="220194" y="264060"/>
                </a:cxn>
                <a:cxn ang="0">
                  <a:pos x="206982" y="277263"/>
                </a:cxn>
                <a:cxn ang="0">
                  <a:pos x="167347" y="277263"/>
                </a:cxn>
                <a:cxn ang="0">
                  <a:pos x="167347" y="332276"/>
                </a:cxn>
                <a:cxn ang="0">
                  <a:pos x="145328" y="354281"/>
                </a:cxn>
                <a:cxn ang="0">
                  <a:pos x="112299" y="354281"/>
                </a:cxn>
                <a:cxn ang="0">
                  <a:pos x="90280" y="332276"/>
                </a:cxn>
                <a:cxn ang="0">
                  <a:pos x="90280" y="277263"/>
                </a:cxn>
                <a:cxn ang="0">
                  <a:pos x="52847" y="277263"/>
                </a:cxn>
                <a:cxn ang="0">
                  <a:pos x="39635" y="264060"/>
                </a:cxn>
                <a:cxn ang="0">
                  <a:pos x="41837" y="257459"/>
                </a:cxn>
                <a:cxn ang="0">
                  <a:pos x="90280" y="173840"/>
                </a:cxn>
                <a:cxn ang="0">
                  <a:pos x="90280" y="147434"/>
                </a:cxn>
                <a:cxn ang="0">
                  <a:pos x="81472" y="147434"/>
                </a:cxn>
                <a:cxn ang="0">
                  <a:pos x="35231" y="217850"/>
                </a:cxn>
                <a:cxn ang="0">
                  <a:pos x="19817" y="224451"/>
                </a:cxn>
                <a:cxn ang="0">
                  <a:pos x="0" y="206847"/>
                </a:cxn>
                <a:cxn ang="0">
                  <a:pos x="4404" y="195845"/>
                </a:cxn>
                <a:cxn ang="0">
                  <a:pos x="55049" y="118827"/>
                </a:cxn>
                <a:cxn ang="0">
                  <a:pos x="90280" y="96822"/>
                </a:cxn>
                <a:cxn ang="0">
                  <a:pos x="167347" y="96822"/>
                </a:cxn>
                <a:cxn ang="0">
                  <a:pos x="202578" y="118827"/>
                </a:cxn>
                <a:cxn ang="0">
                  <a:pos x="255425" y="195845"/>
                </a:cxn>
                <a:cxn ang="0">
                  <a:pos x="257627" y="206847"/>
                </a:cxn>
                <a:cxn ang="0">
                  <a:pos x="240011" y="224451"/>
                </a:cxn>
                <a:cxn ang="0">
                  <a:pos x="129914" y="90221"/>
                </a:cxn>
                <a:cxn ang="0">
                  <a:pos x="83674" y="44010"/>
                </a:cxn>
                <a:cxn ang="0">
                  <a:pos x="129914" y="0"/>
                </a:cxn>
                <a:cxn ang="0">
                  <a:pos x="173953" y="44010"/>
                </a:cxn>
                <a:cxn ang="0">
                  <a:pos x="129914" y="90221"/>
                </a:cxn>
              </a:cxnLst>
              <a:rect l="0" t="0" r="0" b="0"/>
              <a:pathLst>
                <a:path w="117" h="161">
                  <a:moveTo>
                    <a:pt x="109" y="102"/>
                  </a:moveTo>
                  <a:cubicBezTo>
                    <a:pt x="106" y="102"/>
                    <a:pt x="103" y="101"/>
                    <a:pt x="101" y="99"/>
                  </a:cubicBezTo>
                  <a:cubicBezTo>
                    <a:pt x="80" y="67"/>
                    <a:pt x="80" y="67"/>
                    <a:pt x="80" y="67"/>
                  </a:cubicBezTo>
                  <a:cubicBezTo>
                    <a:pt x="76" y="67"/>
                    <a:pt x="76" y="67"/>
                    <a:pt x="76" y="67"/>
                  </a:cubicBezTo>
                  <a:cubicBezTo>
                    <a:pt x="76" y="79"/>
                    <a:pt x="76" y="79"/>
                    <a:pt x="76" y="79"/>
                  </a:cubicBezTo>
                  <a:cubicBezTo>
                    <a:pt x="99" y="117"/>
                    <a:pt x="99" y="117"/>
                    <a:pt x="99" y="117"/>
                  </a:cubicBezTo>
                  <a:cubicBezTo>
                    <a:pt x="100" y="118"/>
                    <a:pt x="100" y="119"/>
                    <a:pt x="100" y="120"/>
                  </a:cubicBezTo>
                  <a:cubicBezTo>
                    <a:pt x="100" y="123"/>
                    <a:pt x="97" y="126"/>
                    <a:pt x="94" y="126"/>
                  </a:cubicBezTo>
                  <a:cubicBezTo>
                    <a:pt x="76" y="126"/>
                    <a:pt x="76" y="126"/>
                    <a:pt x="76" y="126"/>
                  </a:cubicBezTo>
                  <a:cubicBezTo>
                    <a:pt x="76" y="151"/>
                    <a:pt x="76" y="151"/>
                    <a:pt x="76" y="151"/>
                  </a:cubicBezTo>
                  <a:cubicBezTo>
                    <a:pt x="76" y="157"/>
                    <a:pt x="72" y="161"/>
                    <a:pt x="66" y="161"/>
                  </a:cubicBezTo>
                  <a:cubicBezTo>
                    <a:pt x="51" y="161"/>
                    <a:pt x="51" y="161"/>
                    <a:pt x="51" y="161"/>
                  </a:cubicBezTo>
                  <a:cubicBezTo>
                    <a:pt x="46" y="161"/>
                    <a:pt x="41" y="157"/>
                    <a:pt x="41" y="151"/>
                  </a:cubicBezTo>
                  <a:cubicBezTo>
                    <a:pt x="41" y="126"/>
                    <a:pt x="41" y="126"/>
                    <a:pt x="41" y="126"/>
                  </a:cubicBezTo>
                  <a:cubicBezTo>
                    <a:pt x="24" y="126"/>
                    <a:pt x="24" y="126"/>
                    <a:pt x="24" y="126"/>
                  </a:cubicBezTo>
                  <a:cubicBezTo>
                    <a:pt x="20" y="126"/>
                    <a:pt x="18" y="123"/>
                    <a:pt x="18" y="120"/>
                  </a:cubicBezTo>
                  <a:cubicBezTo>
                    <a:pt x="18" y="119"/>
                    <a:pt x="18" y="118"/>
                    <a:pt x="19" y="117"/>
                  </a:cubicBezTo>
                  <a:cubicBezTo>
                    <a:pt x="41" y="79"/>
                    <a:pt x="41" y="79"/>
                    <a:pt x="41" y="79"/>
                  </a:cubicBezTo>
                  <a:cubicBezTo>
                    <a:pt x="41" y="67"/>
                    <a:pt x="41" y="67"/>
                    <a:pt x="41" y="67"/>
                  </a:cubicBezTo>
                  <a:cubicBezTo>
                    <a:pt x="37" y="67"/>
                    <a:pt x="37" y="67"/>
                    <a:pt x="37" y="67"/>
                  </a:cubicBezTo>
                  <a:cubicBezTo>
                    <a:pt x="16" y="99"/>
                    <a:pt x="16" y="99"/>
                    <a:pt x="16" y="99"/>
                  </a:cubicBezTo>
                  <a:cubicBezTo>
                    <a:pt x="15" y="101"/>
                    <a:pt x="12" y="102"/>
                    <a:pt x="9" y="102"/>
                  </a:cubicBezTo>
                  <a:cubicBezTo>
                    <a:pt x="4" y="102"/>
                    <a:pt x="0" y="99"/>
                    <a:pt x="0" y="94"/>
                  </a:cubicBezTo>
                  <a:cubicBezTo>
                    <a:pt x="0" y="92"/>
                    <a:pt x="1" y="90"/>
                    <a:pt x="2" y="89"/>
                  </a:cubicBezTo>
                  <a:cubicBezTo>
                    <a:pt x="25" y="54"/>
                    <a:pt x="25" y="54"/>
                    <a:pt x="25" y="54"/>
                  </a:cubicBezTo>
                  <a:cubicBezTo>
                    <a:pt x="29" y="48"/>
                    <a:pt x="34" y="44"/>
                    <a:pt x="41" y="44"/>
                  </a:cubicBezTo>
                  <a:cubicBezTo>
                    <a:pt x="76" y="44"/>
                    <a:pt x="76" y="44"/>
                    <a:pt x="76" y="44"/>
                  </a:cubicBezTo>
                  <a:cubicBezTo>
                    <a:pt x="83" y="44"/>
                    <a:pt x="89" y="48"/>
                    <a:pt x="92" y="54"/>
                  </a:cubicBezTo>
                  <a:cubicBezTo>
                    <a:pt x="116" y="89"/>
                    <a:pt x="116" y="89"/>
                    <a:pt x="116" y="89"/>
                  </a:cubicBezTo>
                  <a:cubicBezTo>
                    <a:pt x="117" y="90"/>
                    <a:pt x="117" y="92"/>
                    <a:pt x="117" y="94"/>
                  </a:cubicBezTo>
                  <a:cubicBezTo>
                    <a:pt x="117" y="99"/>
                    <a:pt x="113" y="102"/>
                    <a:pt x="109" y="102"/>
                  </a:cubicBezTo>
                  <a:close/>
                  <a:moveTo>
                    <a:pt x="59" y="41"/>
                  </a:moveTo>
                  <a:cubicBezTo>
                    <a:pt x="47" y="41"/>
                    <a:pt x="38" y="32"/>
                    <a:pt x="38" y="20"/>
                  </a:cubicBezTo>
                  <a:cubicBezTo>
                    <a:pt x="38" y="9"/>
                    <a:pt x="47" y="0"/>
                    <a:pt x="59" y="0"/>
                  </a:cubicBezTo>
                  <a:cubicBezTo>
                    <a:pt x="70" y="0"/>
                    <a:pt x="79" y="9"/>
                    <a:pt x="79" y="20"/>
                  </a:cubicBezTo>
                  <a:cubicBezTo>
                    <a:pt x="79" y="32"/>
                    <a:pt x="70" y="41"/>
                    <a:pt x="59" y="41"/>
                  </a:cubicBezTo>
                  <a:close/>
                </a:path>
              </a:pathLst>
            </a:custGeom>
            <a:solidFill>
              <a:schemeClr val="bg1">
                <a:alpha val="100000"/>
              </a:schemeClr>
            </a:solidFill>
            <a:ln w="9525">
              <a:noFill/>
            </a:ln>
          </p:spPr>
          <p:txBody>
            <a:bodyPr/>
            <a:lstStyle/>
            <a:p>
              <a:endParaRPr lang="zh-CN" altLang="en-US"/>
            </a:p>
          </p:txBody>
        </p:sp>
      </p:grpSp>
      <p:grpSp>
        <p:nvGrpSpPr>
          <p:cNvPr id="19" name="Group 12"/>
          <p:cNvGrpSpPr/>
          <p:nvPr/>
        </p:nvGrpSpPr>
        <p:grpSpPr>
          <a:xfrm>
            <a:off x="4921250" y="3459163"/>
            <a:ext cx="623888" cy="625475"/>
            <a:chOff x="4950195" y="3151364"/>
            <a:chExt cx="624853" cy="624853"/>
          </a:xfrm>
        </p:grpSpPr>
        <p:grpSp>
          <p:nvGrpSpPr>
            <p:cNvPr id="31786" name="Group 14"/>
            <p:cNvGrpSpPr/>
            <p:nvPr/>
          </p:nvGrpSpPr>
          <p:grpSpPr>
            <a:xfrm>
              <a:off x="4950195" y="3151364"/>
              <a:ext cx="624853" cy="624853"/>
              <a:chOff x="4650882" y="3120121"/>
              <a:chExt cx="687338" cy="687338"/>
            </a:xfrm>
          </p:grpSpPr>
          <p:sp>
            <p:nvSpPr>
              <p:cNvPr id="24" name="Oval 7"/>
              <p:cNvSpPr>
                <a:spLocks noChangeArrowheads="1"/>
              </p:cNvSpPr>
              <p:nvPr/>
            </p:nvSpPr>
            <p:spPr bwMode="auto">
              <a:xfrm rot="16200000">
                <a:off x="4650882" y="3120121"/>
                <a:ext cx="687338" cy="687338"/>
              </a:xfrm>
              <a:prstGeom prst="ellipse">
                <a:avLst/>
              </a:prstGeom>
              <a:gradFill flip="none" rotWithShape="1">
                <a:gsLst>
                  <a:gs pos="0">
                    <a:schemeClr val="bg2"/>
                  </a:gs>
                  <a:gs pos="100000">
                    <a:schemeClr val="tx2"/>
                  </a:gs>
                </a:gsLst>
                <a:lin ang="18900000" scaled="1"/>
                <a:tileRect/>
              </a:gradFill>
              <a:ln w="19050">
                <a:gradFill flip="none" rotWithShape="1">
                  <a:gsLst>
                    <a:gs pos="0">
                      <a:schemeClr val="bg2"/>
                    </a:gs>
                    <a:gs pos="100000">
                      <a:schemeClr val="tx2"/>
                    </a:gs>
                  </a:gsLst>
                  <a:lin ang="81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1793" name="Oval 7"/>
              <p:cNvSpPr/>
              <p:nvPr/>
            </p:nvSpPr>
            <p:spPr>
              <a:xfrm rot="-5400000">
                <a:off x="4726476" y="3194990"/>
                <a:ext cx="536150" cy="536150"/>
              </a:xfrm>
              <a:prstGeom prst="ellipse">
                <a:avLst/>
              </a:prstGeom>
              <a:solidFill>
                <a:schemeClr val="bg1"/>
              </a:solidFill>
              <a:ln w="9525">
                <a:noFill/>
              </a:ln>
            </p:spPr>
            <p:txBody>
              <a:bodyPr/>
              <a:lstStyle/>
              <a:p>
                <a:pPr lvl="0"/>
                <a:endParaRPr lang="en-US" altLang="zh-CN" dirty="0">
                  <a:latin typeface="Calibri" panose="020F0502020204030204" pitchFamily="34" charset="0"/>
                  <a:ea typeface="宋体" panose="02010600030101010101" pitchFamily="2" charset="-122"/>
                </a:endParaRPr>
              </a:p>
            </p:txBody>
          </p:sp>
        </p:grpSp>
        <p:grpSp>
          <p:nvGrpSpPr>
            <p:cNvPr id="31787" name="Group 3"/>
            <p:cNvGrpSpPr/>
            <p:nvPr/>
          </p:nvGrpSpPr>
          <p:grpSpPr>
            <a:xfrm>
              <a:off x="5082250" y="3318653"/>
              <a:ext cx="360742" cy="274474"/>
              <a:chOff x="5075354" y="3305227"/>
              <a:chExt cx="436323" cy="331980"/>
            </a:xfrm>
          </p:grpSpPr>
          <p:sp>
            <p:nvSpPr>
              <p:cNvPr id="31788" name="Freeform 6"/>
              <p:cNvSpPr>
                <a:spLocks noEditPoints="1"/>
              </p:cNvSpPr>
              <p:nvPr/>
            </p:nvSpPr>
            <p:spPr>
              <a:xfrm>
                <a:off x="5075354" y="3305227"/>
                <a:ext cx="192305" cy="331630"/>
              </a:xfrm>
              <a:custGeom>
                <a:avLst/>
                <a:gdLst/>
                <a:ahLst/>
                <a:cxnLst>
                  <a:cxn ang="0">
                    <a:pos x="192305" y="204710"/>
                  </a:cxn>
                  <a:cxn ang="0">
                    <a:pos x="173893" y="223134"/>
                  </a:cxn>
                  <a:cxn ang="0">
                    <a:pos x="157526" y="204710"/>
                  </a:cxn>
                  <a:cxn ang="0">
                    <a:pos x="157526" y="139203"/>
                  </a:cxn>
                  <a:cxn ang="0">
                    <a:pos x="145252" y="139203"/>
                  </a:cxn>
                  <a:cxn ang="0">
                    <a:pos x="145252" y="309112"/>
                  </a:cxn>
                  <a:cxn ang="0">
                    <a:pos x="122748" y="331630"/>
                  </a:cxn>
                  <a:cxn ang="0">
                    <a:pos x="102290" y="309112"/>
                  </a:cxn>
                  <a:cxn ang="0">
                    <a:pos x="102290" y="223134"/>
                  </a:cxn>
                  <a:cxn ang="0">
                    <a:pos x="90015" y="223134"/>
                  </a:cxn>
                  <a:cxn ang="0">
                    <a:pos x="90015" y="309112"/>
                  </a:cxn>
                  <a:cxn ang="0">
                    <a:pos x="69557" y="331630"/>
                  </a:cxn>
                  <a:cxn ang="0">
                    <a:pos x="49099" y="309112"/>
                  </a:cxn>
                  <a:cxn ang="0">
                    <a:pos x="49099" y="139203"/>
                  </a:cxn>
                  <a:cxn ang="0">
                    <a:pos x="36824" y="139203"/>
                  </a:cxn>
                  <a:cxn ang="0">
                    <a:pos x="36824" y="204710"/>
                  </a:cxn>
                  <a:cxn ang="0">
                    <a:pos x="18412" y="223134"/>
                  </a:cxn>
                  <a:cxn ang="0">
                    <a:pos x="0" y="204710"/>
                  </a:cxn>
                  <a:cxn ang="0">
                    <a:pos x="0" y="126920"/>
                  </a:cxn>
                  <a:cxn ang="0">
                    <a:pos x="36824" y="90072"/>
                  </a:cxn>
                  <a:cxn ang="0">
                    <a:pos x="157526" y="90072"/>
                  </a:cxn>
                  <a:cxn ang="0">
                    <a:pos x="192305" y="126920"/>
                  </a:cxn>
                  <a:cxn ang="0">
                    <a:pos x="192305" y="204710"/>
                  </a:cxn>
                  <a:cxn ang="0">
                    <a:pos x="96153" y="83931"/>
                  </a:cxn>
                  <a:cxn ang="0">
                    <a:pos x="55237" y="42989"/>
                  </a:cxn>
                  <a:cxn ang="0">
                    <a:pos x="96153" y="0"/>
                  </a:cxn>
                  <a:cxn ang="0">
                    <a:pos x="139114" y="42989"/>
                  </a:cxn>
                  <a:cxn ang="0">
                    <a:pos x="96153" y="83931"/>
                  </a:cxn>
                </a:cxnLst>
                <a:rect l="0" t="0" r="0" b="0"/>
                <a:pathLst>
                  <a:path w="94" h="162">
                    <a:moveTo>
                      <a:pt x="94" y="100"/>
                    </a:moveTo>
                    <a:cubicBezTo>
                      <a:pt x="94" y="105"/>
                      <a:pt x="90" y="109"/>
                      <a:pt x="85" y="109"/>
                    </a:cubicBezTo>
                    <a:cubicBezTo>
                      <a:pt x="80" y="109"/>
                      <a:pt x="77" y="105"/>
                      <a:pt x="77" y="100"/>
                    </a:cubicBezTo>
                    <a:cubicBezTo>
                      <a:pt x="77" y="68"/>
                      <a:pt x="77" y="68"/>
                      <a:pt x="77" y="68"/>
                    </a:cubicBezTo>
                    <a:cubicBezTo>
                      <a:pt x="71" y="68"/>
                      <a:pt x="71" y="68"/>
                      <a:pt x="71" y="68"/>
                    </a:cubicBezTo>
                    <a:cubicBezTo>
                      <a:pt x="71" y="151"/>
                      <a:pt x="71" y="151"/>
                      <a:pt x="71" y="151"/>
                    </a:cubicBezTo>
                    <a:cubicBezTo>
                      <a:pt x="71" y="157"/>
                      <a:pt x="66" y="162"/>
                      <a:pt x="60" y="162"/>
                    </a:cubicBezTo>
                    <a:cubicBezTo>
                      <a:pt x="55" y="162"/>
                      <a:pt x="50" y="157"/>
                      <a:pt x="50" y="151"/>
                    </a:cubicBezTo>
                    <a:cubicBezTo>
                      <a:pt x="50" y="109"/>
                      <a:pt x="50" y="109"/>
                      <a:pt x="50" y="109"/>
                    </a:cubicBezTo>
                    <a:cubicBezTo>
                      <a:pt x="44" y="109"/>
                      <a:pt x="44" y="109"/>
                      <a:pt x="44" y="109"/>
                    </a:cubicBezTo>
                    <a:cubicBezTo>
                      <a:pt x="44" y="151"/>
                      <a:pt x="44" y="151"/>
                      <a:pt x="44" y="151"/>
                    </a:cubicBezTo>
                    <a:cubicBezTo>
                      <a:pt x="44" y="157"/>
                      <a:pt x="40" y="162"/>
                      <a:pt x="34" y="162"/>
                    </a:cubicBezTo>
                    <a:cubicBezTo>
                      <a:pt x="28" y="162"/>
                      <a:pt x="24" y="157"/>
                      <a:pt x="24" y="151"/>
                    </a:cubicBezTo>
                    <a:cubicBezTo>
                      <a:pt x="24" y="68"/>
                      <a:pt x="24" y="68"/>
                      <a:pt x="24" y="68"/>
                    </a:cubicBezTo>
                    <a:cubicBezTo>
                      <a:pt x="18" y="68"/>
                      <a:pt x="18" y="68"/>
                      <a:pt x="18" y="68"/>
                    </a:cubicBezTo>
                    <a:cubicBezTo>
                      <a:pt x="18" y="100"/>
                      <a:pt x="18" y="100"/>
                      <a:pt x="18" y="100"/>
                    </a:cubicBezTo>
                    <a:cubicBezTo>
                      <a:pt x="18" y="105"/>
                      <a:pt x="14" y="109"/>
                      <a:pt x="9" y="109"/>
                    </a:cubicBezTo>
                    <a:cubicBezTo>
                      <a:pt x="4" y="109"/>
                      <a:pt x="0" y="105"/>
                      <a:pt x="0" y="100"/>
                    </a:cubicBezTo>
                    <a:cubicBezTo>
                      <a:pt x="0" y="62"/>
                      <a:pt x="0" y="62"/>
                      <a:pt x="0" y="62"/>
                    </a:cubicBezTo>
                    <a:cubicBezTo>
                      <a:pt x="0" y="52"/>
                      <a:pt x="8" y="44"/>
                      <a:pt x="18" y="44"/>
                    </a:cubicBezTo>
                    <a:cubicBezTo>
                      <a:pt x="77" y="44"/>
                      <a:pt x="77" y="44"/>
                      <a:pt x="77" y="44"/>
                    </a:cubicBezTo>
                    <a:cubicBezTo>
                      <a:pt x="86" y="44"/>
                      <a:pt x="94" y="52"/>
                      <a:pt x="94" y="62"/>
                    </a:cubicBezTo>
                    <a:lnTo>
                      <a:pt x="94" y="100"/>
                    </a:lnTo>
                    <a:close/>
                    <a:moveTo>
                      <a:pt x="47" y="41"/>
                    </a:moveTo>
                    <a:cubicBezTo>
                      <a:pt x="36" y="41"/>
                      <a:pt x="27" y="32"/>
                      <a:pt x="27" y="21"/>
                    </a:cubicBezTo>
                    <a:cubicBezTo>
                      <a:pt x="27" y="10"/>
                      <a:pt x="36" y="0"/>
                      <a:pt x="47" y="0"/>
                    </a:cubicBezTo>
                    <a:cubicBezTo>
                      <a:pt x="59" y="0"/>
                      <a:pt x="68" y="10"/>
                      <a:pt x="68" y="21"/>
                    </a:cubicBezTo>
                    <a:cubicBezTo>
                      <a:pt x="68" y="32"/>
                      <a:pt x="59" y="41"/>
                      <a:pt x="47" y="41"/>
                    </a:cubicBezTo>
                    <a:close/>
                  </a:path>
                </a:pathLst>
              </a:custGeom>
              <a:solidFill>
                <a:schemeClr val="tx1">
                  <a:alpha val="100000"/>
                </a:schemeClr>
              </a:solidFill>
              <a:ln w="9525">
                <a:noFill/>
              </a:ln>
            </p:spPr>
            <p:txBody>
              <a:bodyPr/>
              <a:lstStyle/>
              <a:p>
                <a:endParaRPr lang="zh-CN" altLang="en-US"/>
              </a:p>
            </p:txBody>
          </p:sp>
          <p:sp>
            <p:nvSpPr>
              <p:cNvPr id="31789" name="Freeform 7"/>
              <p:cNvSpPr>
                <a:spLocks noEditPoints="1"/>
              </p:cNvSpPr>
              <p:nvPr/>
            </p:nvSpPr>
            <p:spPr>
              <a:xfrm>
                <a:off x="5280030" y="3318653"/>
                <a:ext cx="231647" cy="318554"/>
              </a:xfrm>
              <a:custGeom>
                <a:avLst/>
                <a:gdLst/>
                <a:ahLst/>
                <a:cxnLst>
                  <a:cxn ang="0">
                    <a:pos x="215808" y="201817"/>
                  </a:cxn>
                  <a:cxn ang="0">
                    <a:pos x="199969" y="195881"/>
                  </a:cxn>
                  <a:cxn ang="0">
                    <a:pos x="158391" y="132566"/>
                  </a:cxn>
                  <a:cxn ang="0">
                    <a:pos x="150472" y="132566"/>
                  </a:cxn>
                  <a:cxn ang="0">
                    <a:pos x="150472" y="156309"/>
                  </a:cxn>
                  <a:cxn ang="0">
                    <a:pos x="196009" y="231496"/>
                  </a:cxn>
                  <a:cxn ang="0">
                    <a:pos x="197989" y="237432"/>
                  </a:cxn>
                  <a:cxn ang="0">
                    <a:pos x="186110" y="249303"/>
                  </a:cxn>
                  <a:cxn ang="0">
                    <a:pos x="150472" y="249303"/>
                  </a:cxn>
                  <a:cxn ang="0">
                    <a:pos x="150472" y="298768"/>
                  </a:cxn>
                  <a:cxn ang="0">
                    <a:pos x="130673" y="318554"/>
                  </a:cxn>
                  <a:cxn ang="0">
                    <a:pos x="100974" y="318554"/>
                  </a:cxn>
                  <a:cxn ang="0">
                    <a:pos x="81175" y="298768"/>
                  </a:cxn>
                  <a:cxn ang="0">
                    <a:pos x="81175" y="249303"/>
                  </a:cxn>
                  <a:cxn ang="0">
                    <a:pos x="47517" y="249303"/>
                  </a:cxn>
                  <a:cxn ang="0">
                    <a:pos x="35638" y="237432"/>
                  </a:cxn>
                  <a:cxn ang="0">
                    <a:pos x="37618" y="231496"/>
                  </a:cxn>
                  <a:cxn ang="0">
                    <a:pos x="81175" y="156309"/>
                  </a:cxn>
                  <a:cxn ang="0">
                    <a:pos x="81175" y="132566"/>
                  </a:cxn>
                  <a:cxn ang="0">
                    <a:pos x="73256" y="132566"/>
                  </a:cxn>
                  <a:cxn ang="0">
                    <a:pos x="31678" y="195881"/>
                  </a:cxn>
                  <a:cxn ang="0">
                    <a:pos x="17819" y="201817"/>
                  </a:cxn>
                  <a:cxn ang="0">
                    <a:pos x="0" y="185988"/>
                  </a:cxn>
                  <a:cxn ang="0">
                    <a:pos x="3960" y="176095"/>
                  </a:cxn>
                  <a:cxn ang="0">
                    <a:pos x="49497" y="106844"/>
                  </a:cxn>
                  <a:cxn ang="0">
                    <a:pos x="81175" y="87058"/>
                  </a:cxn>
                  <a:cxn ang="0">
                    <a:pos x="150472" y="87058"/>
                  </a:cxn>
                  <a:cxn ang="0">
                    <a:pos x="182150" y="106844"/>
                  </a:cxn>
                  <a:cxn ang="0">
                    <a:pos x="229667" y="176095"/>
                  </a:cxn>
                  <a:cxn ang="0">
                    <a:pos x="231647" y="185988"/>
                  </a:cxn>
                  <a:cxn ang="0">
                    <a:pos x="215808" y="201817"/>
                  </a:cxn>
                  <a:cxn ang="0">
                    <a:pos x="116813" y="81122"/>
                  </a:cxn>
                  <a:cxn ang="0">
                    <a:pos x="75236" y="39572"/>
                  </a:cxn>
                  <a:cxn ang="0">
                    <a:pos x="116813" y="0"/>
                  </a:cxn>
                  <a:cxn ang="0">
                    <a:pos x="156411" y="39572"/>
                  </a:cxn>
                  <a:cxn ang="0">
                    <a:pos x="116813" y="81122"/>
                  </a:cxn>
                </a:cxnLst>
                <a:rect l="0" t="0" r="0" b="0"/>
                <a:pathLst>
                  <a:path w="117" h="161">
                    <a:moveTo>
                      <a:pt x="109" y="102"/>
                    </a:moveTo>
                    <a:cubicBezTo>
                      <a:pt x="106" y="102"/>
                      <a:pt x="103" y="101"/>
                      <a:pt x="101" y="99"/>
                    </a:cubicBezTo>
                    <a:cubicBezTo>
                      <a:pt x="80" y="67"/>
                      <a:pt x="80" y="67"/>
                      <a:pt x="80" y="67"/>
                    </a:cubicBezTo>
                    <a:cubicBezTo>
                      <a:pt x="76" y="67"/>
                      <a:pt x="76" y="67"/>
                      <a:pt x="76" y="67"/>
                    </a:cubicBezTo>
                    <a:cubicBezTo>
                      <a:pt x="76" y="79"/>
                      <a:pt x="76" y="79"/>
                      <a:pt x="76" y="79"/>
                    </a:cubicBezTo>
                    <a:cubicBezTo>
                      <a:pt x="99" y="117"/>
                      <a:pt x="99" y="117"/>
                      <a:pt x="99" y="117"/>
                    </a:cubicBezTo>
                    <a:cubicBezTo>
                      <a:pt x="100" y="118"/>
                      <a:pt x="100" y="119"/>
                      <a:pt x="100" y="120"/>
                    </a:cubicBezTo>
                    <a:cubicBezTo>
                      <a:pt x="100" y="123"/>
                      <a:pt x="97" y="126"/>
                      <a:pt x="94" y="126"/>
                    </a:cubicBezTo>
                    <a:cubicBezTo>
                      <a:pt x="76" y="126"/>
                      <a:pt x="76" y="126"/>
                      <a:pt x="76" y="126"/>
                    </a:cubicBezTo>
                    <a:cubicBezTo>
                      <a:pt x="76" y="151"/>
                      <a:pt x="76" y="151"/>
                      <a:pt x="76" y="151"/>
                    </a:cubicBezTo>
                    <a:cubicBezTo>
                      <a:pt x="76" y="157"/>
                      <a:pt x="72" y="161"/>
                      <a:pt x="66" y="161"/>
                    </a:cubicBezTo>
                    <a:cubicBezTo>
                      <a:pt x="51" y="161"/>
                      <a:pt x="51" y="161"/>
                      <a:pt x="51" y="161"/>
                    </a:cubicBezTo>
                    <a:cubicBezTo>
                      <a:pt x="46" y="161"/>
                      <a:pt x="41" y="157"/>
                      <a:pt x="41" y="151"/>
                    </a:cubicBezTo>
                    <a:cubicBezTo>
                      <a:pt x="41" y="126"/>
                      <a:pt x="41" y="126"/>
                      <a:pt x="41" y="126"/>
                    </a:cubicBezTo>
                    <a:cubicBezTo>
                      <a:pt x="24" y="126"/>
                      <a:pt x="24" y="126"/>
                      <a:pt x="24" y="126"/>
                    </a:cubicBezTo>
                    <a:cubicBezTo>
                      <a:pt x="20" y="126"/>
                      <a:pt x="18" y="123"/>
                      <a:pt x="18" y="120"/>
                    </a:cubicBezTo>
                    <a:cubicBezTo>
                      <a:pt x="18" y="119"/>
                      <a:pt x="18" y="118"/>
                      <a:pt x="19" y="117"/>
                    </a:cubicBezTo>
                    <a:cubicBezTo>
                      <a:pt x="41" y="79"/>
                      <a:pt x="41" y="79"/>
                      <a:pt x="41" y="79"/>
                    </a:cubicBezTo>
                    <a:cubicBezTo>
                      <a:pt x="41" y="67"/>
                      <a:pt x="41" y="67"/>
                      <a:pt x="41" y="67"/>
                    </a:cubicBezTo>
                    <a:cubicBezTo>
                      <a:pt x="37" y="67"/>
                      <a:pt x="37" y="67"/>
                      <a:pt x="37" y="67"/>
                    </a:cubicBezTo>
                    <a:cubicBezTo>
                      <a:pt x="16" y="99"/>
                      <a:pt x="16" y="99"/>
                      <a:pt x="16" y="99"/>
                    </a:cubicBezTo>
                    <a:cubicBezTo>
                      <a:pt x="15" y="101"/>
                      <a:pt x="12" y="102"/>
                      <a:pt x="9" y="102"/>
                    </a:cubicBezTo>
                    <a:cubicBezTo>
                      <a:pt x="4" y="102"/>
                      <a:pt x="0" y="99"/>
                      <a:pt x="0" y="94"/>
                    </a:cubicBezTo>
                    <a:cubicBezTo>
                      <a:pt x="0" y="92"/>
                      <a:pt x="1" y="90"/>
                      <a:pt x="2" y="89"/>
                    </a:cubicBezTo>
                    <a:cubicBezTo>
                      <a:pt x="25" y="54"/>
                      <a:pt x="25" y="54"/>
                      <a:pt x="25" y="54"/>
                    </a:cubicBezTo>
                    <a:cubicBezTo>
                      <a:pt x="29" y="48"/>
                      <a:pt x="34" y="44"/>
                      <a:pt x="41" y="44"/>
                    </a:cubicBezTo>
                    <a:cubicBezTo>
                      <a:pt x="76" y="44"/>
                      <a:pt x="76" y="44"/>
                      <a:pt x="76" y="44"/>
                    </a:cubicBezTo>
                    <a:cubicBezTo>
                      <a:pt x="83" y="44"/>
                      <a:pt x="89" y="48"/>
                      <a:pt x="92" y="54"/>
                    </a:cubicBezTo>
                    <a:cubicBezTo>
                      <a:pt x="116" y="89"/>
                      <a:pt x="116" y="89"/>
                      <a:pt x="116" y="89"/>
                    </a:cubicBezTo>
                    <a:cubicBezTo>
                      <a:pt x="117" y="90"/>
                      <a:pt x="117" y="92"/>
                      <a:pt x="117" y="94"/>
                    </a:cubicBezTo>
                    <a:cubicBezTo>
                      <a:pt x="117" y="99"/>
                      <a:pt x="113" y="102"/>
                      <a:pt x="109" y="102"/>
                    </a:cubicBezTo>
                    <a:close/>
                    <a:moveTo>
                      <a:pt x="59" y="41"/>
                    </a:moveTo>
                    <a:cubicBezTo>
                      <a:pt x="47" y="41"/>
                      <a:pt x="38" y="32"/>
                      <a:pt x="38" y="20"/>
                    </a:cubicBezTo>
                    <a:cubicBezTo>
                      <a:pt x="38" y="9"/>
                      <a:pt x="47" y="0"/>
                      <a:pt x="59" y="0"/>
                    </a:cubicBezTo>
                    <a:cubicBezTo>
                      <a:pt x="70" y="0"/>
                      <a:pt x="79" y="9"/>
                      <a:pt x="79" y="20"/>
                    </a:cubicBezTo>
                    <a:cubicBezTo>
                      <a:pt x="79" y="32"/>
                      <a:pt x="70" y="41"/>
                      <a:pt x="59" y="41"/>
                    </a:cubicBezTo>
                    <a:close/>
                  </a:path>
                </a:pathLst>
              </a:custGeom>
              <a:solidFill>
                <a:schemeClr val="tx1">
                  <a:alpha val="100000"/>
                </a:schemeClr>
              </a:solidFill>
              <a:ln w="9525">
                <a:noFill/>
              </a:ln>
            </p:spPr>
            <p:txBody>
              <a:bodyPr/>
              <a:lstStyle/>
              <a:p>
                <a:endParaRPr lang="zh-CN" altLang="en-US"/>
              </a:p>
            </p:txBody>
          </p:sp>
        </p:grpSp>
      </p:grpSp>
      <p:grpSp>
        <p:nvGrpSpPr>
          <p:cNvPr id="26" name="Group 16"/>
          <p:cNvGrpSpPr/>
          <p:nvPr/>
        </p:nvGrpSpPr>
        <p:grpSpPr>
          <a:xfrm>
            <a:off x="6754813" y="3459163"/>
            <a:ext cx="625475" cy="625475"/>
            <a:chOff x="6763483" y="3151364"/>
            <a:chExt cx="624853" cy="624853"/>
          </a:xfrm>
        </p:grpSpPr>
        <p:grpSp>
          <p:nvGrpSpPr>
            <p:cNvPr id="31774" name="Group 118"/>
            <p:cNvGrpSpPr/>
            <p:nvPr/>
          </p:nvGrpSpPr>
          <p:grpSpPr>
            <a:xfrm>
              <a:off x="6763483" y="3151364"/>
              <a:ext cx="624853" cy="624853"/>
              <a:chOff x="1684616" y="3015824"/>
              <a:chExt cx="568048" cy="568048"/>
            </a:xfrm>
          </p:grpSpPr>
          <p:sp>
            <p:nvSpPr>
              <p:cNvPr id="35" name="Oval 7"/>
              <p:cNvSpPr>
                <a:spLocks noChangeArrowheads="1"/>
              </p:cNvSpPr>
              <p:nvPr/>
            </p:nvSpPr>
            <p:spPr bwMode="auto">
              <a:xfrm rot="16200000">
                <a:off x="1684616" y="3015824"/>
                <a:ext cx="568048" cy="568048"/>
              </a:xfrm>
              <a:prstGeom prst="ellipse">
                <a:avLst/>
              </a:prstGeom>
              <a:gradFill flip="none" rotWithShape="1">
                <a:gsLst>
                  <a:gs pos="0">
                    <a:schemeClr val="bg2"/>
                  </a:gs>
                  <a:gs pos="100000">
                    <a:schemeClr val="tx2"/>
                  </a:gs>
                </a:gsLst>
                <a:lin ang="18900000" scaled="1"/>
                <a:tileRect/>
              </a:gradFill>
              <a:ln w="19050">
                <a:gradFill flip="none" rotWithShape="1">
                  <a:gsLst>
                    <a:gs pos="0">
                      <a:schemeClr val="bg2"/>
                    </a:gs>
                    <a:gs pos="100000">
                      <a:schemeClr val="tx2"/>
                    </a:gs>
                  </a:gsLst>
                  <a:lin ang="81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1785" name="Oval 7"/>
              <p:cNvSpPr/>
              <p:nvPr/>
            </p:nvSpPr>
            <p:spPr>
              <a:xfrm rot="-5400000">
                <a:off x="1747090" y="3077699"/>
                <a:ext cx="443099" cy="443099"/>
              </a:xfrm>
              <a:prstGeom prst="ellipse">
                <a:avLst/>
              </a:prstGeom>
              <a:solidFill>
                <a:schemeClr val="tx1"/>
              </a:solidFill>
              <a:ln w="9525">
                <a:noFill/>
              </a:ln>
            </p:spPr>
            <p:txBody>
              <a:bodyPr/>
              <a:lstStyle/>
              <a:p>
                <a:pPr lvl="0"/>
                <a:endParaRPr lang="en-US" altLang="zh-CN" dirty="0">
                  <a:latin typeface="Calibri" panose="020F0502020204030204" pitchFamily="34" charset="0"/>
                  <a:ea typeface="宋体" panose="02010600030101010101" pitchFamily="2" charset="-122"/>
                </a:endParaRPr>
              </a:p>
            </p:txBody>
          </p:sp>
        </p:grpSp>
        <p:grpSp>
          <p:nvGrpSpPr>
            <p:cNvPr id="31775" name="Group 4"/>
            <p:cNvGrpSpPr/>
            <p:nvPr/>
          </p:nvGrpSpPr>
          <p:grpSpPr>
            <a:xfrm>
              <a:off x="6863936" y="3345421"/>
              <a:ext cx="444563" cy="229289"/>
              <a:chOff x="6873947" y="3318653"/>
              <a:chExt cx="532171" cy="274474"/>
            </a:xfrm>
          </p:grpSpPr>
          <p:grpSp>
            <p:nvGrpSpPr>
              <p:cNvPr id="31776" name="Group 134"/>
              <p:cNvGrpSpPr/>
              <p:nvPr/>
            </p:nvGrpSpPr>
            <p:grpSpPr>
              <a:xfrm>
                <a:off x="6873947" y="3318653"/>
                <a:ext cx="532171" cy="274474"/>
                <a:chOff x="5055194" y="3305227"/>
                <a:chExt cx="643680" cy="331980"/>
              </a:xfrm>
            </p:grpSpPr>
            <p:sp>
              <p:nvSpPr>
                <p:cNvPr id="31780" name="Freeform 6"/>
                <p:cNvSpPr>
                  <a:spLocks noEditPoints="1"/>
                </p:cNvSpPr>
                <p:nvPr/>
              </p:nvSpPr>
              <p:spPr>
                <a:xfrm>
                  <a:off x="5055194" y="3305227"/>
                  <a:ext cx="192305" cy="331630"/>
                </a:xfrm>
                <a:custGeom>
                  <a:avLst/>
                  <a:gdLst/>
                  <a:ahLst/>
                  <a:cxnLst>
                    <a:cxn ang="0">
                      <a:pos x="192305" y="204710"/>
                    </a:cxn>
                    <a:cxn ang="0">
                      <a:pos x="173893" y="223134"/>
                    </a:cxn>
                    <a:cxn ang="0">
                      <a:pos x="157526" y="204710"/>
                    </a:cxn>
                    <a:cxn ang="0">
                      <a:pos x="157526" y="139203"/>
                    </a:cxn>
                    <a:cxn ang="0">
                      <a:pos x="145252" y="139203"/>
                    </a:cxn>
                    <a:cxn ang="0">
                      <a:pos x="145252" y="309112"/>
                    </a:cxn>
                    <a:cxn ang="0">
                      <a:pos x="122748" y="331630"/>
                    </a:cxn>
                    <a:cxn ang="0">
                      <a:pos x="102290" y="309112"/>
                    </a:cxn>
                    <a:cxn ang="0">
                      <a:pos x="102290" y="223134"/>
                    </a:cxn>
                    <a:cxn ang="0">
                      <a:pos x="90015" y="223134"/>
                    </a:cxn>
                    <a:cxn ang="0">
                      <a:pos x="90015" y="309112"/>
                    </a:cxn>
                    <a:cxn ang="0">
                      <a:pos x="69557" y="331630"/>
                    </a:cxn>
                    <a:cxn ang="0">
                      <a:pos x="49099" y="309112"/>
                    </a:cxn>
                    <a:cxn ang="0">
                      <a:pos x="49099" y="139203"/>
                    </a:cxn>
                    <a:cxn ang="0">
                      <a:pos x="36824" y="139203"/>
                    </a:cxn>
                    <a:cxn ang="0">
                      <a:pos x="36824" y="204710"/>
                    </a:cxn>
                    <a:cxn ang="0">
                      <a:pos x="18412" y="223134"/>
                    </a:cxn>
                    <a:cxn ang="0">
                      <a:pos x="0" y="204710"/>
                    </a:cxn>
                    <a:cxn ang="0">
                      <a:pos x="0" y="126920"/>
                    </a:cxn>
                    <a:cxn ang="0">
                      <a:pos x="36824" y="90072"/>
                    </a:cxn>
                    <a:cxn ang="0">
                      <a:pos x="157526" y="90072"/>
                    </a:cxn>
                    <a:cxn ang="0">
                      <a:pos x="192305" y="126920"/>
                    </a:cxn>
                    <a:cxn ang="0">
                      <a:pos x="192305" y="204710"/>
                    </a:cxn>
                    <a:cxn ang="0">
                      <a:pos x="96153" y="83931"/>
                    </a:cxn>
                    <a:cxn ang="0">
                      <a:pos x="55237" y="42989"/>
                    </a:cxn>
                    <a:cxn ang="0">
                      <a:pos x="96153" y="0"/>
                    </a:cxn>
                    <a:cxn ang="0">
                      <a:pos x="139114" y="42989"/>
                    </a:cxn>
                    <a:cxn ang="0">
                      <a:pos x="96153" y="83931"/>
                    </a:cxn>
                  </a:cxnLst>
                  <a:rect l="0" t="0" r="0" b="0"/>
                  <a:pathLst>
                    <a:path w="94" h="162">
                      <a:moveTo>
                        <a:pt x="94" y="100"/>
                      </a:moveTo>
                      <a:cubicBezTo>
                        <a:pt x="94" y="105"/>
                        <a:pt x="90" y="109"/>
                        <a:pt x="85" y="109"/>
                      </a:cubicBezTo>
                      <a:cubicBezTo>
                        <a:pt x="80" y="109"/>
                        <a:pt x="77" y="105"/>
                        <a:pt x="77" y="100"/>
                      </a:cubicBezTo>
                      <a:cubicBezTo>
                        <a:pt x="77" y="68"/>
                        <a:pt x="77" y="68"/>
                        <a:pt x="77" y="68"/>
                      </a:cubicBezTo>
                      <a:cubicBezTo>
                        <a:pt x="71" y="68"/>
                        <a:pt x="71" y="68"/>
                        <a:pt x="71" y="68"/>
                      </a:cubicBezTo>
                      <a:cubicBezTo>
                        <a:pt x="71" y="151"/>
                        <a:pt x="71" y="151"/>
                        <a:pt x="71" y="151"/>
                      </a:cubicBezTo>
                      <a:cubicBezTo>
                        <a:pt x="71" y="157"/>
                        <a:pt x="66" y="162"/>
                        <a:pt x="60" y="162"/>
                      </a:cubicBezTo>
                      <a:cubicBezTo>
                        <a:pt x="55" y="162"/>
                        <a:pt x="50" y="157"/>
                        <a:pt x="50" y="151"/>
                      </a:cubicBezTo>
                      <a:cubicBezTo>
                        <a:pt x="50" y="109"/>
                        <a:pt x="50" y="109"/>
                        <a:pt x="50" y="109"/>
                      </a:cubicBezTo>
                      <a:cubicBezTo>
                        <a:pt x="44" y="109"/>
                        <a:pt x="44" y="109"/>
                        <a:pt x="44" y="109"/>
                      </a:cubicBezTo>
                      <a:cubicBezTo>
                        <a:pt x="44" y="151"/>
                        <a:pt x="44" y="151"/>
                        <a:pt x="44" y="151"/>
                      </a:cubicBezTo>
                      <a:cubicBezTo>
                        <a:pt x="44" y="157"/>
                        <a:pt x="40" y="162"/>
                        <a:pt x="34" y="162"/>
                      </a:cubicBezTo>
                      <a:cubicBezTo>
                        <a:pt x="28" y="162"/>
                        <a:pt x="24" y="157"/>
                        <a:pt x="24" y="151"/>
                      </a:cubicBezTo>
                      <a:cubicBezTo>
                        <a:pt x="24" y="68"/>
                        <a:pt x="24" y="68"/>
                        <a:pt x="24" y="68"/>
                      </a:cubicBezTo>
                      <a:cubicBezTo>
                        <a:pt x="18" y="68"/>
                        <a:pt x="18" y="68"/>
                        <a:pt x="18" y="68"/>
                      </a:cubicBezTo>
                      <a:cubicBezTo>
                        <a:pt x="18" y="100"/>
                        <a:pt x="18" y="100"/>
                        <a:pt x="18" y="100"/>
                      </a:cubicBezTo>
                      <a:cubicBezTo>
                        <a:pt x="18" y="105"/>
                        <a:pt x="14" y="109"/>
                        <a:pt x="9" y="109"/>
                      </a:cubicBezTo>
                      <a:cubicBezTo>
                        <a:pt x="4" y="109"/>
                        <a:pt x="0" y="105"/>
                        <a:pt x="0" y="100"/>
                      </a:cubicBezTo>
                      <a:cubicBezTo>
                        <a:pt x="0" y="62"/>
                        <a:pt x="0" y="62"/>
                        <a:pt x="0" y="62"/>
                      </a:cubicBezTo>
                      <a:cubicBezTo>
                        <a:pt x="0" y="52"/>
                        <a:pt x="8" y="44"/>
                        <a:pt x="18" y="44"/>
                      </a:cubicBezTo>
                      <a:cubicBezTo>
                        <a:pt x="77" y="44"/>
                        <a:pt x="77" y="44"/>
                        <a:pt x="77" y="44"/>
                      </a:cubicBezTo>
                      <a:cubicBezTo>
                        <a:pt x="86" y="44"/>
                        <a:pt x="94" y="52"/>
                        <a:pt x="94" y="62"/>
                      </a:cubicBezTo>
                      <a:lnTo>
                        <a:pt x="94" y="100"/>
                      </a:lnTo>
                      <a:close/>
                      <a:moveTo>
                        <a:pt x="47" y="41"/>
                      </a:moveTo>
                      <a:cubicBezTo>
                        <a:pt x="36" y="41"/>
                        <a:pt x="27" y="32"/>
                        <a:pt x="27" y="21"/>
                      </a:cubicBezTo>
                      <a:cubicBezTo>
                        <a:pt x="27" y="10"/>
                        <a:pt x="36" y="0"/>
                        <a:pt x="47" y="0"/>
                      </a:cubicBezTo>
                      <a:cubicBezTo>
                        <a:pt x="59" y="0"/>
                        <a:pt x="68" y="10"/>
                        <a:pt x="68" y="21"/>
                      </a:cubicBezTo>
                      <a:cubicBezTo>
                        <a:pt x="68" y="32"/>
                        <a:pt x="59" y="41"/>
                        <a:pt x="47" y="41"/>
                      </a:cubicBezTo>
                      <a:close/>
                    </a:path>
                  </a:pathLst>
                </a:custGeom>
                <a:solidFill>
                  <a:schemeClr val="bg1">
                    <a:alpha val="100000"/>
                  </a:schemeClr>
                </a:solidFill>
                <a:ln w="9525">
                  <a:noFill/>
                </a:ln>
              </p:spPr>
              <p:txBody>
                <a:bodyPr/>
                <a:lstStyle/>
                <a:p>
                  <a:endParaRPr lang="zh-CN" altLang="en-US"/>
                </a:p>
              </p:txBody>
            </p:sp>
            <p:sp>
              <p:nvSpPr>
                <p:cNvPr id="31781" name="Freeform 7"/>
                <p:cNvSpPr>
                  <a:spLocks noEditPoints="1"/>
                </p:cNvSpPr>
                <p:nvPr/>
              </p:nvSpPr>
              <p:spPr>
                <a:xfrm>
                  <a:off x="5467223" y="3318653"/>
                  <a:ext cx="231651" cy="318554"/>
                </a:xfrm>
                <a:custGeom>
                  <a:avLst/>
                  <a:gdLst/>
                  <a:ahLst/>
                  <a:cxnLst>
                    <a:cxn ang="0">
                      <a:pos x="215812" y="201817"/>
                    </a:cxn>
                    <a:cxn ang="0">
                      <a:pos x="199972" y="195881"/>
                    </a:cxn>
                    <a:cxn ang="0">
                      <a:pos x="158394" y="132566"/>
                    </a:cxn>
                    <a:cxn ang="0">
                      <a:pos x="150474" y="132566"/>
                    </a:cxn>
                    <a:cxn ang="0">
                      <a:pos x="150474" y="156309"/>
                    </a:cxn>
                    <a:cxn ang="0">
                      <a:pos x="196012" y="231496"/>
                    </a:cxn>
                    <a:cxn ang="0">
                      <a:pos x="197992" y="237432"/>
                    </a:cxn>
                    <a:cxn ang="0">
                      <a:pos x="186113" y="249303"/>
                    </a:cxn>
                    <a:cxn ang="0">
                      <a:pos x="150474" y="249303"/>
                    </a:cxn>
                    <a:cxn ang="0">
                      <a:pos x="150474" y="298768"/>
                    </a:cxn>
                    <a:cxn ang="0">
                      <a:pos x="130675" y="318554"/>
                    </a:cxn>
                    <a:cxn ang="0">
                      <a:pos x="100976" y="318554"/>
                    </a:cxn>
                    <a:cxn ang="0">
                      <a:pos x="81177" y="298768"/>
                    </a:cxn>
                    <a:cxn ang="0">
                      <a:pos x="81177" y="249303"/>
                    </a:cxn>
                    <a:cxn ang="0">
                      <a:pos x="47518" y="249303"/>
                    </a:cxn>
                    <a:cxn ang="0">
                      <a:pos x="35639" y="237432"/>
                    </a:cxn>
                    <a:cxn ang="0">
                      <a:pos x="37619" y="231496"/>
                    </a:cxn>
                    <a:cxn ang="0">
                      <a:pos x="81177" y="156309"/>
                    </a:cxn>
                    <a:cxn ang="0">
                      <a:pos x="81177" y="132566"/>
                    </a:cxn>
                    <a:cxn ang="0">
                      <a:pos x="73257" y="132566"/>
                    </a:cxn>
                    <a:cxn ang="0">
                      <a:pos x="31679" y="195881"/>
                    </a:cxn>
                    <a:cxn ang="0">
                      <a:pos x="17819" y="201817"/>
                    </a:cxn>
                    <a:cxn ang="0">
                      <a:pos x="0" y="185988"/>
                    </a:cxn>
                    <a:cxn ang="0">
                      <a:pos x="3960" y="176095"/>
                    </a:cxn>
                    <a:cxn ang="0">
                      <a:pos x="49498" y="106844"/>
                    </a:cxn>
                    <a:cxn ang="0">
                      <a:pos x="81177" y="87058"/>
                    </a:cxn>
                    <a:cxn ang="0">
                      <a:pos x="150474" y="87058"/>
                    </a:cxn>
                    <a:cxn ang="0">
                      <a:pos x="182153" y="106844"/>
                    </a:cxn>
                    <a:cxn ang="0">
                      <a:pos x="229671" y="176095"/>
                    </a:cxn>
                    <a:cxn ang="0">
                      <a:pos x="231651" y="185988"/>
                    </a:cxn>
                    <a:cxn ang="0">
                      <a:pos x="215812" y="201817"/>
                    </a:cxn>
                    <a:cxn ang="0">
                      <a:pos x="116815" y="81122"/>
                    </a:cxn>
                    <a:cxn ang="0">
                      <a:pos x="75237" y="39572"/>
                    </a:cxn>
                    <a:cxn ang="0">
                      <a:pos x="116815" y="0"/>
                    </a:cxn>
                    <a:cxn ang="0">
                      <a:pos x="156414" y="39572"/>
                    </a:cxn>
                    <a:cxn ang="0">
                      <a:pos x="116815" y="81122"/>
                    </a:cxn>
                  </a:cxnLst>
                  <a:rect l="0" t="0" r="0" b="0"/>
                  <a:pathLst>
                    <a:path w="117" h="161">
                      <a:moveTo>
                        <a:pt x="109" y="102"/>
                      </a:moveTo>
                      <a:cubicBezTo>
                        <a:pt x="106" y="102"/>
                        <a:pt x="103" y="101"/>
                        <a:pt x="101" y="99"/>
                      </a:cubicBezTo>
                      <a:cubicBezTo>
                        <a:pt x="80" y="67"/>
                        <a:pt x="80" y="67"/>
                        <a:pt x="80" y="67"/>
                      </a:cubicBezTo>
                      <a:cubicBezTo>
                        <a:pt x="76" y="67"/>
                        <a:pt x="76" y="67"/>
                        <a:pt x="76" y="67"/>
                      </a:cubicBezTo>
                      <a:cubicBezTo>
                        <a:pt x="76" y="79"/>
                        <a:pt x="76" y="79"/>
                        <a:pt x="76" y="79"/>
                      </a:cubicBezTo>
                      <a:cubicBezTo>
                        <a:pt x="99" y="117"/>
                        <a:pt x="99" y="117"/>
                        <a:pt x="99" y="117"/>
                      </a:cubicBezTo>
                      <a:cubicBezTo>
                        <a:pt x="100" y="118"/>
                        <a:pt x="100" y="119"/>
                        <a:pt x="100" y="120"/>
                      </a:cubicBezTo>
                      <a:cubicBezTo>
                        <a:pt x="100" y="123"/>
                        <a:pt x="97" y="126"/>
                        <a:pt x="94" y="126"/>
                      </a:cubicBezTo>
                      <a:cubicBezTo>
                        <a:pt x="76" y="126"/>
                        <a:pt x="76" y="126"/>
                        <a:pt x="76" y="126"/>
                      </a:cubicBezTo>
                      <a:cubicBezTo>
                        <a:pt x="76" y="151"/>
                        <a:pt x="76" y="151"/>
                        <a:pt x="76" y="151"/>
                      </a:cubicBezTo>
                      <a:cubicBezTo>
                        <a:pt x="76" y="157"/>
                        <a:pt x="72" y="161"/>
                        <a:pt x="66" y="161"/>
                      </a:cubicBezTo>
                      <a:cubicBezTo>
                        <a:pt x="51" y="161"/>
                        <a:pt x="51" y="161"/>
                        <a:pt x="51" y="161"/>
                      </a:cubicBezTo>
                      <a:cubicBezTo>
                        <a:pt x="46" y="161"/>
                        <a:pt x="41" y="157"/>
                        <a:pt x="41" y="151"/>
                      </a:cubicBezTo>
                      <a:cubicBezTo>
                        <a:pt x="41" y="126"/>
                        <a:pt x="41" y="126"/>
                        <a:pt x="41" y="126"/>
                      </a:cubicBezTo>
                      <a:cubicBezTo>
                        <a:pt x="24" y="126"/>
                        <a:pt x="24" y="126"/>
                        <a:pt x="24" y="126"/>
                      </a:cubicBezTo>
                      <a:cubicBezTo>
                        <a:pt x="20" y="126"/>
                        <a:pt x="18" y="123"/>
                        <a:pt x="18" y="120"/>
                      </a:cubicBezTo>
                      <a:cubicBezTo>
                        <a:pt x="18" y="119"/>
                        <a:pt x="18" y="118"/>
                        <a:pt x="19" y="117"/>
                      </a:cubicBezTo>
                      <a:cubicBezTo>
                        <a:pt x="41" y="79"/>
                        <a:pt x="41" y="79"/>
                        <a:pt x="41" y="79"/>
                      </a:cubicBezTo>
                      <a:cubicBezTo>
                        <a:pt x="41" y="67"/>
                        <a:pt x="41" y="67"/>
                        <a:pt x="41" y="67"/>
                      </a:cubicBezTo>
                      <a:cubicBezTo>
                        <a:pt x="37" y="67"/>
                        <a:pt x="37" y="67"/>
                        <a:pt x="37" y="67"/>
                      </a:cubicBezTo>
                      <a:cubicBezTo>
                        <a:pt x="16" y="99"/>
                        <a:pt x="16" y="99"/>
                        <a:pt x="16" y="99"/>
                      </a:cubicBezTo>
                      <a:cubicBezTo>
                        <a:pt x="15" y="101"/>
                        <a:pt x="12" y="102"/>
                        <a:pt x="9" y="102"/>
                      </a:cubicBezTo>
                      <a:cubicBezTo>
                        <a:pt x="4" y="102"/>
                        <a:pt x="0" y="99"/>
                        <a:pt x="0" y="94"/>
                      </a:cubicBezTo>
                      <a:cubicBezTo>
                        <a:pt x="0" y="92"/>
                        <a:pt x="1" y="90"/>
                        <a:pt x="2" y="89"/>
                      </a:cubicBezTo>
                      <a:cubicBezTo>
                        <a:pt x="25" y="54"/>
                        <a:pt x="25" y="54"/>
                        <a:pt x="25" y="54"/>
                      </a:cubicBezTo>
                      <a:cubicBezTo>
                        <a:pt x="29" y="48"/>
                        <a:pt x="34" y="44"/>
                        <a:pt x="41" y="44"/>
                      </a:cubicBezTo>
                      <a:cubicBezTo>
                        <a:pt x="76" y="44"/>
                        <a:pt x="76" y="44"/>
                        <a:pt x="76" y="44"/>
                      </a:cubicBezTo>
                      <a:cubicBezTo>
                        <a:pt x="83" y="44"/>
                        <a:pt x="89" y="48"/>
                        <a:pt x="92" y="54"/>
                      </a:cubicBezTo>
                      <a:cubicBezTo>
                        <a:pt x="116" y="89"/>
                        <a:pt x="116" y="89"/>
                        <a:pt x="116" y="89"/>
                      </a:cubicBezTo>
                      <a:cubicBezTo>
                        <a:pt x="117" y="90"/>
                        <a:pt x="117" y="92"/>
                        <a:pt x="117" y="94"/>
                      </a:cubicBezTo>
                      <a:cubicBezTo>
                        <a:pt x="117" y="99"/>
                        <a:pt x="113" y="102"/>
                        <a:pt x="109" y="102"/>
                      </a:cubicBezTo>
                      <a:close/>
                      <a:moveTo>
                        <a:pt x="59" y="41"/>
                      </a:moveTo>
                      <a:cubicBezTo>
                        <a:pt x="47" y="41"/>
                        <a:pt x="38" y="32"/>
                        <a:pt x="38" y="20"/>
                      </a:cubicBezTo>
                      <a:cubicBezTo>
                        <a:pt x="38" y="9"/>
                        <a:pt x="47" y="0"/>
                        <a:pt x="59" y="0"/>
                      </a:cubicBezTo>
                      <a:cubicBezTo>
                        <a:pt x="70" y="0"/>
                        <a:pt x="79" y="9"/>
                        <a:pt x="79" y="20"/>
                      </a:cubicBezTo>
                      <a:cubicBezTo>
                        <a:pt x="79" y="32"/>
                        <a:pt x="70" y="41"/>
                        <a:pt x="59" y="41"/>
                      </a:cubicBezTo>
                      <a:close/>
                    </a:path>
                  </a:pathLst>
                </a:custGeom>
                <a:solidFill>
                  <a:schemeClr val="bg1">
                    <a:alpha val="100000"/>
                  </a:schemeClr>
                </a:solidFill>
                <a:ln w="9525">
                  <a:noFill/>
                </a:ln>
              </p:spPr>
              <p:txBody>
                <a:bodyPr/>
                <a:lstStyle/>
                <a:p>
                  <a:endParaRPr lang="zh-CN" altLang="en-US"/>
                </a:p>
              </p:txBody>
            </p:sp>
          </p:grpSp>
          <p:grpSp>
            <p:nvGrpSpPr>
              <p:cNvPr id="31777" name="Group 139"/>
              <p:cNvGrpSpPr/>
              <p:nvPr/>
            </p:nvGrpSpPr>
            <p:grpSpPr>
              <a:xfrm>
                <a:off x="7049632" y="3406892"/>
                <a:ext cx="155695" cy="122085"/>
                <a:chOff x="5075354" y="3305227"/>
                <a:chExt cx="423375" cy="331980"/>
              </a:xfrm>
            </p:grpSpPr>
            <p:sp>
              <p:nvSpPr>
                <p:cNvPr id="31778" name="Freeform 6"/>
                <p:cNvSpPr>
                  <a:spLocks noEditPoints="1"/>
                </p:cNvSpPr>
                <p:nvPr/>
              </p:nvSpPr>
              <p:spPr>
                <a:xfrm>
                  <a:off x="5075354" y="3305227"/>
                  <a:ext cx="192305" cy="331630"/>
                </a:xfrm>
                <a:custGeom>
                  <a:avLst/>
                  <a:gdLst/>
                  <a:ahLst/>
                  <a:cxnLst>
                    <a:cxn ang="0">
                      <a:pos x="192305" y="204710"/>
                    </a:cxn>
                    <a:cxn ang="0">
                      <a:pos x="173893" y="223134"/>
                    </a:cxn>
                    <a:cxn ang="0">
                      <a:pos x="157526" y="204710"/>
                    </a:cxn>
                    <a:cxn ang="0">
                      <a:pos x="157526" y="139203"/>
                    </a:cxn>
                    <a:cxn ang="0">
                      <a:pos x="145252" y="139203"/>
                    </a:cxn>
                    <a:cxn ang="0">
                      <a:pos x="145252" y="309112"/>
                    </a:cxn>
                    <a:cxn ang="0">
                      <a:pos x="122748" y="331630"/>
                    </a:cxn>
                    <a:cxn ang="0">
                      <a:pos x="102290" y="309112"/>
                    </a:cxn>
                    <a:cxn ang="0">
                      <a:pos x="102290" y="223134"/>
                    </a:cxn>
                    <a:cxn ang="0">
                      <a:pos x="90015" y="223134"/>
                    </a:cxn>
                    <a:cxn ang="0">
                      <a:pos x="90015" y="309112"/>
                    </a:cxn>
                    <a:cxn ang="0">
                      <a:pos x="69557" y="331630"/>
                    </a:cxn>
                    <a:cxn ang="0">
                      <a:pos x="49099" y="309112"/>
                    </a:cxn>
                    <a:cxn ang="0">
                      <a:pos x="49099" y="139203"/>
                    </a:cxn>
                    <a:cxn ang="0">
                      <a:pos x="36824" y="139203"/>
                    </a:cxn>
                    <a:cxn ang="0">
                      <a:pos x="36824" y="204710"/>
                    </a:cxn>
                    <a:cxn ang="0">
                      <a:pos x="18412" y="223134"/>
                    </a:cxn>
                    <a:cxn ang="0">
                      <a:pos x="0" y="204710"/>
                    </a:cxn>
                    <a:cxn ang="0">
                      <a:pos x="0" y="126920"/>
                    </a:cxn>
                    <a:cxn ang="0">
                      <a:pos x="36824" y="90072"/>
                    </a:cxn>
                    <a:cxn ang="0">
                      <a:pos x="157526" y="90072"/>
                    </a:cxn>
                    <a:cxn ang="0">
                      <a:pos x="192305" y="126920"/>
                    </a:cxn>
                    <a:cxn ang="0">
                      <a:pos x="192305" y="204710"/>
                    </a:cxn>
                    <a:cxn ang="0">
                      <a:pos x="96153" y="83931"/>
                    </a:cxn>
                    <a:cxn ang="0">
                      <a:pos x="55237" y="42989"/>
                    </a:cxn>
                    <a:cxn ang="0">
                      <a:pos x="96153" y="0"/>
                    </a:cxn>
                    <a:cxn ang="0">
                      <a:pos x="139114" y="42989"/>
                    </a:cxn>
                    <a:cxn ang="0">
                      <a:pos x="96153" y="83931"/>
                    </a:cxn>
                  </a:cxnLst>
                  <a:rect l="0" t="0" r="0" b="0"/>
                  <a:pathLst>
                    <a:path w="94" h="162">
                      <a:moveTo>
                        <a:pt x="94" y="100"/>
                      </a:moveTo>
                      <a:cubicBezTo>
                        <a:pt x="94" y="105"/>
                        <a:pt x="90" y="109"/>
                        <a:pt x="85" y="109"/>
                      </a:cubicBezTo>
                      <a:cubicBezTo>
                        <a:pt x="80" y="109"/>
                        <a:pt x="77" y="105"/>
                        <a:pt x="77" y="100"/>
                      </a:cubicBezTo>
                      <a:cubicBezTo>
                        <a:pt x="77" y="68"/>
                        <a:pt x="77" y="68"/>
                        <a:pt x="77" y="68"/>
                      </a:cubicBezTo>
                      <a:cubicBezTo>
                        <a:pt x="71" y="68"/>
                        <a:pt x="71" y="68"/>
                        <a:pt x="71" y="68"/>
                      </a:cubicBezTo>
                      <a:cubicBezTo>
                        <a:pt x="71" y="151"/>
                        <a:pt x="71" y="151"/>
                        <a:pt x="71" y="151"/>
                      </a:cubicBezTo>
                      <a:cubicBezTo>
                        <a:pt x="71" y="157"/>
                        <a:pt x="66" y="162"/>
                        <a:pt x="60" y="162"/>
                      </a:cubicBezTo>
                      <a:cubicBezTo>
                        <a:pt x="55" y="162"/>
                        <a:pt x="50" y="157"/>
                        <a:pt x="50" y="151"/>
                      </a:cubicBezTo>
                      <a:cubicBezTo>
                        <a:pt x="50" y="109"/>
                        <a:pt x="50" y="109"/>
                        <a:pt x="50" y="109"/>
                      </a:cubicBezTo>
                      <a:cubicBezTo>
                        <a:pt x="44" y="109"/>
                        <a:pt x="44" y="109"/>
                        <a:pt x="44" y="109"/>
                      </a:cubicBezTo>
                      <a:cubicBezTo>
                        <a:pt x="44" y="151"/>
                        <a:pt x="44" y="151"/>
                        <a:pt x="44" y="151"/>
                      </a:cubicBezTo>
                      <a:cubicBezTo>
                        <a:pt x="44" y="157"/>
                        <a:pt x="40" y="162"/>
                        <a:pt x="34" y="162"/>
                      </a:cubicBezTo>
                      <a:cubicBezTo>
                        <a:pt x="28" y="162"/>
                        <a:pt x="24" y="157"/>
                        <a:pt x="24" y="151"/>
                      </a:cubicBezTo>
                      <a:cubicBezTo>
                        <a:pt x="24" y="68"/>
                        <a:pt x="24" y="68"/>
                        <a:pt x="24" y="68"/>
                      </a:cubicBezTo>
                      <a:cubicBezTo>
                        <a:pt x="18" y="68"/>
                        <a:pt x="18" y="68"/>
                        <a:pt x="18" y="68"/>
                      </a:cubicBezTo>
                      <a:cubicBezTo>
                        <a:pt x="18" y="100"/>
                        <a:pt x="18" y="100"/>
                        <a:pt x="18" y="100"/>
                      </a:cubicBezTo>
                      <a:cubicBezTo>
                        <a:pt x="18" y="105"/>
                        <a:pt x="14" y="109"/>
                        <a:pt x="9" y="109"/>
                      </a:cubicBezTo>
                      <a:cubicBezTo>
                        <a:pt x="4" y="109"/>
                        <a:pt x="0" y="105"/>
                        <a:pt x="0" y="100"/>
                      </a:cubicBezTo>
                      <a:cubicBezTo>
                        <a:pt x="0" y="62"/>
                        <a:pt x="0" y="62"/>
                        <a:pt x="0" y="62"/>
                      </a:cubicBezTo>
                      <a:cubicBezTo>
                        <a:pt x="0" y="52"/>
                        <a:pt x="8" y="44"/>
                        <a:pt x="18" y="44"/>
                      </a:cubicBezTo>
                      <a:cubicBezTo>
                        <a:pt x="77" y="44"/>
                        <a:pt x="77" y="44"/>
                        <a:pt x="77" y="44"/>
                      </a:cubicBezTo>
                      <a:cubicBezTo>
                        <a:pt x="86" y="44"/>
                        <a:pt x="94" y="52"/>
                        <a:pt x="94" y="62"/>
                      </a:cubicBezTo>
                      <a:lnTo>
                        <a:pt x="94" y="100"/>
                      </a:lnTo>
                      <a:close/>
                      <a:moveTo>
                        <a:pt x="47" y="41"/>
                      </a:moveTo>
                      <a:cubicBezTo>
                        <a:pt x="36" y="41"/>
                        <a:pt x="27" y="32"/>
                        <a:pt x="27" y="21"/>
                      </a:cubicBezTo>
                      <a:cubicBezTo>
                        <a:pt x="27" y="10"/>
                        <a:pt x="36" y="0"/>
                        <a:pt x="47" y="0"/>
                      </a:cubicBezTo>
                      <a:cubicBezTo>
                        <a:pt x="59" y="0"/>
                        <a:pt x="68" y="10"/>
                        <a:pt x="68" y="21"/>
                      </a:cubicBezTo>
                      <a:cubicBezTo>
                        <a:pt x="68" y="32"/>
                        <a:pt x="59" y="41"/>
                        <a:pt x="47" y="41"/>
                      </a:cubicBezTo>
                      <a:close/>
                    </a:path>
                  </a:pathLst>
                </a:custGeom>
                <a:solidFill>
                  <a:schemeClr val="bg1">
                    <a:alpha val="100000"/>
                  </a:schemeClr>
                </a:solidFill>
                <a:ln w="9525">
                  <a:noFill/>
                </a:ln>
              </p:spPr>
              <p:txBody>
                <a:bodyPr/>
                <a:lstStyle/>
                <a:p>
                  <a:endParaRPr lang="zh-CN" altLang="en-US"/>
                </a:p>
              </p:txBody>
            </p:sp>
            <p:sp>
              <p:nvSpPr>
                <p:cNvPr id="31779" name="Freeform 7"/>
                <p:cNvSpPr>
                  <a:spLocks noEditPoints="1"/>
                </p:cNvSpPr>
                <p:nvPr/>
              </p:nvSpPr>
              <p:spPr>
                <a:xfrm>
                  <a:off x="5267081" y="3318652"/>
                  <a:ext cx="231648" cy="318555"/>
                </a:xfrm>
                <a:custGeom>
                  <a:avLst/>
                  <a:gdLst/>
                  <a:ahLst/>
                  <a:cxnLst>
                    <a:cxn ang="0">
                      <a:pos x="215809" y="201817"/>
                    </a:cxn>
                    <a:cxn ang="0">
                      <a:pos x="199970" y="195882"/>
                    </a:cxn>
                    <a:cxn ang="0">
                      <a:pos x="158392" y="132566"/>
                    </a:cxn>
                    <a:cxn ang="0">
                      <a:pos x="150472" y="132566"/>
                    </a:cxn>
                    <a:cxn ang="0">
                      <a:pos x="150472" y="156310"/>
                    </a:cxn>
                    <a:cxn ang="0">
                      <a:pos x="196010" y="231496"/>
                    </a:cxn>
                    <a:cxn ang="0">
                      <a:pos x="197990" y="237432"/>
                    </a:cxn>
                    <a:cxn ang="0">
                      <a:pos x="186110" y="249304"/>
                    </a:cxn>
                    <a:cxn ang="0">
                      <a:pos x="150472" y="249304"/>
                    </a:cxn>
                    <a:cxn ang="0">
                      <a:pos x="150472" y="298769"/>
                    </a:cxn>
                    <a:cxn ang="0">
                      <a:pos x="130673" y="318555"/>
                    </a:cxn>
                    <a:cxn ang="0">
                      <a:pos x="100975" y="318555"/>
                    </a:cxn>
                    <a:cxn ang="0">
                      <a:pos x="81176" y="298769"/>
                    </a:cxn>
                    <a:cxn ang="0">
                      <a:pos x="81176" y="249304"/>
                    </a:cxn>
                    <a:cxn ang="0">
                      <a:pos x="47518" y="249304"/>
                    </a:cxn>
                    <a:cxn ang="0">
                      <a:pos x="35638" y="237432"/>
                    </a:cxn>
                    <a:cxn ang="0">
                      <a:pos x="37618" y="231496"/>
                    </a:cxn>
                    <a:cxn ang="0">
                      <a:pos x="81176" y="156310"/>
                    </a:cxn>
                    <a:cxn ang="0">
                      <a:pos x="81176" y="132566"/>
                    </a:cxn>
                    <a:cxn ang="0">
                      <a:pos x="73256" y="132566"/>
                    </a:cxn>
                    <a:cxn ang="0">
                      <a:pos x="31678" y="195882"/>
                    </a:cxn>
                    <a:cxn ang="0">
                      <a:pos x="17819" y="201817"/>
                    </a:cxn>
                    <a:cxn ang="0">
                      <a:pos x="0" y="185989"/>
                    </a:cxn>
                    <a:cxn ang="0">
                      <a:pos x="3960" y="176096"/>
                    </a:cxn>
                    <a:cxn ang="0">
                      <a:pos x="49497" y="106845"/>
                    </a:cxn>
                    <a:cxn ang="0">
                      <a:pos x="81176" y="87059"/>
                    </a:cxn>
                    <a:cxn ang="0">
                      <a:pos x="150472" y="87059"/>
                    </a:cxn>
                    <a:cxn ang="0">
                      <a:pos x="182151" y="106845"/>
                    </a:cxn>
                    <a:cxn ang="0">
                      <a:pos x="229668" y="176096"/>
                    </a:cxn>
                    <a:cxn ang="0">
                      <a:pos x="231648" y="185989"/>
                    </a:cxn>
                    <a:cxn ang="0">
                      <a:pos x="215809" y="201817"/>
                    </a:cxn>
                    <a:cxn ang="0">
                      <a:pos x="116814" y="81123"/>
                    </a:cxn>
                    <a:cxn ang="0">
                      <a:pos x="75236" y="39572"/>
                    </a:cxn>
                    <a:cxn ang="0">
                      <a:pos x="116814" y="0"/>
                    </a:cxn>
                    <a:cxn ang="0">
                      <a:pos x="156412" y="39572"/>
                    </a:cxn>
                    <a:cxn ang="0">
                      <a:pos x="116814" y="81123"/>
                    </a:cxn>
                  </a:cxnLst>
                  <a:rect l="0" t="0" r="0" b="0"/>
                  <a:pathLst>
                    <a:path w="117" h="161">
                      <a:moveTo>
                        <a:pt x="109" y="102"/>
                      </a:moveTo>
                      <a:cubicBezTo>
                        <a:pt x="106" y="102"/>
                        <a:pt x="103" y="101"/>
                        <a:pt x="101" y="99"/>
                      </a:cubicBezTo>
                      <a:cubicBezTo>
                        <a:pt x="80" y="67"/>
                        <a:pt x="80" y="67"/>
                        <a:pt x="80" y="67"/>
                      </a:cubicBezTo>
                      <a:cubicBezTo>
                        <a:pt x="76" y="67"/>
                        <a:pt x="76" y="67"/>
                        <a:pt x="76" y="67"/>
                      </a:cubicBezTo>
                      <a:cubicBezTo>
                        <a:pt x="76" y="79"/>
                        <a:pt x="76" y="79"/>
                        <a:pt x="76" y="79"/>
                      </a:cubicBezTo>
                      <a:cubicBezTo>
                        <a:pt x="99" y="117"/>
                        <a:pt x="99" y="117"/>
                        <a:pt x="99" y="117"/>
                      </a:cubicBezTo>
                      <a:cubicBezTo>
                        <a:pt x="100" y="118"/>
                        <a:pt x="100" y="119"/>
                        <a:pt x="100" y="120"/>
                      </a:cubicBezTo>
                      <a:cubicBezTo>
                        <a:pt x="100" y="123"/>
                        <a:pt x="97" y="126"/>
                        <a:pt x="94" y="126"/>
                      </a:cubicBezTo>
                      <a:cubicBezTo>
                        <a:pt x="76" y="126"/>
                        <a:pt x="76" y="126"/>
                        <a:pt x="76" y="126"/>
                      </a:cubicBezTo>
                      <a:cubicBezTo>
                        <a:pt x="76" y="151"/>
                        <a:pt x="76" y="151"/>
                        <a:pt x="76" y="151"/>
                      </a:cubicBezTo>
                      <a:cubicBezTo>
                        <a:pt x="76" y="157"/>
                        <a:pt x="72" y="161"/>
                        <a:pt x="66" y="161"/>
                      </a:cubicBezTo>
                      <a:cubicBezTo>
                        <a:pt x="51" y="161"/>
                        <a:pt x="51" y="161"/>
                        <a:pt x="51" y="161"/>
                      </a:cubicBezTo>
                      <a:cubicBezTo>
                        <a:pt x="46" y="161"/>
                        <a:pt x="41" y="157"/>
                        <a:pt x="41" y="151"/>
                      </a:cubicBezTo>
                      <a:cubicBezTo>
                        <a:pt x="41" y="126"/>
                        <a:pt x="41" y="126"/>
                        <a:pt x="41" y="126"/>
                      </a:cubicBezTo>
                      <a:cubicBezTo>
                        <a:pt x="24" y="126"/>
                        <a:pt x="24" y="126"/>
                        <a:pt x="24" y="126"/>
                      </a:cubicBezTo>
                      <a:cubicBezTo>
                        <a:pt x="20" y="126"/>
                        <a:pt x="18" y="123"/>
                        <a:pt x="18" y="120"/>
                      </a:cubicBezTo>
                      <a:cubicBezTo>
                        <a:pt x="18" y="119"/>
                        <a:pt x="18" y="118"/>
                        <a:pt x="19" y="117"/>
                      </a:cubicBezTo>
                      <a:cubicBezTo>
                        <a:pt x="41" y="79"/>
                        <a:pt x="41" y="79"/>
                        <a:pt x="41" y="79"/>
                      </a:cubicBezTo>
                      <a:cubicBezTo>
                        <a:pt x="41" y="67"/>
                        <a:pt x="41" y="67"/>
                        <a:pt x="41" y="67"/>
                      </a:cubicBezTo>
                      <a:cubicBezTo>
                        <a:pt x="37" y="67"/>
                        <a:pt x="37" y="67"/>
                        <a:pt x="37" y="67"/>
                      </a:cubicBezTo>
                      <a:cubicBezTo>
                        <a:pt x="16" y="99"/>
                        <a:pt x="16" y="99"/>
                        <a:pt x="16" y="99"/>
                      </a:cubicBezTo>
                      <a:cubicBezTo>
                        <a:pt x="15" y="101"/>
                        <a:pt x="12" y="102"/>
                        <a:pt x="9" y="102"/>
                      </a:cubicBezTo>
                      <a:cubicBezTo>
                        <a:pt x="4" y="102"/>
                        <a:pt x="0" y="99"/>
                        <a:pt x="0" y="94"/>
                      </a:cubicBezTo>
                      <a:cubicBezTo>
                        <a:pt x="0" y="92"/>
                        <a:pt x="1" y="90"/>
                        <a:pt x="2" y="89"/>
                      </a:cubicBezTo>
                      <a:cubicBezTo>
                        <a:pt x="25" y="54"/>
                        <a:pt x="25" y="54"/>
                        <a:pt x="25" y="54"/>
                      </a:cubicBezTo>
                      <a:cubicBezTo>
                        <a:pt x="29" y="48"/>
                        <a:pt x="34" y="44"/>
                        <a:pt x="41" y="44"/>
                      </a:cubicBezTo>
                      <a:cubicBezTo>
                        <a:pt x="76" y="44"/>
                        <a:pt x="76" y="44"/>
                        <a:pt x="76" y="44"/>
                      </a:cubicBezTo>
                      <a:cubicBezTo>
                        <a:pt x="83" y="44"/>
                        <a:pt x="89" y="48"/>
                        <a:pt x="92" y="54"/>
                      </a:cubicBezTo>
                      <a:cubicBezTo>
                        <a:pt x="116" y="89"/>
                        <a:pt x="116" y="89"/>
                        <a:pt x="116" y="89"/>
                      </a:cubicBezTo>
                      <a:cubicBezTo>
                        <a:pt x="117" y="90"/>
                        <a:pt x="117" y="92"/>
                        <a:pt x="117" y="94"/>
                      </a:cubicBezTo>
                      <a:cubicBezTo>
                        <a:pt x="117" y="99"/>
                        <a:pt x="113" y="102"/>
                        <a:pt x="109" y="102"/>
                      </a:cubicBezTo>
                      <a:close/>
                      <a:moveTo>
                        <a:pt x="59" y="41"/>
                      </a:moveTo>
                      <a:cubicBezTo>
                        <a:pt x="47" y="41"/>
                        <a:pt x="38" y="32"/>
                        <a:pt x="38" y="20"/>
                      </a:cubicBezTo>
                      <a:cubicBezTo>
                        <a:pt x="38" y="9"/>
                        <a:pt x="47" y="0"/>
                        <a:pt x="59" y="0"/>
                      </a:cubicBezTo>
                      <a:cubicBezTo>
                        <a:pt x="70" y="0"/>
                        <a:pt x="79" y="9"/>
                        <a:pt x="79" y="20"/>
                      </a:cubicBezTo>
                      <a:cubicBezTo>
                        <a:pt x="79" y="32"/>
                        <a:pt x="70" y="41"/>
                        <a:pt x="59" y="41"/>
                      </a:cubicBezTo>
                      <a:close/>
                    </a:path>
                  </a:pathLst>
                </a:custGeom>
                <a:solidFill>
                  <a:schemeClr val="bg1">
                    <a:alpha val="100000"/>
                  </a:schemeClr>
                </a:solidFill>
                <a:ln w="9525">
                  <a:noFill/>
                </a:ln>
              </p:spPr>
              <p:txBody>
                <a:bodyPr/>
                <a:lstStyle/>
                <a:p>
                  <a:endParaRPr lang="zh-CN" altLang="en-US"/>
                </a:p>
              </p:txBody>
            </p:sp>
          </p:grpSp>
        </p:grpSp>
      </p:grpSp>
      <p:grpSp>
        <p:nvGrpSpPr>
          <p:cNvPr id="38" name="组合 37"/>
          <p:cNvGrpSpPr/>
          <p:nvPr/>
        </p:nvGrpSpPr>
        <p:grpSpPr>
          <a:xfrm>
            <a:off x="1050925" y="1681163"/>
            <a:ext cx="1628775" cy="1511300"/>
            <a:chOff x="1051160" y="1680411"/>
            <a:chExt cx="1629312" cy="1512168"/>
          </a:xfrm>
        </p:grpSpPr>
        <p:grpSp>
          <p:nvGrpSpPr>
            <p:cNvPr id="31770" name="Group 9"/>
            <p:cNvGrpSpPr/>
            <p:nvPr/>
          </p:nvGrpSpPr>
          <p:grpSpPr>
            <a:xfrm>
              <a:off x="1051160" y="1680411"/>
              <a:ext cx="1629312" cy="1512168"/>
              <a:chOff x="1474198" y="1275606"/>
              <a:chExt cx="1629312" cy="1512168"/>
            </a:xfrm>
          </p:grpSpPr>
          <p:sp>
            <p:nvSpPr>
              <p:cNvPr id="41" name="Oval Callout 5"/>
              <p:cNvSpPr/>
              <p:nvPr/>
            </p:nvSpPr>
            <p:spPr bwMode="auto">
              <a:xfrm>
                <a:off x="1474198" y="1275606"/>
                <a:ext cx="1629312" cy="1512168"/>
              </a:xfrm>
              <a:prstGeom prst="wedgeEllipseCallou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sym typeface="Gill Sans" charset="0"/>
                </a:endParaRPr>
              </a:p>
            </p:txBody>
          </p:sp>
          <p:sp>
            <p:nvSpPr>
              <p:cNvPr id="31773" name="Oval Callout 136"/>
              <p:cNvSpPr/>
              <p:nvPr/>
            </p:nvSpPr>
            <p:spPr>
              <a:xfrm>
                <a:off x="1549716" y="1344341"/>
                <a:ext cx="1481193" cy="1374698"/>
              </a:xfrm>
              <a:prstGeom prst="wedgeEllipseCallout">
                <a:avLst>
                  <a:gd name="adj1" fmla="val -20509"/>
                  <a:gd name="adj2" fmla="val 60769"/>
                </a:avLst>
              </a:prstGeom>
              <a:noFill/>
              <a:ln w="28575" cap="rnd" cmpd="sng">
                <a:solidFill>
                  <a:schemeClr val="tx1"/>
                </a:solidFill>
                <a:prstDash val="sysDot"/>
                <a:round/>
                <a:headEnd type="none" w="med" len="med"/>
                <a:tailEnd type="none" w="med" len="med"/>
              </a:ln>
            </p:spPr>
            <p:txBody>
              <a:bodyPr/>
              <a:lstStyle/>
              <a:p>
                <a:pPr lvl="0" algn="ctr"/>
                <a:endParaRPr lang="en-US" altLang="zh-CN" sz="5600" dirty="0">
                  <a:solidFill>
                    <a:srgbClr val="000000"/>
                  </a:solidFill>
                  <a:latin typeface="Gill Sans"/>
                  <a:ea typeface="ヒラギノ角ゴ ProN W3"/>
                  <a:sym typeface="Gill Sans"/>
                </a:endParaRPr>
              </a:p>
            </p:txBody>
          </p:sp>
        </p:grpSp>
        <p:sp>
          <p:nvSpPr>
            <p:cNvPr id="31771" name="矩形 39"/>
            <p:cNvSpPr/>
            <p:nvPr/>
          </p:nvSpPr>
          <p:spPr>
            <a:xfrm>
              <a:off x="1149309" y="2159496"/>
              <a:ext cx="1379539" cy="553998"/>
            </a:xfrm>
            <a:prstGeom prst="rect">
              <a:avLst/>
            </a:prstGeom>
            <a:noFill/>
            <a:ln w="9525">
              <a:noFill/>
            </a:ln>
          </p:spPr>
          <p:txBody>
            <a:bodyPr>
              <a:spAutoFit/>
            </a:bodyPr>
            <a:lstStyle/>
            <a:p>
              <a:pPr lvl="0" algn="just">
                <a:lnSpc>
                  <a:spcPts val="1200"/>
                </a:lnSpc>
              </a:pPr>
              <a:r>
                <a:rPr lang="zh-CN" altLang="en-US" sz="1000" dirty="0">
                  <a:latin typeface="微软雅黑" panose="020B0503020204020204" pitchFamily="34" charset="-122"/>
                  <a:ea typeface="微软雅黑" panose="020B0503020204020204" pitchFamily="34" charset="-122"/>
                </a:rPr>
                <a:t>这里填写目录内容说明，设计发展存在着一个时代价值观问题。</a:t>
              </a:r>
              <a:endParaRPr lang="en-US" altLang="zh-CN" sz="1000" dirty="0">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2922588" y="1681163"/>
            <a:ext cx="1630362" cy="1511300"/>
            <a:chOff x="2923118" y="1680411"/>
            <a:chExt cx="1629312" cy="1512168"/>
          </a:xfrm>
        </p:grpSpPr>
        <p:grpSp>
          <p:nvGrpSpPr>
            <p:cNvPr id="31766" name="Group 181"/>
            <p:cNvGrpSpPr/>
            <p:nvPr/>
          </p:nvGrpSpPr>
          <p:grpSpPr>
            <a:xfrm>
              <a:off x="2923118" y="1680411"/>
              <a:ext cx="1629312" cy="1512168"/>
              <a:chOff x="1474198" y="1275606"/>
              <a:chExt cx="1629312" cy="1512168"/>
            </a:xfrm>
          </p:grpSpPr>
          <p:sp>
            <p:nvSpPr>
              <p:cNvPr id="47" name="Oval Callout 183"/>
              <p:cNvSpPr/>
              <p:nvPr/>
            </p:nvSpPr>
            <p:spPr bwMode="auto">
              <a:xfrm>
                <a:off x="1474198" y="1275606"/>
                <a:ext cx="1629312" cy="1512168"/>
              </a:xfrm>
              <a:prstGeom prst="wedgeEllipseCallou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sym typeface="Gill Sans" charset="0"/>
                </a:endParaRPr>
              </a:p>
            </p:txBody>
          </p:sp>
          <p:sp>
            <p:nvSpPr>
              <p:cNvPr id="31769" name="Oval Callout 185"/>
              <p:cNvSpPr/>
              <p:nvPr/>
            </p:nvSpPr>
            <p:spPr>
              <a:xfrm>
                <a:off x="1549716" y="1344341"/>
                <a:ext cx="1481193" cy="1374698"/>
              </a:xfrm>
              <a:prstGeom prst="wedgeEllipseCallout">
                <a:avLst>
                  <a:gd name="adj1" fmla="val -20509"/>
                  <a:gd name="adj2" fmla="val 60769"/>
                </a:avLst>
              </a:prstGeom>
              <a:noFill/>
              <a:ln w="28575" cap="rnd" cmpd="sng">
                <a:solidFill>
                  <a:schemeClr val="tx1"/>
                </a:solidFill>
                <a:prstDash val="sysDot"/>
                <a:round/>
                <a:headEnd type="none" w="med" len="med"/>
                <a:tailEnd type="none" w="med" len="med"/>
              </a:ln>
            </p:spPr>
            <p:txBody>
              <a:bodyPr/>
              <a:lstStyle/>
              <a:p>
                <a:pPr lvl="0" algn="ctr"/>
                <a:endParaRPr lang="en-US" altLang="zh-CN" sz="5600" dirty="0">
                  <a:solidFill>
                    <a:srgbClr val="000000"/>
                  </a:solidFill>
                  <a:latin typeface="Gill Sans"/>
                  <a:ea typeface="ヒラギノ角ゴ ProN W3"/>
                  <a:sym typeface="Gill Sans"/>
                </a:endParaRPr>
              </a:p>
            </p:txBody>
          </p:sp>
        </p:grpSp>
        <p:sp>
          <p:nvSpPr>
            <p:cNvPr id="31767" name="矩形 45"/>
            <p:cNvSpPr/>
            <p:nvPr/>
          </p:nvSpPr>
          <p:spPr>
            <a:xfrm>
              <a:off x="3048004" y="2159496"/>
              <a:ext cx="1379539" cy="553998"/>
            </a:xfrm>
            <a:prstGeom prst="rect">
              <a:avLst/>
            </a:prstGeom>
            <a:noFill/>
            <a:ln w="9525">
              <a:noFill/>
            </a:ln>
          </p:spPr>
          <p:txBody>
            <a:bodyPr>
              <a:spAutoFit/>
            </a:bodyPr>
            <a:lstStyle/>
            <a:p>
              <a:pPr lvl="0" algn="just">
                <a:lnSpc>
                  <a:spcPts val="1200"/>
                </a:lnSpc>
              </a:pPr>
              <a:r>
                <a:rPr lang="zh-CN" altLang="en-US" sz="1000" dirty="0">
                  <a:latin typeface="微软雅黑" panose="020B0503020204020204" pitchFamily="34" charset="-122"/>
                  <a:ea typeface="微软雅黑" panose="020B0503020204020204" pitchFamily="34" charset="-122"/>
                </a:rPr>
                <a:t>这里填写目录内容说明，设计发展存在着一个时代价值观问题。</a:t>
              </a:r>
              <a:endParaRPr lang="en-US" altLang="zh-CN" sz="1000" dirty="0">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4795838" y="1681163"/>
            <a:ext cx="1628775" cy="1511300"/>
            <a:chOff x="4795076" y="1680411"/>
            <a:chExt cx="1629312" cy="1512168"/>
          </a:xfrm>
        </p:grpSpPr>
        <p:grpSp>
          <p:nvGrpSpPr>
            <p:cNvPr id="31762" name="Group 187"/>
            <p:cNvGrpSpPr/>
            <p:nvPr/>
          </p:nvGrpSpPr>
          <p:grpSpPr>
            <a:xfrm>
              <a:off x="4795076" y="1680411"/>
              <a:ext cx="1629312" cy="1512168"/>
              <a:chOff x="1474198" y="1275606"/>
              <a:chExt cx="1629312" cy="1512168"/>
            </a:xfrm>
          </p:grpSpPr>
          <p:sp>
            <p:nvSpPr>
              <p:cNvPr id="52" name="Oval Callout 189"/>
              <p:cNvSpPr/>
              <p:nvPr/>
            </p:nvSpPr>
            <p:spPr bwMode="auto">
              <a:xfrm>
                <a:off x="1474198" y="1275606"/>
                <a:ext cx="1629312" cy="1512168"/>
              </a:xfrm>
              <a:prstGeom prst="wedgeEllipseCallou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sym typeface="Gill Sans" charset="0"/>
                </a:endParaRPr>
              </a:p>
            </p:txBody>
          </p:sp>
          <p:sp>
            <p:nvSpPr>
              <p:cNvPr id="31765" name="Oval Callout 191"/>
              <p:cNvSpPr/>
              <p:nvPr/>
            </p:nvSpPr>
            <p:spPr>
              <a:xfrm>
                <a:off x="1549716" y="1344341"/>
                <a:ext cx="1481193" cy="1374698"/>
              </a:xfrm>
              <a:prstGeom prst="wedgeEllipseCallout">
                <a:avLst>
                  <a:gd name="adj1" fmla="val -20509"/>
                  <a:gd name="adj2" fmla="val 60769"/>
                </a:avLst>
              </a:prstGeom>
              <a:noFill/>
              <a:ln w="28575" cap="rnd" cmpd="sng">
                <a:solidFill>
                  <a:schemeClr val="tx1"/>
                </a:solidFill>
                <a:prstDash val="sysDot"/>
                <a:round/>
                <a:headEnd type="none" w="med" len="med"/>
                <a:tailEnd type="none" w="med" len="med"/>
              </a:ln>
            </p:spPr>
            <p:txBody>
              <a:bodyPr/>
              <a:lstStyle/>
              <a:p>
                <a:pPr lvl="0" algn="ctr"/>
                <a:endParaRPr lang="en-US" altLang="zh-CN" sz="5600" dirty="0">
                  <a:latin typeface="Gill Sans"/>
                  <a:ea typeface="ヒラギノ角ゴ ProN W3"/>
                  <a:sym typeface="Gill Sans"/>
                </a:endParaRPr>
              </a:p>
            </p:txBody>
          </p:sp>
        </p:grpSp>
        <p:sp>
          <p:nvSpPr>
            <p:cNvPr id="31763" name="矩形 50"/>
            <p:cNvSpPr/>
            <p:nvPr/>
          </p:nvSpPr>
          <p:spPr>
            <a:xfrm>
              <a:off x="4921420" y="2159496"/>
              <a:ext cx="1379539" cy="553998"/>
            </a:xfrm>
            <a:prstGeom prst="rect">
              <a:avLst/>
            </a:prstGeom>
            <a:noFill/>
            <a:ln w="9525">
              <a:noFill/>
            </a:ln>
          </p:spPr>
          <p:txBody>
            <a:bodyPr>
              <a:spAutoFit/>
            </a:bodyPr>
            <a:lstStyle/>
            <a:p>
              <a:pPr lvl="0" algn="just">
                <a:lnSpc>
                  <a:spcPts val="1200"/>
                </a:lnSpc>
              </a:pPr>
              <a:r>
                <a:rPr lang="zh-CN" altLang="en-US" sz="1000" dirty="0">
                  <a:latin typeface="微软雅黑" panose="020B0503020204020204" pitchFamily="34" charset="-122"/>
                  <a:ea typeface="微软雅黑" panose="020B0503020204020204" pitchFamily="34" charset="-122"/>
                </a:rPr>
                <a:t>这里填写目录内容说明，设计发展存在着一个时代价值观问题。</a:t>
              </a:r>
              <a:endParaRPr lang="en-US" altLang="zh-CN" sz="1000" dirty="0">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6667500" y="1681163"/>
            <a:ext cx="1628775" cy="1511300"/>
            <a:chOff x="6667034" y="1680411"/>
            <a:chExt cx="1629312" cy="1512168"/>
          </a:xfrm>
        </p:grpSpPr>
        <p:grpSp>
          <p:nvGrpSpPr>
            <p:cNvPr id="31758" name="Group 199"/>
            <p:cNvGrpSpPr/>
            <p:nvPr/>
          </p:nvGrpSpPr>
          <p:grpSpPr>
            <a:xfrm>
              <a:off x="6667034" y="1680411"/>
              <a:ext cx="1629312" cy="1512168"/>
              <a:chOff x="1474198" y="1275606"/>
              <a:chExt cx="1629312" cy="1512168"/>
            </a:xfrm>
          </p:grpSpPr>
          <p:sp>
            <p:nvSpPr>
              <p:cNvPr id="57" name="Oval Callout 201"/>
              <p:cNvSpPr/>
              <p:nvPr/>
            </p:nvSpPr>
            <p:spPr bwMode="auto">
              <a:xfrm>
                <a:off x="1474198" y="1275606"/>
                <a:ext cx="1629312" cy="1512168"/>
              </a:xfrm>
              <a:prstGeom prst="wedgeEllipseCallou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sym typeface="Gill Sans" charset="0"/>
                </a:endParaRPr>
              </a:p>
            </p:txBody>
          </p:sp>
          <p:sp>
            <p:nvSpPr>
              <p:cNvPr id="31761" name="Oval Callout 203"/>
              <p:cNvSpPr/>
              <p:nvPr/>
            </p:nvSpPr>
            <p:spPr>
              <a:xfrm>
                <a:off x="1549716" y="1344341"/>
                <a:ext cx="1481193" cy="1374698"/>
              </a:xfrm>
              <a:prstGeom prst="wedgeEllipseCallout">
                <a:avLst>
                  <a:gd name="adj1" fmla="val -20509"/>
                  <a:gd name="adj2" fmla="val 60769"/>
                </a:avLst>
              </a:prstGeom>
              <a:noFill/>
              <a:ln w="28575" cap="rnd" cmpd="sng">
                <a:solidFill>
                  <a:schemeClr val="tx1"/>
                </a:solidFill>
                <a:prstDash val="sysDot"/>
                <a:round/>
                <a:headEnd type="none" w="med" len="med"/>
                <a:tailEnd type="none" w="med" len="med"/>
              </a:ln>
            </p:spPr>
            <p:txBody>
              <a:bodyPr/>
              <a:lstStyle/>
              <a:p>
                <a:pPr lvl="0" algn="ctr"/>
                <a:endParaRPr lang="en-US" altLang="zh-CN" sz="5600" dirty="0">
                  <a:solidFill>
                    <a:srgbClr val="000000"/>
                  </a:solidFill>
                  <a:latin typeface="Gill Sans"/>
                  <a:ea typeface="ヒラギノ角ゴ ProN W3"/>
                  <a:sym typeface="Gill Sans"/>
                </a:endParaRPr>
              </a:p>
            </p:txBody>
          </p:sp>
        </p:grpSp>
        <p:sp>
          <p:nvSpPr>
            <p:cNvPr id="31759" name="矩形 55"/>
            <p:cNvSpPr/>
            <p:nvPr/>
          </p:nvSpPr>
          <p:spPr>
            <a:xfrm>
              <a:off x="6793378" y="2159496"/>
              <a:ext cx="1379539" cy="553998"/>
            </a:xfrm>
            <a:prstGeom prst="rect">
              <a:avLst/>
            </a:prstGeom>
            <a:noFill/>
            <a:ln w="9525">
              <a:noFill/>
            </a:ln>
          </p:spPr>
          <p:txBody>
            <a:bodyPr>
              <a:spAutoFit/>
            </a:bodyPr>
            <a:lstStyle/>
            <a:p>
              <a:pPr lvl="0" algn="just">
                <a:lnSpc>
                  <a:spcPts val="1200"/>
                </a:lnSpc>
              </a:pPr>
              <a:r>
                <a:rPr lang="zh-CN" altLang="en-US" sz="1000" dirty="0">
                  <a:latin typeface="微软雅黑" panose="020B0503020204020204" pitchFamily="34" charset="-122"/>
                  <a:ea typeface="微软雅黑" panose="020B0503020204020204" pitchFamily="34" charset="-122"/>
                </a:rPr>
                <a:t>这里填写目录内容说明，设计发展存在着一个时代价值观问题。</a:t>
              </a:r>
              <a:endParaRPr lang="en-US" altLang="zh-CN" sz="1000" dirty="0">
                <a:latin typeface="微软雅黑" panose="020B0503020204020204" pitchFamily="34" charset="-122"/>
                <a:ea typeface="微软雅黑" panose="020B0503020204020204" pitchFamily="34"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300" fill="hold"/>
                                        <p:tgtEl>
                                          <p:spTgt spid="11"/>
                                        </p:tgtEl>
                                        <p:attrNameLst>
                                          <p:attrName>ppt_w</p:attrName>
                                        </p:attrNameLst>
                                      </p:cBhvr>
                                      <p:tavLst>
                                        <p:tav tm="0">
                                          <p:val>
                                            <p:fltVal val="0"/>
                                          </p:val>
                                        </p:tav>
                                        <p:tav tm="100000">
                                          <p:val>
                                            <p:strVal val="#ppt_w"/>
                                          </p:val>
                                        </p:tav>
                                      </p:tavLst>
                                    </p:anim>
                                    <p:anim calcmode="lin" valueType="num">
                                      <p:cBhvr>
                                        <p:cTn id="18" dur="300" fill="hold"/>
                                        <p:tgtEl>
                                          <p:spTgt spid="11"/>
                                        </p:tgtEl>
                                        <p:attrNameLst>
                                          <p:attrName>ppt_h</p:attrName>
                                        </p:attrNameLst>
                                      </p:cBhvr>
                                      <p:tavLst>
                                        <p:tav tm="0">
                                          <p:val>
                                            <p:fltVal val="0"/>
                                          </p:val>
                                        </p:tav>
                                        <p:tav tm="100000">
                                          <p:val>
                                            <p:strVal val="#ppt_h"/>
                                          </p:val>
                                        </p:tav>
                                      </p:tavLst>
                                    </p:anim>
                                    <p:animEffect transition="in" filter="fade">
                                      <p:cBhvr>
                                        <p:cTn id="19" dur="3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fade">
                                      <p:cBhvr>
                                        <p:cTn id="23" dur="400"/>
                                        <p:tgtEl>
                                          <p:spTgt spid="74"/>
                                        </p:tgtEl>
                                      </p:cBhvr>
                                    </p:animEffect>
                                    <p:anim calcmode="lin" valueType="num">
                                      <p:cBhvr>
                                        <p:cTn id="24" dur="400" fill="hold"/>
                                        <p:tgtEl>
                                          <p:spTgt spid="74"/>
                                        </p:tgtEl>
                                        <p:attrNameLst>
                                          <p:attrName>ppt_x</p:attrName>
                                        </p:attrNameLst>
                                      </p:cBhvr>
                                      <p:tavLst>
                                        <p:tav tm="0">
                                          <p:val>
                                            <p:strVal val="#ppt_x"/>
                                          </p:val>
                                        </p:tav>
                                        <p:tav tm="100000">
                                          <p:val>
                                            <p:strVal val="#ppt_x"/>
                                          </p:val>
                                        </p:tav>
                                      </p:tavLst>
                                    </p:anim>
                                    <p:anim calcmode="lin" valueType="num">
                                      <p:cBhvr>
                                        <p:cTn id="25" dur="400" fill="hold"/>
                                        <p:tgtEl>
                                          <p:spTgt spid="7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1"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ppt_x"/>
                                          </p:val>
                                        </p:tav>
                                        <p:tav tm="100000">
                                          <p:val>
                                            <p:strVal val="#ppt_x"/>
                                          </p:val>
                                        </p:tav>
                                      </p:tavLst>
                                    </p:anim>
                                    <p:anim calcmode="lin" valueType="num">
                                      <p:cBhvr additive="base">
                                        <p:cTn id="30" dur="500" fill="hold"/>
                                        <p:tgtEl>
                                          <p:spTgt spid="38"/>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stCondLst>
                                    <p:cond delay="25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stCondLst>
                                    <p:cond delay="450"/>
                                  </p:stCondLst>
                                  <p:childTnLst>
                                    <p:set>
                                      <p:cBhvr>
                                        <p:cTn id="36" dur="1" fill="hold">
                                          <p:stCondLst>
                                            <p:cond delay="0"/>
                                          </p:stCondLst>
                                        </p:cTn>
                                        <p:tgtEl>
                                          <p:spTgt spid="49"/>
                                        </p:tgtEl>
                                        <p:attrNameLst>
                                          <p:attrName>style.visibility</p:attrName>
                                        </p:attrNameLst>
                                      </p:cBhvr>
                                      <p:to>
                                        <p:strVal val="visible"/>
                                      </p:to>
                                    </p:set>
                                    <p:anim calcmode="lin" valueType="num">
                                      <p:cBhvr additive="base">
                                        <p:cTn id="37" dur="500" fill="hold"/>
                                        <p:tgtEl>
                                          <p:spTgt spid="49"/>
                                        </p:tgtEl>
                                        <p:attrNameLst>
                                          <p:attrName>ppt_x</p:attrName>
                                        </p:attrNameLst>
                                      </p:cBhvr>
                                      <p:tavLst>
                                        <p:tav tm="0">
                                          <p:val>
                                            <p:strVal val="#ppt_x"/>
                                          </p:val>
                                        </p:tav>
                                        <p:tav tm="100000">
                                          <p:val>
                                            <p:strVal val="#ppt_x"/>
                                          </p:val>
                                        </p:tav>
                                      </p:tavLst>
                                    </p:anim>
                                    <p:anim calcmode="lin" valueType="num">
                                      <p:cBhvr additive="base">
                                        <p:cTn id="38" dur="500" fill="hold"/>
                                        <p:tgtEl>
                                          <p:spTgt spid="49"/>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65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500" fill="hold"/>
                                        <p:tgtEl>
                                          <p:spTgt spid="54"/>
                                        </p:tgtEl>
                                        <p:attrNameLst>
                                          <p:attrName>ppt_x</p:attrName>
                                        </p:attrNameLst>
                                      </p:cBhvr>
                                      <p:tavLst>
                                        <p:tav tm="0">
                                          <p:val>
                                            <p:strVal val="#ppt_x"/>
                                          </p:val>
                                        </p:tav>
                                        <p:tav tm="100000">
                                          <p:val>
                                            <p:strVal val="#ppt_x"/>
                                          </p:val>
                                        </p:tav>
                                      </p:tavLst>
                                    </p:anim>
                                    <p:anim calcmode="lin" valueType="num">
                                      <p:cBhvr additive="base">
                                        <p:cTn id="42" dur="500" fill="hold"/>
                                        <p:tgtEl>
                                          <p:spTgt spid="54"/>
                                        </p:tgtEl>
                                        <p:attrNameLst>
                                          <p:attrName>ppt_y</p:attrName>
                                        </p:attrNameLst>
                                      </p:cBhvr>
                                      <p:tavLst>
                                        <p:tav tm="0">
                                          <p:val>
                                            <p:strVal val="0-#ppt_h/2"/>
                                          </p:val>
                                        </p:tav>
                                        <p:tav tm="100000">
                                          <p:val>
                                            <p:strVal val="#ppt_y"/>
                                          </p:val>
                                        </p:tav>
                                      </p:tavLst>
                                    </p:anim>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childTnLst>
                          </p:cTn>
                        </p:par>
                        <p:par>
                          <p:cTn id="55" fill="hold">
                            <p:stCondLst>
                              <p:cond delay="3500"/>
                            </p:stCondLst>
                            <p:childTnLst>
                              <p:par>
                                <p:cTn id="56" presetID="53" presetClass="entr" presetSubtype="16"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Effect transition="in" filter="fade">
                                      <p:cBhvr>
                                        <p:cTn id="60" dur="500"/>
                                        <p:tgtEl>
                                          <p:spTgt spid="19"/>
                                        </p:tgtEl>
                                      </p:cBhvr>
                                    </p:animEffect>
                                  </p:childTnLst>
                                </p:cTn>
                              </p:par>
                            </p:childTnLst>
                          </p:cTn>
                        </p:par>
                        <p:par>
                          <p:cTn id="61" fill="hold">
                            <p:stCondLst>
                              <p:cond delay="4000"/>
                            </p:stCondLst>
                            <p:childTnLst>
                              <p:par>
                                <p:cTn id="62" presetID="53" presetClass="entr" presetSubtype="16"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Effect transition="in" filter="fade">
                                      <p:cBhvr>
                                        <p:cTn id="6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377825" y="1492250"/>
            <a:ext cx="4699000" cy="920750"/>
          </a:xfrm>
          <a:prstGeom prst="rect">
            <a:avLst/>
          </a:prstGeom>
          <a:solidFill>
            <a:schemeClr val="bg1">
              <a:alpha val="4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矩形 5"/>
          <p:cNvSpPr/>
          <p:nvPr/>
        </p:nvSpPr>
        <p:spPr>
          <a:xfrm>
            <a:off x="784225" y="1492250"/>
            <a:ext cx="3932238" cy="614363"/>
          </a:xfrm>
          <a:prstGeom prst="rect">
            <a:avLst/>
          </a:prstGeom>
          <a:noFill/>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400" b="1"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汇报完毕  谢谢大家</a:t>
            </a:r>
          </a:p>
        </p:txBody>
      </p:sp>
      <p:sp>
        <p:nvSpPr>
          <p:cNvPr id="10" name="矩形 9"/>
          <p:cNvSpPr/>
          <p:nvPr/>
        </p:nvSpPr>
        <p:spPr>
          <a:xfrm>
            <a:off x="1071563" y="2105025"/>
            <a:ext cx="3311525" cy="307975"/>
          </a:xfrm>
          <a:prstGeom prst="rect">
            <a:avLst/>
          </a:prstGeom>
          <a:noFill/>
          <a:ln>
            <a:noFill/>
          </a:ln>
          <a:effectLst>
            <a:outerShdw blurRad="12700" dist="12700" dir="2700000" algn="tl" rotWithShape="0">
              <a:prstClr val="black">
                <a:alpha val="22000"/>
              </a:prstClr>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环保工作</a:t>
            </a:r>
            <a:r>
              <a:rPr kumimoji="0" lang="en-US" altLang="zh-CN"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绿化工作</a:t>
            </a:r>
            <a:r>
              <a:rPr kumimoji="0" lang="en-US" altLang="zh-CN"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总结汇报</a:t>
            </a:r>
            <a:r>
              <a:rPr kumimoji="0" lang="en-US" altLang="zh-CN"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演讲会展</a:t>
            </a:r>
          </a:p>
        </p:txBody>
      </p:sp>
      <p:sp>
        <p:nvSpPr>
          <p:cNvPr id="11" name="矩形 10"/>
          <p:cNvSpPr/>
          <p:nvPr/>
        </p:nvSpPr>
        <p:spPr>
          <a:xfrm>
            <a:off x="323528" y="267493"/>
            <a:ext cx="576064" cy="576065"/>
          </a:xfrm>
          <a:prstGeom prst="rect">
            <a:avLst/>
          </a:prstGeom>
          <a:blipFill dpi="0" rotWithShape="1">
            <a:blip r:embed="rId3">
              <a:alphaModFix amt="66000"/>
              <a:duotone>
                <a:prstClr val="black"/>
                <a:schemeClr val="accent3">
                  <a:tint val="45000"/>
                  <a:satMod val="400000"/>
                </a:schemeClr>
              </a:duotone>
            </a:blip>
            <a:srcRect/>
            <a:stretch>
              <a:fillRect/>
            </a:stretch>
          </a:blip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TextBox 11"/>
          <p:cNvSpPr txBox="1"/>
          <p:nvPr/>
        </p:nvSpPr>
        <p:spPr>
          <a:xfrm>
            <a:off x="925513" y="279400"/>
            <a:ext cx="1900238" cy="400050"/>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建设</a:t>
            </a:r>
            <a:r>
              <a:rPr kumimoji="0" lang="zh-CN" altLang="en-US" sz="20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绿色家园</a:t>
            </a:r>
            <a:endParaRPr kumimoji="0" lang="zh-CN" altLang="en-US" sz="20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3" name="TextBox 12"/>
          <p:cNvSpPr txBox="1"/>
          <p:nvPr/>
        </p:nvSpPr>
        <p:spPr>
          <a:xfrm>
            <a:off x="931863" y="609600"/>
            <a:ext cx="2303463" cy="246063"/>
          </a:xfrm>
          <a:prstGeom prst="rect">
            <a:avLst/>
          </a:prstGeom>
          <a:noFill/>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The construction of green homes</a:t>
            </a:r>
            <a:endParaRPr kumimoji="0" lang="zh-CN" altLang="en-US" sz="1000" b="0"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pic>
        <p:nvPicPr>
          <p:cNvPr id="3" name="图片 2"/>
          <p:cNvPicPr>
            <a:picLocks noChangeAspect="1"/>
          </p:cNvPicPr>
          <p:nvPr/>
        </p:nvPicPr>
        <p:blipFill>
          <a:blip r:embed="rId4"/>
          <a:stretch>
            <a:fillRect/>
          </a:stretch>
        </p:blipFill>
        <p:spPr>
          <a:xfrm>
            <a:off x="0" y="3370263"/>
            <a:ext cx="9144000" cy="1773237"/>
          </a:xfrm>
          <a:prstGeom prst="rect">
            <a:avLst/>
          </a:prstGeom>
          <a:noFill/>
          <a:ln w="9525">
            <a:noFill/>
          </a:ln>
        </p:spPr>
      </p:pic>
      <p:sp>
        <p:nvSpPr>
          <p:cNvPr id="5" name="椭圆 4"/>
          <p:cNvSpPr/>
          <p:nvPr/>
        </p:nvSpPr>
        <p:spPr>
          <a:xfrm>
            <a:off x="5940152" y="4587974"/>
            <a:ext cx="2160240" cy="360040"/>
          </a:xfrm>
          <a:prstGeom prst="ellipse">
            <a:avLst/>
          </a:prstGeom>
          <a:gradFill flip="none" rotWithShape="1">
            <a:gsLst>
              <a:gs pos="12000">
                <a:schemeClr val="tx1">
                  <a:alpha val="51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4" name="图片 3"/>
          <p:cNvPicPr>
            <a:picLocks noChangeAspect="1"/>
          </p:cNvPicPr>
          <p:nvPr/>
        </p:nvPicPr>
        <p:blipFill>
          <a:blip r:embed="rId5"/>
          <a:stretch>
            <a:fillRect/>
          </a:stretch>
        </p:blipFill>
        <p:spPr>
          <a:xfrm>
            <a:off x="5183188" y="1203325"/>
            <a:ext cx="3262312" cy="3517900"/>
          </a:xfrm>
          <a:prstGeom prst="rect">
            <a:avLst/>
          </a:prstGeom>
          <a:noFill/>
          <a:ln w="9525">
            <a:noFill/>
          </a:ln>
        </p:spPr>
      </p:pic>
      <p:pic>
        <p:nvPicPr>
          <p:cNvPr id="7" name="图片 6"/>
          <p:cNvPicPr>
            <a:picLocks noChangeAspect="1"/>
          </p:cNvPicPr>
          <p:nvPr/>
        </p:nvPicPr>
        <p:blipFill>
          <a:blip r:embed="rId6"/>
          <a:stretch>
            <a:fillRect/>
          </a:stretch>
        </p:blipFill>
        <p:spPr>
          <a:xfrm>
            <a:off x="-6350" y="3773488"/>
            <a:ext cx="9144000" cy="1390650"/>
          </a:xfrm>
          <a:prstGeom prst="rect">
            <a:avLst/>
          </a:prstGeom>
          <a:noFill/>
          <a:ln w="9525">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42" presetClass="path" presetSubtype="0" repeatCount="indefinite" decel="19000" autoRev="1" fill="remove" nodeType="withEffect">
                                  <p:stCondLst>
                                    <p:cond delay="0"/>
                                  </p:stCondLst>
                                  <p:childTnLst>
                                    <p:animMotion origin="layout" path="M -8.33333E-7 -4.38175E-6 L -8.33333E-7 0.01234 " pathEditMode="relative" rAng="0" ptsTypes="AA">
                                      <p:cBhvr>
                                        <p:cTn id="17" dur="1000" fill="hold"/>
                                        <p:tgtEl>
                                          <p:spTgt spid="4"/>
                                        </p:tgtEl>
                                        <p:attrNameLst>
                                          <p:attrName>ppt_x</p:attrName>
                                          <p:attrName>ppt_y</p:attrName>
                                        </p:attrNameLst>
                                      </p:cBhvr>
                                      <p:rCtr x="0" y="600"/>
                                    </p:animMotion>
                                  </p:childTnLst>
                                </p:cTn>
                              </p:par>
                              <p:par>
                                <p:cTn id="18" presetID="22" presetClass="entr" presetSubtype="4"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300"/>
                                        <p:tgtEl>
                                          <p:spTgt spid="5"/>
                                        </p:tgtEl>
                                      </p:cBhvr>
                                    </p:animEffect>
                                  </p:childTnLst>
                                </p:cTn>
                              </p:par>
                              <p:par>
                                <p:cTn id="24" presetID="6" presetClass="emph" presetSubtype="0" repeatCount="indefinite" autoRev="1" fill="hold" nodeType="withEffect">
                                  <p:stCondLst>
                                    <p:cond delay="0"/>
                                  </p:stCondLst>
                                  <p:childTnLst>
                                    <p:animScale>
                                      <p:cBhvr>
                                        <p:cTn id="25" dur="1000" fill="hold"/>
                                        <p:tgtEl>
                                          <p:spTgt spid="5"/>
                                        </p:tgtEl>
                                      </p:cBhvr>
                                      <p:by x="150000" y="150000"/>
                                    </p:animScale>
                                  </p:childTnLst>
                                </p:cTn>
                              </p:par>
                              <p:par>
                                <p:cTn id="26" presetID="10" presetClass="entr" presetSubtype="0" fill="hold" nodeType="withEffect">
                                  <p:stCondLst>
                                    <p:cond delay="4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70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100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140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par>
                                <p:cTn id="38" presetID="53" presetClass="entr" presetSubtype="16" fill="hold" grpId="0" nodeType="withEffect">
                                  <p:stCondLst>
                                    <p:cond delay="170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grpId="0" nodeType="withEffect">
                                  <p:stCondLst>
                                    <p:cond delay="210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10" grpId="0"/>
      <p:bldP spid="12" grpId="0"/>
      <p:bldP spid="13" grpId="0"/>
    </p:bldLst>
  </p:timing>
</p:sld>
</file>

<file path=ppt/theme/theme1.xml><?xml version="1.0" encoding="utf-8"?>
<a:theme xmlns:a="http://schemas.openxmlformats.org/drawingml/2006/main" name="Office 主题​​">
  <a:themeElements>
    <a:clrScheme name="我的主题色">
      <a:dk1>
        <a:sysClr val="windowText" lastClr="000000"/>
      </a:dk1>
      <a:lt1>
        <a:sysClr val="window" lastClr="FFFFFF"/>
      </a:lt1>
      <a:dk2>
        <a:srgbClr val="0073C4"/>
      </a:dk2>
      <a:lt2>
        <a:srgbClr val="00AFF0"/>
      </a:lt2>
      <a:accent1>
        <a:srgbClr val="EB7D1E"/>
      </a:accent1>
      <a:accent2>
        <a:srgbClr val="FFBE00"/>
      </a:accent2>
      <a:accent3>
        <a:srgbClr val="64961E"/>
      </a:accent3>
      <a:accent4>
        <a:srgbClr val="96E623"/>
      </a:accent4>
      <a:accent5>
        <a:srgbClr val="D7190F"/>
      </a:accent5>
      <a:accent6>
        <a:srgbClr val="F05F5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我的主题色">
      <a:dk1>
        <a:sysClr val="windowText" lastClr="000000"/>
      </a:dk1>
      <a:lt1>
        <a:sysClr val="window" lastClr="FFFFFF"/>
      </a:lt1>
      <a:dk2>
        <a:srgbClr val="64961E"/>
      </a:dk2>
      <a:lt2>
        <a:srgbClr val="96E623"/>
      </a:lt2>
      <a:accent1>
        <a:srgbClr val="0070C0"/>
      </a:accent1>
      <a:accent2>
        <a:srgbClr val="00B0F0"/>
      </a:accent2>
      <a:accent3>
        <a:srgbClr val="EB7D1E"/>
      </a:accent3>
      <a:accent4>
        <a:srgbClr val="FFBE00"/>
      </a:accent4>
      <a:accent5>
        <a:srgbClr val="D7190F"/>
      </a:accent5>
      <a:accent6>
        <a:srgbClr val="F05F5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2637</Words>
  <Application>Microsoft Office PowerPoint</Application>
  <PresentationFormat>全屏显示(16:9)</PresentationFormat>
  <Paragraphs>178</Paragraphs>
  <Slides>24</Slides>
  <Notes>1</Notes>
  <HiddenSlides>0</HiddenSlides>
  <MMClips>0</MMClips>
  <ScaleCrop>false</ScaleCrop>
  <HeadingPairs>
    <vt:vector size="4" baseType="variant">
      <vt:variant>
        <vt:lpstr>主题</vt:lpstr>
      </vt:variant>
      <vt:variant>
        <vt:i4>2</vt:i4>
      </vt:variant>
      <vt:variant>
        <vt:lpstr>幻灯片标题</vt:lpstr>
      </vt:variant>
      <vt:variant>
        <vt:i4>24</vt:i4>
      </vt:variant>
    </vt:vector>
  </HeadingPairs>
  <TitlesOfParts>
    <vt:vector size="26" baseType="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749</cp:revision>
  <dcterms:created xsi:type="dcterms:W3CDTF">2013-02-20T08:47:14Z</dcterms:created>
  <dcterms:modified xsi:type="dcterms:W3CDTF">2018-02-07T07:19:19Z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