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9"/>
  </p:notesMasterIdLst>
  <p:sldIdLst>
    <p:sldId id="256" r:id="rId2"/>
    <p:sldId id="257" r:id="rId3"/>
    <p:sldId id="258" r:id="rId4"/>
    <p:sldId id="259" r:id="rId5"/>
    <p:sldId id="264" r:id="rId6"/>
    <p:sldId id="263" r:id="rId7"/>
    <p:sldId id="262" r:id="rId8"/>
    <p:sldId id="261" r:id="rId9"/>
    <p:sldId id="268" r:id="rId10"/>
    <p:sldId id="269" r:id="rId11"/>
    <p:sldId id="271" r:id="rId12"/>
    <p:sldId id="272" r:id="rId13"/>
    <p:sldId id="273" r:id="rId14"/>
    <p:sldId id="270" r:id="rId15"/>
    <p:sldId id="274" r:id="rId16"/>
    <p:sldId id="276" r:id="rId17"/>
    <p:sldId id="277" r:id="rId18"/>
    <p:sldId id="278" r:id="rId19"/>
    <p:sldId id="279" r:id="rId20"/>
    <p:sldId id="275" r:id="rId21"/>
    <p:sldId id="280" r:id="rId22"/>
    <p:sldId id="282" r:id="rId23"/>
    <p:sldId id="283" r:id="rId24"/>
    <p:sldId id="284" r:id="rId25"/>
    <p:sldId id="285" r:id="rId26"/>
    <p:sldId id="286" r:id="rId27"/>
    <p:sldId id="281" r:id="rId28"/>
  </p:sldIdLst>
  <p:sldSz cx="12192000" cy="6858000"/>
  <p:notesSz cx="7104063" cy="10234613"/>
  <p:embeddedFontLst>
    <p:embeddedFont>
      <p:font typeface="幼圆" panose="02010509060101010101" pitchFamily="49" charset="-122"/>
      <p:regular r:id="rId30"/>
    </p:embeddedFont>
    <p:embeddedFont>
      <p:font typeface="Microsoft YaHei UI" panose="020B0503020204020204" pitchFamily="34" charset="-122"/>
      <p:regular r:id="rId31"/>
      <p:bold r:id="rId32"/>
    </p:embeddedFont>
    <p:embeddedFont>
      <p:font typeface="张海山锐线体简" panose="02010600030101010101" charset="-122"/>
      <p:regular r:id="rId33"/>
    </p:embeddedFont>
    <p:embeddedFont>
      <p:font typeface="微软雅黑" panose="020B0503020204020204" pitchFamily="34" charset="-122"/>
      <p:regular r:id="rId34"/>
      <p:bold r:id="rId35"/>
    </p:embeddedFont>
    <p:embeddedFont>
      <p:font typeface="Helvetica" panose="020B0604020202020204" pitchFamily="34" charset="0"/>
      <p:regular r:id="rId36"/>
      <p:bold r:id="rId37"/>
      <p:italic r:id="rId38"/>
      <p:boldItalic r:id="rId39"/>
    </p:embeddedFont>
    <p:embeddedFont>
      <p:font typeface="微软雅黑 Light" panose="020B0502040204020203" pitchFamily="34" charset="-122"/>
      <p:regular r:id="rId40"/>
    </p:embeddedFont>
    <p:embeddedFont>
      <p:font typeface="Calibri Light" panose="020F0302020204030204" pitchFamily="34" charset="0"/>
      <p:regular r:id="rId41"/>
      <p:italic r:id="rId42"/>
    </p:embeddedFont>
    <p:embeddedFont>
      <p:font typeface="张海山草泥马体" panose="02010600030101010101" charset="-122"/>
      <p:regular r:id="rId43"/>
    </p:embeddedFont>
    <p:embeddedFont>
      <p:font typeface="Calibri" panose="020F0502020204030204" pitchFamily="34" charset="0"/>
      <p:regular r:id="rId44"/>
      <p:bold r:id="rId45"/>
      <p:italic r:id="rId46"/>
      <p:boldItalic r:id="rId47"/>
    </p:embeddedFont>
    <p:embeddedFont>
      <p:font typeface="华文细黑" panose="02010600040101010101" pitchFamily="2" charset="-122"/>
      <p:regular r:id="rId48"/>
    </p:embeddedFont>
    <p:embeddedFont>
      <p:font typeface="Impact" panose="020B0806030902050204" pitchFamily="34" charset="0"/>
      <p:regular r:id="rId49"/>
    </p:embeddedFont>
    <p:embeddedFont>
      <p:font typeface="方正姚体" panose="02010601030101010101" pitchFamily="2" charset="-122"/>
      <p:regular r:id="rId50"/>
    </p:embeddedFont>
    <p:embeddedFont>
      <p:font typeface="Arial Unicode MS" panose="020B0604020202020204" pitchFamily="34" charset="-122"/>
      <p:regular r:id="rId51"/>
    </p:embeddedFont>
  </p:embeddedFontLst>
  <p:custDataLst>
    <p:tags r:id="rId5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63850"/>
    <a:srgbClr val="996633"/>
    <a:srgbClr val="614020"/>
    <a:srgbClr val="F9F3F5"/>
    <a:srgbClr val="FDF0F1"/>
    <a:srgbClr val="FFE9EA"/>
    <a:srgbClr val="FFC9C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2" d="100"/>
          <a:sy n="112" d="100"/>
        </p:scale>
        <p:origin x="-444"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0.fntdata"/><Relationship Id="rId21" Type="http://schemas.openxmlformats.org/officeDocument/2006/relationships/slide" Target="slides/slide20.xml"/><Relationship Id="rId34" Type="http://schemas.openxmlformats.org/officeDocument/2006/relationships/font" Target="fonts/font5.fntdata"/><Relationship Id="rId42" Type="http://schemas.openxmlformats.org/officeDocument/2006/relationships/font" Target="fonts/font13.fntdata"/><Relationship Id="rId47" Type="http://schemas.openxmlformats.org/officeDocument/2006/relationships/font" Target="fonts/font18.fntdata"/><Relationship Id="rId50" Type="http://schemas.openxmlformats.org/officeDocument/2006/relationships/font" Target="fonts/font21.fntdata"/><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font" Target="fonts/font9.fntdata"/><Relationship Id="rId46" Type="http://schemas.openxmlformats.org/officeDocument/2006/relationships/font" Target="fonts/font17.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41" Type="http://schemas.openxmlformats.org/officeDocument/2006/relationships/font" Target="fonts/font12.fntdata"/><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font" Target="fonts/font16.fntdata"/><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7.fntdata"/><Relationship Id="rId49" Type="http://schemas.openxmlformats.org/officeDocument/2006/relationships/font" Target="fonts/font20.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4" Type="http://schemas.openxmlformats.org/officeDocument/2006/relationships/font" Target="fonts/font15.fntdata"/><Relationship Id="rId52"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font" Target="fonts/font14.fntdata"/><Relationship Id="rId48" Type="http://schemas.openxmlformats.org/officeDocument/2006/relationships/font" Target="fonts/font19.fntdata"/><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font" Target="fonts/font22.fntdata"/><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188595" cy="574719"/>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167998" y="0"/>
            <a:ext cx="3188595" cy="574719"/>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2018/2/24</a:t>
            </a:fld>
            <a:endParaRPr lang="zh-CN" altLang="en-US"/>
          </a:p>
        </p:txBody>
      </p:sp>
      <p:sp>
        <p:nvSpPr>
          <p:cNvPr id="4" name="幻灯片图像占位符 3"/>
          <p:cNvSpPr>
            <a:spLocks noGrp="1" noRot="1" noChangeAspect="1"/>
          </p:cNvSpPr>
          <p:nvPr>
            <p:ph type="sldImg" idx="2"/>
          </p:nvPr>
        </p:nvSpPr>
        <p:spPr>
          <a:xfrm>
            <a:off x="242770" y="1431824"/>
            <a:ext cx="6872756" cy="386592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35830" y="5512523"/>
            <a:ext cx="5886637" cy="4510246"/>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10879875"/>
            <a:ext cx="3188595" cy="574718"/>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167998" y="10879875"/>
            <a:ext cx="3188595" cy="574718"/>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41923232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242888" y="1431925"/>
            <a:ext cx="6872287" cy="3865563"/>
          </a:xfrm>
        </p:spPr>
      </p:sp>
      <p:sp>
        <p:nvSpPr>
          <p:cNvPr id="3" name="文本占位符 2"/>
          <p:cNvSpPr>
            <a:spLocks noGrp="1"/>
          </p:cNvSpPr>
          <p:nvPr>
            <p:ph type="body" idx="3"/>
          </p:nvPr>
        </p:nvSpPr>
        <p:spPr/>
        <p:txBody>
          <a:bodyPr/>
          <a:lstStyle/>
          <a:p>
            <a:r>
              <a:rPr lang="zh-CN" altLang="en-US"/>
              <a:t>更多模板请关注：https://haosc.taobao.com</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2018/2/24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2018/2/24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2018/2/24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2F288E0-7875-42C4-84C8-98DBBD3BF4D2}" type="datetimeFigureOut">
              <a:rPr lang="zh-CN" altLang="en-US" smtClean="0"/>
              <a:t>2018/2/24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smtClean="0"/>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2F288E0-7875-42C4-84C8-98DBBD3BF4D2}" type="datetimeFigureOut">
              <a:rPr lang="zh-CN" altLang="en-US" smtClean="0"/>
              <a:t>2018/2/24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t>2018/2/24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2018/2/24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2018/2/24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2F288E0-7875-42C4-84C8-98DBBD3BF4D2}" type="datetimeFigureOut">
              <a:rPr lang="zh-CN" altLang="en-US" smtClean="0"/>
              <a:t>2018/2/24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日期占位符 2"/>
          <p:cNvSpPr>
            <a:spLocks noGrp="1"/>
          </p:cNvSpPr>
          <p:nvPr>
            <p:ph type="dt" sz="half" idx="10"/>
          </p:nvPr>
        </p:nvSpPr>
        <p:spPr/>
        <p:txBody>
          <a:bodyPr/>
          <a:lstStyle/>
          <a:p>
            <a:fld id="{82F288E0-7875-42C4-84C8-98DBBD3BF4D2}" type="datetimeFigureOut">
              <a:rPr lang="zh-CN" altLang="en-US" smtClean="0"/>
              <a:t>2018/2/24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2018/2/24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jpe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png"/></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3" cstate="print">
            <a:lum contrast="18000"/>
            <a:extLst>
              <a:ext uri="{28A0092B-C50C-407E-A947-70E740481C1C}">
                <a14:useLocalDpi xmlns:a14="http://schemas.microsoft.com/office/drawing/2010/main" val="0"/>
              </a:ext>
            </a:extLst>
          </a:blip>
          <a:srcRect l="29279" t="11171" r="45520" b="24115"/>
          <a:stretch>
            <a:fillRect/>
          </a:stretch>
        </p:blipFill>
        <p:spPr>
          <a:xfrm>
            <a:off x="7833995" y="-108585"/>
            <a:ext cx="5039360" cy="7279640"/>
          </a:xfrm>
          <a:prstGeom prst="rect">
            <a:avLst/>
          </a:prstGeom>
        </p:spPr>
      </p:pic>
      <p:grpSp>
        <p:nvGrpSpPr>
          <p:cNvPr id="13" name="组合 12"/>
          <p:cNvGrpSpPr/>
          <p:nvPr/>
        </p:nvGrpSpPr>
        <p:grpSpPr>
          <a:xfrm>
            <a:off x="977900" y="1318260"/>
            <a:ext cx="7123430" cy="4846938"/>
            <a:chOff x="-103" y="1107"/>
            <a:chExt cx="11218" cy="7633"/>
          </a:xfrm>
          <a:solidFill>
            <a:sysClr val="window" lastClr="FFFFFF"/>
          </a:solidFill>
        </p:grpSpPr>
        <p:grpSp>
          <p:nvGrpSpPr>
            <p:cNvPr id="9" name="组合 8"/>
            <p:cNvGrpSpPr/>
            <p:nvPr/>
          </p:nvGrpSpPr>
          <p:grpSpPr>
            <a:xfrm>
              <a:off x="1881" y="2259"/>
              <a:ext cx="8205" cy="6481"/>
              <a:chOff x="1210" y="2141"/>
              <a:chExt cx="9682" cy="7648"/>
            </a:xfrm>
            <a:grpFill/>
          </p:grpSpPr>
          <p:sp>
            <p:nvSpPr>
              <p:cNvPr id="7" name="等腰三角形 6"/>
              <p:cNvSpPr/>
              <p:nvPr/>
            </p:nvSpPr>
            <p:spPr>
              <a:xfrm flipV="1">
                <a:off x="1211" y="2141"/>
                <a:ext cx="9681" cy="7648"/>
              </a:xfrm>
              <a:prstGeom prst="triangle">
                <a:avLst/>
              </a:prstGeom>
              <a:grpFill/>
              <a:ln w="66675">
                <a:solidFill>
                  <a:srgbClr val="99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flipV="1">
                <a:off x="1210" y="2706"/>
                <a:ext cx="8658" cy="6840"/>
              </a:xfrm>
              <a:prstGeom prst="triangle">
                <a:avLst/>
              </a:prstGeom>
              <a:grpFill/>
              <a:ln w="9525">
                <a:solidFill>
                  <a:srgbClr val="99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2986" y="1107"/>
              <a:ext cx="5261" cy="2472"/>
            </a:xfrm>
            <a:prstGeom prst="rect">
              <a:avLst/>
            </a:prstGeom>
            <a:grpFill/>
          </p:spPr>
          <p:txBody>
            <a:bodyPr wrap="square" rtlCol="0">
              <a:spAutoFit/>
            </a:bodyPr>
            <a:lstStyle/>
            <a:p>
              <a:pPr algn="ctr"/>
              <a:r>
                <a:rPr lang="en-US" altLang="zh-CN" sz="9600" smtClean="0">
                  <a:solidFill>
                    <a:srgbClr val="D63850"/>
                  </a:solidFill>
                  <a:latin typeface="幼圆" panose="02010509060101010101" charset="-122"/>
                  <a:ea typeface="幼圆" panose="02010509060101010101" charset="-122"/>
                </a:rPr>
                <a:t>20</a:t>
              </a:r>
              <a:r>
                <a:rPr lang="en-US" altLang="zh-CN" sz="9600" smtClean="0">
                  <a:solidFill>
                    <a:srgbClr val="996633"/>
                  </a:solidFill>
                  <a:latin typeface="幼圆" panose="02010509060101010101" charset="-122"/>
                  <a:ea typeface="幼圆" panose="02010509060101010101" charset="-122"/>
                </a:rPr>
                <a:t>18</a:t>
              </a:r>
              <a:endParaRPr lang="en-US" altLang="zh-CN" sz="9600">
                <a:solidFill>
                  <a:srgbClr val="996633"/>
                </a:solidFill>
                <a:latin typeface="幼圆" panose="02010509060101010101" charset="-122"/>
                <a:ea typeface="幼圆" panose="02010509060101010101" charset="-122"/>
              </a:endParaRPr>
            </a:p>
          </p:txBody>
        </p:sp>
        <p:sp>
          <p:nvSpPr>
            <p:cNvPr id="11" name="文本框 10"/>
            <p:cNvSpPr txBox="1"/>
            <p:nvPr/>
          </p:nvSpPr>
          <p:spPr>
            <a:xfrm>
              <a:off x="119" y="3711"/>
              <a:ext cx="10996" cy="1440"/>
            </a:xfrm>
            <a:prstGeom prst="rect">
              <a:avLst/>
            </a:prstGeom>
            <a:grpFill/>
          </p:spPr>
          <p:txBody>
            <a:bodyPr wrap="square" rtlCol="0">
              <a:spAutoFit/>
            </a:bodyPr>
            <a:lstStyle/>
            <a:p>
              <a:pPr algn="ctr"/>
              <a:r>
                <a:rPr lang="zh-CN" altLang="en-US" sz="5400">
                  <a:solidFill>
                    <a:srgbClr val="D63850"/>
                  </a:solidFill>
                  <a:latin typeface="幼圆" panose="02010509060101010101" charset="-122"/>
                  <a:ea typeface="幼圆" panose="02010509060101010101" charset="-122"/>
                </a:rPr>
                <a:t>粉色花朵</a:t>
              </a:r>
              <a:r>
                <a:rPr lang="zh-CN" altLang="en-US" sz="5400">
                  <a:solidFill>
                    <a:srgbClr val="996633"/>
                  </a:solidFill>
                  <a:latin typeface="幼圆" panose="02010509060101010101" charset="-122"/>
                  <a:ea typeface="幼圆" panose="02010509060101010101" charset="-122"/>
                </a:rPr>
                <a:t>商务通用</a:t>
              </a:r>
              <a:r>
                <a:rPr lang="en-US" altLang="zh-CN" sz="5400">
                  <a:solidFill>
                    <a:srgbClr val="996633"/>
                  </a:solidFill>
                  <a:latin typeface="幼圆" panose="02010509060101010101" charset="-122"/>
                  <a:ea typeface="幼圆" panose="02010509060101010101" charset="-122"/>
                </a:rPr>
                <a:t>PPT</a:t>
              </a:r>
            </a:p>
          </p:txBody>
        </p:sp>
        <p:sp>
          <p:nvSpPr>
            <p:cNvPr id="12" name="文本框 11"/>
            <p:cNvSpPr txBox="1"/>
            <p:nvPr/>
          </p:nvSpPr>
          <p:spPr>
            <a:xfrm>
              <a:off x="-103" y="5151"/>
              <a:ext cx="10996" cy="580"/>
            </a:xfrm>
            <a:prstGeom prst="rect">
              <a:avLst/>
            </a:prstGeom>
            <a:grpFill/>
          </p:spPr>
          <p:txBody>
            <a:bodyPr wrap="square" rtlCol="0">
              <a:spAutoFit/>
            </a:bodyPr>
            <a:lstStyle/>
            <a:p>
              <a:pPr algn="ctr"/>
              <a:r>
                <a:rPr spc="300">
                  <a:solidFill>
                    <a:srgbClr val="614020"/>
                  </a:solidFill>
                  <a:uFillTx/>
                  <a:latin typeface="+mj-lt"/>
                  <a:ea typeface="方正准圆简体" panose="02010601030101010101" charset="-122"/>
                </a:rPr>
                <a:t>Pink flower business general PPT </a:t>
              </a:r>
              <a:r>
                <a:rPr lang="en-US" spc="300">
                  <a:solidFill>
                    <a:srgbClr val="614020"/>
                  </a:solidFill>
                  <a:uFillTx/>
                  <a:latin typeface="+mj-lt"/>
                  <a:ea typeface="方正准圆简体" panose="02010601030101010101" charset="-122"/>
                </a:rPr>
                <a:t>template</a:t>
              </a:r>
            </a:p>
          </p:txBody>
        </p:sp>
      </p:grpSp>
      <p:sp>
        <p:nvSpPr>
          <p:cNvPr id="14" name="文本框 13"/>
          <p:cNvSpPr txBox="1"/>
          <p:nvPr/>
        </p:nvSpPr>
        <p:spPr>
          <a:xfrm>
            <a:off x="2628900" y="4254500"/>
            <a:ext cx="3876675" cy="829945"/>
          </a:xfrm>
          <a:prstGeom prst="rect">
            <a:avLst/>
          </a:prstGeom>
          <a:solidFill>
            <a:sysClr val="window" lastClr="FFFFFF"/>
          </a:solidFill>
        </p:spPr>
        <p:txBody>
          <a:bodyPr wrap="square" rtlCol="0">
            <a:spAutoFit/>
          </a:bodyPr>
          <a:lstStyle/>
          <a:p>
            <a:pPr algn="ctr">
              <a:lnSpc>
                <a:spcPct val="120000"/>
              </a:lnSpc>
            </a:pPr>
            <a:r>
              <a:rPr lang="zh-CN" altLang="en-US" sz="2000">
                <a:solidFill>
                  <a:srgbClr val="D63850"/>
                </a:solidFill>
                <a:latin typeface="幼圆" panose="02010509060101010101" charset="-122"/>
                <a:ea typeface="幼圆" panose="02010509060101010101" charset="-122"/>
                <a:sym typeface="+mn-ea"/>
              </a:rPr>
              <a:t>汇报时间：</a:t>
            </a:r>
            <a:endParaRPr lang="zh-CN" altLang="en-US" sz="2000">
              <a:solidFill>
                <a:srgbClr val="996633"/>
              </a:solidFill>
              <a:latin typeface="幼圆" panose="02010509060101010101" charset="-122"/>
              <a:ea typeface="幼圆" panose="02010509060101010101" charset="-122"/>
              <a:sym typeface="+mn-ea"/>
            </a:endParaRPr>
          </a:p>
          <a:p>
            <a:pPr algn="ctr">
              <a:lnSpc>
                <a:spcPct val="120000"/>
              </a:lnSpc>
            </a:pPr>
            <a:r>
              <a:rPr lang="zh-CN" altLang="en-US" sz="2000">
                <a:solidFill>
                  <a:srgbClr val="D63850"/>
                </a:solidFill>
                <a:latin typeface="幼圆" panose="02010509060101010101" charset="-122"/>
                <a:ea typeface="幼圆" panose="02010509060101010101" charset="-122"/>
              </a:rPr>
              <a:t>汇报人：</a:t>
            </a:r>
            <a:endParaRPr lang="zh-CN" altLang="en-US" sz="2000">
              <a:solidFill>
                <a:srgbClr val="996633"/>
              </a:solidFill>
              <a:latin typeface="幼圆" panose="02010509060101010101" charset="-122"/>
              <a:ea typeface="幼圆" panose="02010509060101010101" charset="-122"/>
            </a:endParaRPr>
          </a:p>
        </p:txBody>
      </p:sp>
      <p:grpSp>
        <p:nvGrpSpPr>
          <p:cNvPr id="17" name="组合 16"/>
          <p:cNvGrpSpPr/>
          <p:nvPr/>
        </p:nvGrpSpPr>
        <p:grpSpPr>
          <a:xfrm>
            <a:off x="-195580" y="-1050290"/>
            <a:ext cx="2887345" cy="2744470"/>
            <a:chOff x="-308" y="-1654"/>
            <a:chExt cx="4547" cy="4322"/>
          </a:xfrm>
        </p:grpSpPr>
        <p:pic>
          <p:nvPicPr>
            <p:cNvPr id="15" name="图片 14"/>
            <p:cNvPicPr>
              <a:picLocks noChangeAspect="1"/>
            </p:cNvPicPr>
            <p:nvPr/>
          </p:nvPicPr>
          <p:blipFill rotWithShape="1">
            <a:blip r:embed="rId4" cstate="print">
              <a:lum contrast="12000"/>
              <a:extLst>
                <a:ext uri="{28A0092B-C50C-407E-A947-70E740481C1C}">
                  <a14:useLocalDpi xmlns:a14="http://schemas.microsoft.com/office/drawing/2010/main" val="0"/>
                </a:ext>
              </a:extLst>
            </a:blip>
            <a:srcRect l="17519" t="5199" r="17519" b="6193"/>
            <a:stretch>
              <a:fillRect/>
            </a:stretch>
          </p:blipFill>
          <p:spPr>
            <a:xfrm rot="17940000">
              <a:off x="-811" y="-1151"/>
              <a:ext cx="4322" cy="3316"/>
            </a:xfrm>
            <a:prstGeom prst="rect">
              <a:avLst/>
            </a:prstGeom>
          </p:spPr>
        </p:pic>
        <p:pic>
          <p:nvPicPr>
            <p:cNvPr id="16" name="图片 15"/>
            <p:cNvPicPr>
              <a:picLocks noChangeAspect="1"/>
            </p:cNvPicPr>
            <p:nvPr/>
          </p:nvPicPr>
          <p:blipFill rotWithShape="1">
            <a:blip r:embed="rId5" cstate="print">
              <a:lum contrast="12000"/>
              <a:extLst>
                <a:ext uri="{28A0092B-C50C-407E-A947-70E740481C1C}">
                  <a14:useLocalDpi xmlns:a14="http://schemas.microsoft.com/office/drawing/2010/main" val="0"/>
                </a:ext>
              </a:extLst>
            </a:blip>
            <a:srcRect l="17519" t="5199" r="17519" b="6193"/>
            <a:stretch>
              <a:fillRect/>
            </a:stretch>
          </p:blipFill>
          <p:spPr>
            <a:xfrm rot="17940000">
              <a:off x="1503" y="-1042"/>
              <a:ext cx="3096" cy="2376"/>
            </a:xfrm>
            <a:prstGeom prst="rect">
              <a:avLst/>
            </a:prstGeom>
          </p:spPr>
        </p:pic>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print">
            <a:lum contrast="12000"/>
            <a:extLst>
              <a:ext uri="{28A0092B-C50C-407E-A947-70E740481C1C}">
                <a14:useLocalDpi xmlns:a14="http://schemas.microsoft.com/office/drawing/2010/main" val="0"/>
              </a:ext>
            </a:extLst>
          </a:blip>
          <a:srcRect l="17519" t="5199" r="17519" b="6193"/>
          <a:stretch>
            <a:fillRect/>
          </a:stretch>
        </p:blipFill>
        <p:spPr>
          <a:xfrm>
            <a:off x="-51435" y="-34290"/>
            <a:ext cx="2744470" cy="2105660"/>
          </a:xfrm>
          <a:prstGeom prst="rect">
            <a:avLst/>
          </a:prstGeom>
        </p:spPr>
      </p:pic>
      <p:sp>
        <p:nvSpPr>
          <p:cNvPr id="5" name="文本框 4"/>
          <p:cNvSpPr txBox="1"/>
          <p:nvPr/>
        </p:nvSpPr>
        <p:spPr>
          <a:xfrm>
            <a:off x="1358900" y="891540"/>
            <a:ext cx="2378075" cy="1371600"/>
          </a:xfrm>
          <a:prstGeom prst="rect">
            <a:avLst/>
          </a:prstGeom>
          <a:noFill/>
        </p:spPr>
        <p:txBody>
          <a:bodyPr wrap="square" rtlCol="0">
            <a:spAutoFit/>
          </a:bodyPr>
          <a:lstStyle/>
          <a:p>
            <a:pPr algn="ctr"/>
            <a:r>
              <a:rPr lang="zh-CN" altLang="en-US" sz="4800">
                <a:solidFill>
                  <a:srgbClr val="996633"/>
                </a:solidFill>
                <a:latin typeface="幼圆" panose="02010509060101010101" charset="-122"/>
                <a:ea typeface="幼圆" panose="02010509060101010101" charset="-122"/>
              </a:rPr>
              <a:t>目 录</a:t>
            </a:r>
          </a:p>
          <a:p>
            <a:pPr algn="ctr"/>
            <a:r>
              <a:rPr lang="en-US" altLang="zh-CN" sz="3600">
                <a:solidFill>
                  <a:srgbClr val="D63850"/>
                </a:solidFill>
                <a:latin typeface="幼圆" panose="02010509060101010101" charset="-122"/>
                <a:ea typeface="幼圆" panose="02010509060101010101" charset="-122"/>
              </a:rPr>
              <a:t>CONTENT</a:t>
            </a:r>
          </a:p>
        </p:txBody>
      </p:sp>
      <p:grpSp>
        <p:nvGrpSpPr>
          <p:cNvPr id="10" name="组合 9"/>
          <p:cNvGrpSpPr/>
          <p:nvPr/>
        </p:nvGrpSpPr>
        <p:grpSpPr>
          <a:xfrm>
            <a:off x="1839595" y="2614295"/>
            <a:ext cx="1249680" cy="1427480"/>
            <a:chOff x="2897" y="4117"/>
            <a:chExt cx="1968" cy="2248"/>
          </a:xfrm>
        </p:grpSpPr>
        <p:grpSp>
          <p:nvGrpSpPr>
            <p:cNvPr id="8" name="组合 7"/>
            <p:cNvGrpSpPr/>
            <p:nvPr/>
          </p:nvGrpSpPr>
          <p:grpSpPr>
            <a:xfrm>
              <a:off x="2897" y="4117"/>
              <a:ext cx="1968" cy="2249"/>
              <a:chOff x="2594" y="4312"/>
              <a:chExt cx="1968" cy="2249"/>
            </a:xfrm>
          </p:grpSpPr>
          <p:sp>
            <p:nvSpPr>
              <p:cNvPr id="6" name="菱形 5"/>
              <p:cNvSpPr/>
              <p:nvPr/>
            </p:nvSpPr>
            <p:spPr>
              <a:xfrm>
                <a:off x="2594" y="4312"/>
                <a:ext cx="1969" cy="1969"/>
              </a:xfrm>
              <a:prstGeom prst="diamond">
                <a:avLst/>
              </a:prstGeom>
              <a:noFill/>
              <a:ln w="31750">
                <a:solidFill>
                  <a:srgbClr val="996633"/>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菱形 6"/>
              <p:cNvSpPr/>
              <p:nvPr/>
            </p:nvSpPr>
            <p:spPr>
              <a:xfrm>
                <a:off x="2594" y="4593"/>
                <a:ext cx="1969" cy="1969"/>
              </a:xfrm>
              <a:prstGeom prst="diamond">
                <a:avLst/>
              </a:prstGeom>
              <a:noFill/>
              <a:ln w="6350">
                <a:solidFill>
                  <a:srgbClr val="996633"/>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3438" y="4710"/>
              <a:ext cx="887" cy="1077"/>
            </a:xfrm>
            <a:prstGeom prst="rect">
              <a:avLst/>
            </a:prstGeom>
            <a:noFill/>
          </p:spPr>
          <p:txBody>
            <a:bodyPr wrap="square" rtlCol="0">
              <a:spAutoFit/>
            </a:bodyPr>
            <a:lstStyle/>
            <a:p>
              <a:pPr algn="ctr"/>
              <a:r>
                <a:rPr lang="en-US" altLang="zh-CN" sz="3600" b="1">
                  <a:solidFill>
                    <a:srgbClr val="996633"/>
                  </a:solidFill>
                  <a:latin typeface="Arial Unicode MS" panose="020B0604020202020204" charset="-122"/>
                  <a:ea typeface="Arial Unicode MS" panose="020B0604020202020204" charset="-122"/>
                </a:rPr>
                <a:t>1</a:t>
              </a:r>
            </a:p>
          </p:txBody>
        </p:sp>
      </p:grpSp>
      <p:grpSp>
        <p:nvGrpSpPr>
          <p:cNvPr id="11" name="组合 10"/>
          <p:cNvGrpSpPr/>
          <p:nvPr/>
        </p:nvGrpSpPr>
        <p:grpSpPr>
          <a:xfrm>
            <a:off x="4286250" y="2614295"/>
            <a:ext cx="1249680" cy="1428115"/>
            <a:chOff x="2897" y="4117"/>
            <a:chExt cx="1968" cy="2249"/>
          </a:xfrm>
        </p:grpSpPr>
        <p:grpSp>
          <p:nvGrpSpPr>
            <p:cNvPr id="12" name="组合 11"/>
            <p:cNvGrpSpPr/>
            <p:nvPr/>
          </p:nvGrpSpPr>
          <p:grpSpPr>
            <a:xfrm>
              <a:off x="2897" y="4117"/>
              <a:ext cx="1968" cy="2249"/>
              <a:chOff x="2594" y="4312"/>
              <a:chExt cx="1968" cy="2249"/>
            </a:xfrm>
          </p:grpSpPr>
          <p:sp>
            <p:nvSpPr>
              <p:cNvPr id="13" name="菱形 12"/>
              <p:cNvSpPr/>
              <p:nvPr/>
            </p:nvSpPr>
            <p:spPr>
              <a:xfrm>
                <a:off x="2594" y="4312"/>
                <a:ext cx="1969" cy="1969"/>
              </a:xfrm>
              <a:prstGeom prst="diamond">
                <a:avLst/>
              </a:prstGeom>
              <a:noFill/>
              <a:ln w="31750">
                <a:solidFill>
                  <a:srgbClr val="D6385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菱形 13"/>
              <p:cNvSpPr/>
              <p:nvPr/>
            </p:nvSpPr>
            <p:spPr>
              <a:xfrm>
                <a:off x="2594" y="4593"/>
                <a:ext cx="1969" cy="1969"/>
              </a:xfrm>
              <a:prstGeom prst="diamond">
                <a:avLst/>
              </a:prstGeom>
              <a:noFill/>
              <a:ln w="6350">
                <a:solidFill>
                  <a:srgbClr val="D6385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文本框 14"/>
            <p:cNvSpPr txBox="1"/>
            <p:nvPr/>
          </p:nvSpPr>
          <p:spPr>
            <a:xfrm>
              <a:off x="3438" y="4710"/>
              <a:ext cx="887" cy="1077"/>
            </a:xfrm>
            <a:prstGeom prst="rect">
              <a:avLst/>
            </a:prstGeom>
            <a:noFill/>
          </p:spPr>
          <p:txBody>
            <a:bodyPr wrap="square" rtlCol="0">
              <a:spAutoFit/>
            </a:bodyPr>
            <a:lstStyle/>
            <a:p>
              <a:pPr algn="ctr"/>
              <a:r>
                <a:rPr lang="en-US" altLang="zh-CN" sz="3600" b="1">
                  <a:solidFill>
                    <a:srgbClr val="D63850"/>
                  </a:solidFill>
                  <a:latin typeface="Arial Unicode MS" panose="020B0604020202020204" charset="-122"/>
                  <a:ea typeface="Arial Unicode MS" panose="020B0604020202020204" charset="-122"/>
                </a:rPr>
                <a:t>2</a:t>
              </a:r>
            </a:p>
          </p:txBody>
        </p:sp>
      </p:grpSp>
      <p:grpSp>
        <p:nvGrpSpPr>
          <p:cNvPr id="16" name="组合 15"/>
          <p:cNvGrpSpPr/>
          <p:nvPr/>
        </p:nvGrpSpPr>
        <p:grpSpPr>
          <a:xfrm>
            <a:off x="6732905" y="2619375"/>
            <a:ext cx="1249680" cy="1428115"/>
            <a:chOff x="2897" y="4117"/>
            <a:chExt cx="1968" cy="2249"/>
          </a:xfrm>
        </p:grpSpPr>
        <p:grpSp>
          <p:nvGrpSpPr>
            <p:cNvPr id="17" name="组合 16"/>
            <p:cNvGrpSpPr/>
            <p:nvPr/>
          </p:nvGrpSpPr>
          <p:grpSpPr>
            <a:xfrm>
              <a:off x="2897" y="4117"/>
              <a:ext cx="1968" cy="2249"/>
              <a:chOff x="2594" y="4312"/>
              <a:chExt cx="1968" cy="2249"/>
            </a:xfrm>
          </p:grpSpPr>
          <p:sp>
            <p:nvSpPr>
              <p:cNvPr id="18" name="菱形 17"/>
              <p:cNvSpPr/>
              <p:nvPr/>
            </p:nvSpPr>
            <p:spPr>
              <a:xfrm>
                <a:off x="2594" y="4312"/>
                <a:ext cx="1969" cy="1969"/>
              </a:xfrm>
              <a:prstGeom prst="diamond">
                <a:avLst/>
              </a:prstGeom>
              <a:noFill/>
              <a:ln w="31750">
                <a:solidFill>
                  <a:srgbClr val="996633"/>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菱形 18"/>
              <p:cNvSpPr/>
              <p:nvPr/>
            </p:nvSpPr>
            <p:spPr>
              <a:xfrm>
                <a:off x="2594" y="4593"/>
                <a:ext cx="1969" cy="1969"/>
              </a:xfrm>
              <a:prstGeom prst="diamond">
                <a:avLst/>
              </a:prstGeom>
              <a:noFill/>
              <a:ln w="6350">
                <a:solidFill>
                  <a:srgbClr val="996633"/>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0" name="文本框 19"/>
            <p:cNvSpPr txBox="1"/>
            <p:nvPr/>
          </p:nvSpPr>
          <p:spPr>
            <a:xfrm>
              <a:off x="3438" y="4710"/>
              <a:ext cx="887" cy="1077"/>
            </a:xfrm>
            <a:prstGeom prst="rect">
              <a:avLst/>
            </a:prstGeom>
            <a:noFill/>
          </p:spPr>
          <p:txBody>
            <a:bodyPr wrap="square" rtlCol="0">
              <a:spAutoFit/>
            </a:bodyPr>
            <a:lstStyle/>
            <a:p>
              <a:pPr algn="ctr"/>
              <a:r>
                <a:rPr lang="en-US" altLang="zh-CN" sz="3600" b="1">
                  <a:solidFill>
                    <a:srgbClr val="996633"/>
                  </a:solidFill>
                  <a:latin typeface="Arial Unicode MS" panose="020B0604020202020204" charset="-122"/>
                  <a:ea typeface="Arial Unicode MS" panose="020B0604020202020204" charset="-122"/>
                </a:rPr>
                <a:t>3</a:t>
              </a:r>
            </a:p>
          </p:txBody>
        </p:sp>
      </p:grpSp>
      <p:grpSp>
        <p:nvGrpSpPr>
          <p:cNvPr id="21" name="组合 20"/>
          <p:cNvGrpSpPr/>
          <p:nvPr/>
        </p:nvGrpSpPr>
        <p:grpSpPr>
          <a:xfrm>
            <a:off x="9179560" y="2614295"/>
            <a:ext cx="1249680" cy="1428115"/>
            <a:chOff x="2897" y="4117"/>
            <a:chExt cx="1968" cy="2249"/>
          </a:xfrm>
        </p:grpSpPr>
        <p:grpSp>
          <p:nvGrpSpPr>
            <p:cNvPr id="22" name="组合 21"/>
            <p:cNvGrpSpPr/>
            <p:nvPr/>
          </p:nvGrpSpPr>
          <p:grpSpPr>
            <a:xfrm>
              <a:off x="2897" y="4117"/>
              <a:ext cx="1968" cy="2249"/>
              <a:chOff x="2594" y="4312"/>
              <a:chExt cx="1968" cy="2249"/>
            </a:xfrm>
          </p:grpSpPr>
          <p:sp>
            <p:nvSpPr>
              <p:cNvPr id="23" name="菱形 22"/>
              <p:cNvSpPr/>
              <p:nvPr/>
            </p:nvSpPr>
            <p:spPr>
              <a:xfrm>
                <a:off x="2594" y="4312"/>
                <a:ext cx="1969" cy="1969"/>
              </a:xfrm>
              <a:prstGeom prst="diamond">
                <a:avLst/>
              </a:prstGeom>
              <a:noFill/>
              <a:ln w="31750">
                <a:solidFill>
                  <a:srgbClr val="D6385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菱形 23"/>
              <p:cNvSpPr/>
              <p:nvPr/>
            </p:nvSpPr>
            <p:spPr>
              <a:xfrm>
                <a:off x="2594" y="4593"/>
                <a:ext cx="1969" cy="1969"/>
              </a:xfrm>
              <a:prstGeom prst="diamond">
                <a:avLst/>
              </a:prstGeom>
              <a:noFill/>
              <a:ln w="6350">
                <a:solidFill>
                  <a:srgbClr val="D6385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5" name="文本框 24"/>
            <p:cNvSpPr txBox="1"/>
            <p:nvPr/>
          </p:nvSpPr>
          <p:spPr>
            <a:xfrm>
              <a:off x="3438" y="4710"/>
              <a:ext cx="887" cy="1077"/>
            </a:xfrm>
            <a:prstGeom prst="rect">
              <a:avLst/>
            </a:prstGeom>
            <a:noFill/>
          </p:spPr>
          <p:txBody>
            <a:bodyPr wrap="square" rtlCol="0">
              <a:spAutoFit/>
            </a:bodyPr>
            <a:lstStyle/>
            <a:p>
              <a:pPr algn="ctr"/>
              <a:r>
                <a:rPr lang="en-US" altLang="zh-CN" sz="3600" b="1">
                  <a:solidFill>
                    <a:srgbClr val="D63850"/>
                  </a:solidFill>
                  <a:latin typeface="Arial Unicode MS" panose="020B0604020202020204" charset="-122"/>
                  <a:ea typeface="Arial Unicode MS" panose="020B0604020202020204" charset="-122"/>
                </a:rPr>
                <a:t>4</a:t>
              </a:r>
            </a:p>
          </p:txBody>
        </p:sp>
      </p:grpSp>
      <p:sp>
        <p:nvSpPr>
          <p:cNvPr id="26637" name="文本框 12"/>
          <p:cNvSpPr/>
          <p:nvPr/>
        </p:nvSpPr>
        <p:spPr>
          <a:xfrm>
            <a:off x="1358900" y="4048125"/>
            <a:ext cx="2007235" cy="2130425"/>
          </a:xfrm>
          <a:prstGeom prst="rect">
            <a:avLst/>
          </a:prstGeom>
          <a:noFill/>
          <a:ln w="9525">
            <a:noFill/>
          </a:ln>
        </p:spPr>
        <p:txBody>
          <a:bodyPr wrap="square">
            <a:spAutoFit/>
          </a:bodyPr>
          <a:lstStyle/>
          <a:p>
            <a:pPr lvl="0" algn="ctr" eaLnBrk="1" hangingPunct="1">
              <a:lnSpc>
                <a:spcPct val="150000"/>
              </a:lnSpc>
            </a:pPr>
            <a:r>
              <a:rPr lang="en-US" altLang="zh-CN" dirty="0">
                <a:solidFill>
                  <a:srgbClr val="996633"/>
                </a:solidFill>
                <a:latin typeface="张海山草泥马体" panose="02000000000000000000" charset="-122"/>
                <a:ea typeface="张海山草泥马体" panose="02000000000000000000" charset="-122"/>
                <a:sym typeface="方正姚体" panose="02010601030101010101" pitchFamily="2" charset="-122"/>
              </a:rPr>
              <a:t> </a:t>
            </a:r>
            <a:r>
              <a:rPr lang="zh-CN" altLang="en-US">
                <a:solidFill>
                  <a:srgbClr val="996633"/>
                </a:solidFill>
                <a:latin typeface="张海山草泥马体" panose="02000000000000000000" charset="-122"/>
                <a:ea typeface="张海山草泥马体" panose="02000000000000000000" charset="-122"/>
                <a:sym typeface="+mn-ea"/>
              </a:rPr>
              <a:t>添加标题</a:t>
            </a:r>
          </a:p>
          <a:p>
            <a:pPr lvl="0" algn="ctr" eaLnBrk="1" hangingPunct="1">
              <a:lnSpc>
                <a:spcPct val="90000"/>
              </a:lnSpc>
            </a:pPr>
            <a:r>
              <a:rPr lang="zh-CN" altLang="en-US" sz="1200" dirty="0">
                <a:solidFill>
                  <a:srgbClr val="996633"/>
                </a:solidFill>
                <a:latin typeface="幼圆" panose="02010509060101010101" charset="-122"/>
                <a:ea typeface="幼圆" panose="02010509060101010101" charset="-122"/>
                <a:sym typeface="+mn-ea"/>
              </a:rPr>
              <a:t>Add title</a:t>
            </a:r>
          </a:p>
          <a:p>
            <a:pPr lvl="0" algn="ctr" eaLnBrk="1" hangingPunct="1">
              <a:lnSpc>
                <a:spcPct val="150000"/>
              </a:lnSpc>
            </a:pPr>
            <a:r>
              <a:rPr lang="zh-CN" altLang="en-US" sz="1600" b="1" dirty="0">
                <a:solidFill>
                  <a:srgbClr val="996633"/>
                </a:solidFill>
                <a:latin typeface="张海山锐线体简" panose="02000000000000000000" charset="-122"/>
                <a:ea typeface="张海山锐线体简" panose="02000000000000000000" charset="-122"/>
                <a:sym typeface="+mn-ea"/>
              </a:rPr>
              <a:t>这里可以添加主要内容这里可以添加主要内容里可以添</a:t>
            </a:r>
          </a:p>
          <a:p>
            <a:pPr lvl="0" algn="ctr" eaLnBrk="1" hangingPunct="1">
              <a:lnSpc>
                <a:spcPct val="150000"/>
              </a:lnSpc>
            </a:pPr>
            <a:r>
              <a:rPr lang="zh-CN" altLang="en-US" sz="1600" b="1" dirty="0">
                <a:solidFill>
                  <a:srgbClr val="996633"/>
                </a:solidFill>
                <a:latin typeface="张海山锐线体简" panose="02000000000000000000" charset="-122"/>
                <a:ea typeface="张海山锐线体简" panose="02000000000000000000" charset="-122"/>
                <a:sym typeface="+mn-ea"/>
              </a:rPr>
              <a:t>内容这里可以添加</a:t>
            </a:r>
          </a:p>
        </p:txBody>
      </p:sp>
      <p:sp>
        <p:nvSpPr>
          <p:cNvPr id="26" name="文本框 12"/>
          <p:cNvSpPr/>
          <p:nvPr/>
        </p:nvSpPr>
        <p:spPr>
          <a:xfrm>
            <a:off x="3907790" y="4043045"/>
            <a:ext cx="2007235" cy="2130425"/>
          </a:xfrm>
          <a:prstGeom prst="rect">
            <a:avLst/>
          </a:prstGeom>
          <a:noFill/>
          <a:ln w="9525">
            <a:noFill/>
          </a:ln>
        </p:spPr>
        <p:txBody>
          <a:bodyPr wrap="square">
            <a:spAutoFit/>
          </a:bodyPr>
          <a:lstStyle/>
          <a:p>
            <a:pPr lvl="0" algn="ctr" eaLnBrk="1" hangingPunct="1">
              <a:lnSpc>
                <a:spcPct val="150000"/>
              </a:lnSpc>
            </a:pPr>
            <a:r>
              <a:rPr lang="en-US" altLang="zh-CN" b="1" dirty="0">
                <a:solidFill>
                  <a:srgbClr val="996633"/>
                </a:solidFill>
                <a:latin typeface="幼圆" panose="02010509060101010101" charset="-122"/>
                <a:ea typeface="幼圆" panose="02010509060101010101" charset="-122"/>
                <a:sym typeface="方正姚体" panose="02010601030101010101" pitchFamily="2" charset="-122"/>
              </a:rPr>
              <a:t> </a:t>
            </a:r>
            <a:r>
              <a:rPr lang="en-US" altLang="zh-CN" sz="1800" dirty="0">
                <a:solidFill>
                  <a:srgbClr val="D63850"/>
                </a:solidFill>
                <a:latin typeface="张海山草泥马体" panose="02000000000000000000" charset="-122"/>
                <a:ea typeface="张海山草泥马体" panose="02000000000000000000" charset="-122"/>
                <a:sym typeface="+mn-ea"/>
              </a:rPr>
              <a:t>添加标题</a:t>
            </a:r>
            <a:endParaRPr lang="en-US" altLang="zh-CN" sz="1800" b="1" dirty="0">
              <a:solidFill>
                <a:srgbClr val="D63850"/>
              </a:solidFill>
              <a:latin typeface="张海山草泥马体" panose="02000000000000000000" charset="-122"/>
              <a:ea typeface="张海山草泥马体" panose="02000000000000000000" charset="-122"/>
              <a:sym typeface="+mn-ea"/>
            </a:endParaRPr>
          </a:p>
          <a:p>
            <a:pPr lvl="0" algn="ctr" eaLnBrk="1" hangingPunct="1">
              <a:lnSpc>
                <a:spcPct val="90000"/>
              </a:lnSpc>
            </a:pPr>
            <a:r>
              <a:rPr lang="zh-CN" altLang="en-US" sz="1200" dirty="0">
                <a:solidFill>
                  <a:srgbClr val="D63850"/>
                </a:solidFill>
                <a:latin typeface="幼圆" panose="02010509060101010101" charset="-122"/>
                <a:ea typeface="幼圆" panose="02010509060101010101" charset="-122"/>
                <a:sym typeface="+mn-ea"/>
              </a:rPr>
              <a:t>Add title</a:t>
            </a:r>
          </a:p>
          <a:p>
            <a:pPr lvl="0" algn="ctr" eaLnBrk="1" hangingPunct="1">
              <a:lnSpc>
                <a:spcPct val="150000"/>
              </a:lnSpc>
            </a:pPr>
            <a:r>
              <a:rPr lang="zh-CN" altLang="en-US" sz="1600" b="1" dirty="0">
                <a:solidFill>
                  <a:srgbClr val="D63850"/>
                </a:solidFill>
                <a:latin typeface="张海山锐线体简" panose="02000000000000000000" charset="-122"/>
                <a:ea typeface="张海山锐线体简" panose="02000000000000000000" charset="-122"/>
                <a:sym typeface="+mn-ea"/>
              </a:rPr>
              <a:t>这里可以添加主要内容这里可以添加主要内容里可以添</a:t>
            </a:r>
          </a:p>
          <a:p>
            <a:pPr lvl="0" algn="ctr" eaLnBrk="1" hangingPunct="1">
              <a:lnSpc>
                <a:spcPct val="150000"/>
              </a:lnSpc>
            </a:pPr>
            <a:r>
              <a:rPr lang="zh-CN" altLang="en-US" sz="1600" b="1" dirty="0">
                <a:solidFill>
                  <a:srgbClr val="D63850"/>
                </a:solidFill>
                <a:latin typeface="张海山锐线体简" panose="02000000000000000000" charset="-122"/>
                <a:ea typeface="张海山锐线体简" panose="02000000000000000000" charset="-122"/>
                <a:sym typeface="+mn-ea"/>
              </a:rPr>
              <a:t>内容这里可以添加</a:t>
            </a:r>
          </a:p>
        </p:txBody>
      </p:sp>
      <p:sp>
        <p:nvSpPr>
          <p:cNvPr id="27" name="文本框 12"/>
          <p:cNvSpPr/>
          <p:nvPr/>
        </p:nvSpPr>
        <p:spPr>
          <a:xfrm>
            <a:off x="6354445" y="4048125"/>
            <a:ext cx="2007235" cy="2130425"/>
          </a:xfrm>
          <a:prstGeom prst="rect">
            <a:avLst/>
          </a:prstGeom>
          <a:noFill/>
          <a:ln w="9525">
            <a:noFill/>
          </a:ln>
        </p:spPr>
        <p:txBody>
          <a:bodyPr wrap="square">
            <a:spAutoFit/>
          </a:bodyPr>
          <a:lstStyle/>
          <a:p>
            <a:pPr lvl="0" algn="ctr" eaLnBrk="1" hangingPunct="1">
              <a:lnSpc>
                <a:spcPct val="150000"/>
              </a:lnSpc>
            </a:pPr>
            <a:r>
              <a:rPr lang="en-US" altLang="zh-CN" dirty="0">
                <a:solidFill>
                  <a:srgbClr val="996633"/>
                </a:solidFill>
                <a:latin typeface="张海山草泥马体" panose="02000000000000000000" charset="-122"/>
                <a:ea typeface="张海山草泥马体" panose="02000000000000000000" charset="-122"/>
                <a:sym typeface="方正姚体" panose="02010601030101010101" pitchFamily="2" charset="-122"/>
              </a:rPr>
              <a:t> </a:t>
            </a:r>
            <a:r>
              <a:rPr lang="en-US" altLang="zh-CN" sz="1800" dirty="0">
                <a:solidFill>
                  <a:srgbClr val="996633"/>
                </a:solidFill>
                <a:latin typeface="张海山草泥马体" panose="02000000000000000000" charset="-122"/>
                <a:ea typeface="张海山草泥马体" panose="02000000000000000000" charset="-122"/>
                <a:sym typeface="+mn-ea"/>
              </a:rPr>
              <a:t>添加标题</a:t>
            </a:r>
            <a:endParaRPr lang="zh-CN" altLang="en-US" sz="2000" b="1">
              <a:solidFill>
                <a:srgbClr val="996633"/>
              </a:solidFill>
              <a:latin typeface="幼圆" panose="02010509060101010101" charset="-122"/>
              <a:ea typeface="幼圆" panose="02010509060101010101" charset="-122"/>
              <a:sym typeface="+mn-ea"/>
            </a:endParaRPr>
          </a:p>
          <a:p>
            <a:pPr lvl="0" algn="ctr" eaLnBrk="1" hangingPunct="1">
              <a:lnSpc>
                <a:spcPct val="90000"/>
              </a:lnSpc>
            </a:pPr>
            <a:r>
              <a:rPr lang="zh-CN" altLang="en-US" sz="1200" dirty="0">
                <a:solidFill>
                  <a:srgbClr val="996633"/>
                </a:solidFill>
                <a:latin typeface="幼圆" panose="02010509060101010101" charset="-122"/>
                <a:ea typeface="幼圆" panose="02010509060101010101" charset="-122"/>
                <a:sym typeface="+mn-ea"/>
              </a:rPr>
              <a:t>Add title</a:t>
            </a:r>
          </a:p>
          <a:p>
            <a:pPr lvl="0" algn="ctr" eaLnBrk="1" hangingPunct="1">
              <a:lnSpc>
                <a:spcPct val="150000"/>
              </a:lnSpc>
            </a:pPr>
            <a:r>
              <a:rPr lang="zh-CN" altLang="en-US" sz="1600" b="1" dirty="0">
                <a:solidFill>
                  <a:srgbClr val="996633"/>
                </a:solidFill>
                <a:latin typeface="张海山锐线体简" panose="02000000000000000000" charset="-122"/>
                <a:ea typeface="张海山锐线体简" panose="02000000000000000000" charset="-122"/>
                <a:sym typeface="+mn-ea"/>
              </a:rPr>
              <a:t>这里可以添加主要内容这里可以添加主要内容里可以添</a:t>
            </a:r>
          </a:p>
          <a:p>
            <a:pPr lvl="0" algn="ctr" eaLnBrk="1" hangingPunct="1">
              <a:lnSpc>
                <a:spcPct val="150000"/>
              </a:lnSpc>
            </a:pPr>
            <a:r>
              <a:rPr lang="zh-CN" altLang="en-US" sz="1600" b="1" dirty="0">
                <a:solidFill>
                  <a:srgbClr val="996633"/>
                </a:solidFill>
                <a:latin typeface="张海山锐线体简" panose="02000000000000000000" charset="-122"/>
                <a:ea typeface="张海山锐线体简" panose="02000000000000000000" charset="-122"/>
                <a:sym typeface="+mn-ea"/>
              </a:rPr>
              <a:t>内容这里可以添加</a:t>
            </a:r>
          </a:p>
        </p:txBody>
      </p:sp>
      <p:sp>
        <p:nvSpPr>
          <p:cNvPr id="28" name="文本框 12"/>
          <p:cNvSpPr/>
          <p:nvPr/>
        </p:nvSpPr>
        <p:spPr>
          <a:xfrm>
            <a:off x="8801100" y="4048125"/>
            <a:ext cx="2007235" cy="2130425"/>
          </a:xfrm>
          <a:prstGeom prst="rect">
            <a:avLst/>
          </a:prstGeom>
          <a:noFill/>
          <a:ln w="9525">
            <a:noFill/>
          </a:ln>
        </p:spPr>
        <p:txBody>
          <a:bodyPr wrap="square">
            <a:spAutoFit/>
          </a:bodyPr>
          <a:lstStyle/>
          <a:p>
            <a:pPr lvl="0" algn="ctr" eaLnBrk="1" hangingPunct="1">
              <a:lnSpc>
                <a:spcPct val="150000"/>
              </a:lnSpc>
            </a:pPr>
            <a:r>
              <a:rPr lang="en-US" altLang="zh-CN" dirty="0">
                <a:solidFill>
                  <a:srgbClr val="996633"/>
                </a:solidFill>
                <a:latin typeface="张海山草泥马体" panose="02000000000000000000" charset="-122"/>
                <a:ea typeface="张海山草泥马体" panose="02000000000000000000" charset="-122"/>
                <a:sym typeface="方正姚体" panose="02010601030101010101" pitchFamily="2" charset="-122"/>
              </a:rPr>
              <a:t> </a:t>
            </a:r>
            <a:r>
              <a:rPr lang="en-US" altLang="zh-CN" sz="1800" dirty="0">
                <a:solidFill>
                  <a:srgbClr val="D63850"/>
                </a:solidFill>
                <a:latin typeface="张海山草泥马体" panose="02000000000000000000" charset="-122"/>
                <a:ea typeface="张海山草泥马体" panose="02000000000000000000" charset="-122"/>
                <a:sym typeface="+mn-ea"/>
              </a:rPr>
              <a:t>添加标题</a:t>
            </a:r>
            <a:endParaRPr lang="en-US" altLang="zh-CN" sz="1800" b="1" dirty="0">
              <a:solidFill>
                <a:srgbClr val="D63850"/>
              </a:solidFill>
              <a:latin typeface="张海山草泥马体" panose="02000000000000000000" charset="-122"/>
              <a:ea typeface="张海山草泥马体" panose="02000000000000000000" charset="-122"/>
              <a:sym typeface="+mn-ea"/>
            </a:endParaRPr>
          </a:p>
          <a:p>
            <a:pPr lvl="0" algn="ctr" eaLnBrk="1" hangingPunct="1">
              <a:lnSpc>
                <a:spcPct val="90000"/>
              </a:lnSpc>
            </a:pPr>
            <a:r>
              <a:rPr lang="zh-CN" altLang="en-US" sz="1200" dirty="0">
                <a:solidFill>
                  <a:srgbClr val="D63850"/>
                </a:solidFill>
                <a:latin typeface="幼圆" panose="02010509060101010101" charset="-122"/>
                <a:ea typeface="幼圆" panose="02010509060101010101" charset="-122"/>
                <a:sym typeface="+mn-ea"/>
              </a:rPr>
              <a:t>Add title</a:t>
            </a:r>
          </a:p>
          <a:p>
            <a:pPr lvl="0" algn="ctr" eaLnBrk="1" hangingPunct="1">
              <a:lnSpc>
                <a:spcPct val="150000"/>
              </a:lnSpc>
            </a:pPr>
            <a:r>
              <a:rPr lang="zh-CN" altLang="en-US" sz="1600" b="1" dirty="0">
                <a:solidFill>
                  <a:srgbClr val="D63850"/>
                </a:solidFill>
                <a:latin typeface="张海山锐线体简" panose="02000000000000000000" charset="-122"/>
                <a:ea typeface="张海山锐线体简" panose="02000000000000000000" charset="-122"/>
                <a:sym typeface="+mn-ea"/>
              </a:rPr>
              <a:t>这里可以添加主要内容这里可以添加主要内容里可以添</a:t>
            </a:r>
          </a:p>
          <a:p>
            <a:pPr lvl="0" algn="ctr" eaLnBrk="1" hangingPunct="1">
              <a:lnSpc>
                <a:spcPct val="150000"/>
              </a:lnSpc>
            </a:pPr>
            <a:r>
              <a:rPr lang="zh-CN" altLang="en-US" sz="1600" b="1" dirty="0">
                <a:solidFill>
                  <a:srgbClr val="D63850"/>
                </a:solidFill>
                <a:latin typeface="张海山锐线体简" panose="02000000000000000000" charset="-122"/>
                <a:ea typeface="张海山锐线体简" panose="02000000000000000000" charset="-122"/>
                <a:sym typeface="+mn-ea"/>
              </a:rPr>
              <a:t>内容这里可以添加</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2" cstate="print">
            <a:extLst>
              <a:ext uri="{28A0092B-C50C-407E-A947-70E740481C1C}">
                <a14:useLocalDpi xmlns:a14="http://schemas.microsoft.com/office/drawing/2010/main" val="0"/>
              </a:ext>
            </a:extLst>
          </a:blip>
          <a:srcRect l="24799" t="11172" r="24800" b="12167"/>
          <a:stretch>
            <a:fillRect/>
          </a:stretch>
        </p:blipFill>
        <p:spPr>
          <a:xfrm rot="4482414">
            <a:off x="-1188361" y="3967201"/>
            <a:ext cx="4356396" cy="3727138"/>
          </a:xfrm>
          <a:prstGeom prst="rect">
            <a:avLst/>
          </a:prstGeom>
        </p:spPr>
      </p:pic>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24799" t="11172" r="24800" b="12167"/>
          <a:stretch>
            <a:fillRect/>
          </a:stretch>
        </p:blipFill>
        <p:spPr>
          <a:xfrm rot="4482414" flipH="1" flipV="1">
            <a:off x="10076180" y="-741680"/>
            <a:ext cx="2388870" cy="2044065"/>
          </a:xfrm>
          <a:prstGeom prst="rect">
            <a:avLst/>
          </a:prstGeom>
        </p:spPr>
      </p:pic>
      <p:grpSp>
        <p:nvGrpSpPr>
          <p:cNvPr id="10" name="组合 9"/>
          <p:cNvGrpSpPr/>
          <p:nvPr/>
        </p:nvGrpSpPr>
        <p:grpSpPr>
          <a:xfrm>
            <a:off x="4776470" y="1702435"/>
            <a:ext cx="2639060" cy="2639060"/>
            <a:chOff x="7522" y="2681"/>
            <a:chExt cx="4156" cy="4156"/>
          </a:xfrm>
        </p:grpSpPr>
        <p:grpSp>
          <p:nvGrpSpPr>
            <p:cNvPr id="8" name="组合 7"/>
            <p:cNvGrpSpPr/>
            <p:nvPr/>
          </p:nvGrpSpPr>
          <p:grpSpPr>
            <a:xfrm>
              <a:off x="7522" y="2681"/>
              <a:ext cx="4156" cy="4156"/>
              <a:chOff x="7522" y="2681"/>
              <a:chExt cx="4156" cy="4156"/>
            </a:xfrm>
          </p:grpSpPr>
          <p:sp>
            <p:nvSpPr>
              <p:cNvPr id="5" name="矩形 4"/>
              <p:cNvSpPr/>
              <p:nvPr/>
            </p:nvSpPr>
            <p:spPr>
              <a:xfrm>
                <a:off x="7522" y="2681"/>
                <a:ext cx="4156" cy="4156"/>
              </a:xfrm>
              <a:prstGeom prst="rect">
                <a:avLst/>
              </a:prstGeom>
              <a:noFill/>
              <a:ln w="38100">
                <a:solidFill>
                  <a:srgbClr val="996633"/>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7813" y="2973"/>
                <a:ext cx="3573" cy="3573"/>
              </a:xfrm>
              <a:prstGeom prst="rect">
                <a:avLst/>
              </a:prstGeom>
              <a:noFill/>
              <a:ln w="3175">
                <a:solidFill>
                  <a:srgbClr val="996633"/>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9156" y="2973"/>
              <a:ext cx="887" cy="3718"/>
            </a:xfrm>
            <a:prstGeom prst="rect">
              <a:avLst/>
            </a:prstGeom>
            <a:noFill/>
          </p:spPr>
          <p:txBody>
            <a:bodyPr wrap="square" rtlCol="0">
              <a:spAutoFit/>
            </a:bodyPr>
            <a:lstStyle/>
            <a:p>
              <a:pPr algn="ctr"/>
              <a:r>
                <a:rPr lang="en-US" altLang="zh-CN" sz="13800" b="1">
                  <a:solidFill>
                    <a:srgbClr val="996633"/>
                  </a:solidFill>
                  <a:latin typeface="Arial Unicode MS" panose="020B0604020202020204" charset="-122"/>
                  <a:ea typeface="Arial Unicode MS" panose="020B0604020202020204" charset="-122"/>
                </a:rPr>
                <a:t>1</a:t>
              </a:r>
            </a:p>
          </p:txBody>
        </p:sp>
      </p:grpSp>
      <p:grpSp>
        <p:nvGrpSpPr>
          <p:cNvPr id="11" name="组合 10"/>
          <p:cNvGrpSpPr/>
          <p:nvPr/>
        </p:nvGrpSpPr>
        <p:grpSpPr>
          <a:xfrm rot="3840000">
            <a:off x="7576185" y="3319145"/>
            <a:ext cx="998855" cy="1181735"/>
            <a:chOff x="5074" y="1570"/>
            <a:chExt cx="1955" cy="2123"/>
          </a:xfrm>
        </p:grpSpPr>
        <p:pic>
          <p:nvPicPr>
            <p:cNvPr id="12" name="图片 11"/>
            <p:cNvPicPr>
              <a:picLocks noChangeAspect="1"/>
            </p:cNvPicPr>
            <p:nvPr/>
          </p:nvPicPr>
          <p:blipFill rotWithShape="1">
            <a:blip r:embed="rId4" cstate="print">
              <a:lum bright="-6000" contrast="18000"/>
              <a:extLst>
                <a:ext uri="{28A0092B-C50C-407E-A947-70E740481C1C}">
                  <a14:useLocalDpi xmlns:a14="http://schemas.microsoft.com/office/drawing/2010/main" val="0"/>
                </a:ext>
              </a:extLst>
            </a:blip>
            <a:srcRect/>
            <a:stretch>
              <a:fillRect/>
            </a:stretch>
          </p:blipFill>
          <p:spPr>
            <a:xfrm rot="3138825">
              <a:off x="6061" y="2725"/>
              <a:ext cx="808" cy="1128"/>
            </a:xfrm>
            <a:prstGeom prst="rect">
              <a:avLst/>
            </a:prstGeom>
          </p:spPr>
        </p:pic>
        <p:pic>
          <p:nvPicPr>
            <p:cNvPr id="13" name="图片 12"/>
            <p:cNvPicPr>
              <a:picLocks noChangeAspect="1"/>
            </p:cNvPicPr>
            <p:nvPr/>
          </p:nvPicPr>
          <p:blipFill rotWithShape="1">
            <a:blip r:embed="rId5" cstate="print">
              <a:lum bright="-6000" contrast="18000"/>
              <a:extLst>
                <a:ext uri="{28A0092B-C50C-407E-A947-70E740481C1C}">
                  <a14:useLocalDpi xmlns:a14="http://schemas.microsoft.com/office/drawing/2010/main" val="0"/>
                </a:ext>
              </a:extLst>
            </a:blip>
            <a:srcRect/>
            <a:stretch>
              <a:fillRect/>
            </a:stretch>
          </p:blipFill>
          <p:spPr>
            <a:xfrm>
              <a:off x="5074" y="1570"/>
              <a:ext cx="920" cy="907"/>
            </a:xfrm>
            <a:prstGeom prst="rect">
              <a:avLst/>
            </a:prstGeom>
          </p:spPr>
        </p:pic>
      </p:grpSp>
      <p:grpSp>
        <p:nvGrpSpPr>
          <p:cNvPr id="14" name="组合 13"/>
          <p:cNvGrpSpPr/>
          <p:nvPr/>
        </p:nvGrpSpPr>
        <p:grpSpPr>
          <a:xfrm>
            <a:off x="3659505" y="982345"/>
            <a:ext cx="998855" cy="1181735"/>
            <a:chOff x="5074" y="1570"/>
            <a:chExt cx="1955" cy="2123"/>
          </a:xfrm>
        </p:grpSpPr>
        <p:pic>
          <p:nvPicPr>
            <p:cNvPr id="15" name="图片 14"/>
            <p:cNvPicPr>
              <a:picLocks noChangeAspect="1"/>
            </p:cNvPicPr>
            <p:nvPr/>
          </p:nvPicPr>
          <p:blipFill rotWithShape="1">
            <a:blip r:embed="rId4" cstate="print">
              <a:lum bright="-6000" contrast="18000"/>
              <a:extLst>
                <a:ext uri="{28A0092B-C50C-407E-A947-70E740481C1C}">
                  <a14:useLocalDpi xmlns:a14="http://schemas.microsoft.com/office/drawing/2010/main" val="0"/>
                </a:ext>
              </a:extLst>
            </a:blip>
            <a:srcRect/>
            <a:stretch>
              <a:fillRect/>
            </a:stretch>
          </p:blipFill>
          <p:spPr>
            <a:xfrm rot="3138825">
              <a:off x="6061" y="2725"/>
              <a:ext cx="808" cy="1128"/>
            </a:xfrm>
            <a:prstGeom prst="rect">
              <a:avLst/>
            </a:prstGeom>
          </p:spPr>
        </p:pic>
        <p:pic>
          <p:nvPicPr>
            <p:cNvPr id="16" name="图片 15"/>
            <p:cNvPicPr>
              <a:picLocks noChangeAspect="1"/>
            </p:cNvPicPr>
            <p:nvPr/>
          </p:nvPicPr>
          <p:blipFill rotWithShape="1">
            <a:blip r:embed="rId5" cstate="print">
              <a:lum bright="-6000" contrast="18000"/>
              <a:extLst>
                <a:ext uri="{28A0092B-C50C-407E-A947-70E740481C1C}">
                  <a14:useLocalDpi xmlns:a14="http://schemas.microsoft.com/office/drawing/2010/main" val="0"/>
                </a:ext>
              </a:extLst>
            </a:blip>
            <a:srcRect/>
            <a:stretch>
              <a:fillRect/>
            </a:stretch>
          </p:blipFill>
          <p:spPr>
            <a:xfrm>
              <a:off x="5074" y="1570"/>
              <a:ext cx="920" cy="907"/>
            </a:xfrm>
            <a:prstGeom prst="rect">
              <a:avLst/>
            </a:prstGeom>
          </p:spPr>
        </p:pic>
      </p:grpSp>
      <p:sp>
        <p:nvSpPr>
          <p:cNvPr id="17" name="文本框 16"/>
          <p:cNvSpPr txBox="1"/>
          <p:nvPr/>
        </p:nvSpPr>
        <p:spPr>
          <a:xfrm>
            <a:off x="3491865" y="4748530"/>
            <a:ext cx="5168265" cy="883920"/>
          </a:xfrm>
          <a:prstGeom prst="rect">
            <a:avLst/>
          </a:prstGeom>
          <a:noFill/>
        </p:spPr>
        <p:txBody>
          <a:bodyPr wrap="square" rtlCol="0">
            <a:spAutoFit/>
          </a:bodyPr>
          <a:lstStyle/>
          <a:p>
            <a:pPr algn="ctr"/>
            <a:r>
              <a:rPr lang="zh-CN" altLang="en-US" sz="3600">
                <a:solidFill>
                  <a:srgbClr val="996633"/>
                </a:solidFill>
                <a:latin typeface="幼圆" panose="02010509060101010101" charset="-122"/>
                <a:ea typeface="幼圆" panose="02010509060101010101" charset="-122"/>
              </a:rPr>
              <a:t>点击此处添加标题</a:t>
            </a:r>
          </a:p>
          <a:p>
            <a:pPr algn="ctr"/>
            <a:r>
              <a:rPr lang="zh-CN" altLang="en-US" sz="1600" spc="300">
                <a:solidFill>
                  <a:srgbClr val="996633"/>
                </a:solidFill>
                <a:uFillTx/>
                <a:latin typeface="幼圆" panose="02010509060101010101" charset="-122"/>
                <a:ea typeface="幼圆" panose="02010509060101010101" charset="-122"/>
              </a:rPr>
              <a:t>Click here to add title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24799" t="11172" r="24800" b="12167"/>
          <a:stretch>
            <a:fillRect/>
          </a:stretch>
        </p:blipFill>
        <p:spPr>
          <a:xfrm rot="17117585" flipV="1">
            <a:off x="-878840" y="-970915"/>
            <a:ext cx="2388870" cy="2044065"/>
          </a:xfrm>
          <a:prstGeom prst="rect">
            <a:avLst/>
          </a:prstGeom>
        </p:spPr>
      </p:pic>
      <p:grpSp>
        <p:nvGrpSpPr>
          <p:cNvPr id="6" name="组合 5"/>
          <p:cNvGrpSpPr/>
          <p:nvPr/>
        </p:nvGrpSpPr>
        <p:grpSpPr>
          <a:xfrm>
            <a:off x="1338580" y="408305"/>
            <a:ext cx="5168265" cy="1064895"/>
            <a:chOff x="2065" y="751"/>
            <a:chExt cx="8139" cy="1677"/>
          </a:xfrm>
        </p:grpSpPr>
        <p:sp>
          <p:nvSpPr>
            <p:cNvPr id="5" name="文本框 4"/>
            <p:cNvSpPr txBox="1"/>
            <p:nvPr/>
          </p:nvSpPr>
          <p:spPr>
            <a:xfrm>
              <a:off x="2204" y="751"/>
              <a:ext cx="3246" cy="624"/>
            </a:xfrm>
            <a:prstGeom prst="rect">
              <a:avLst/>
            </a:prstGeom>
            <a:noFill/>
          </p:spPr>
          <p:txBody>
            <a:bodyPr wrap="square" rtlCol="0">
              <a:spAutoFit/>
            </a:bodyPr>
            <a:lstStyle/>
            <a:p>
              <a:r>
                <a:rPr lang="en-US" altLang="zh-CN" sz="2000" b="1">
                  <a:solidFill>
                    <a:srgbClr val="996633"/>
                  </a:solidFill>
                  <a:latin typeface="幼圆" panose="02010509060101010101" charset="-122"/>
                  <a:ea typeface="幼圆" panose="02010509060101010101" charset="-122"/>
                </a:rPr>
                <a:t>PART 1</a:t>
              </a:r>
            </a:p>
          </p:txBody>
        </p:sp>
        <p:sp>
          <p:nvSpPr>
            <p:cNvPr id="17" name="文本框 16"/>
            <p:cNvSpPr txBox="1"/>
            <p:nvPr/>
          </p:nvSpPr>
          <p:spPr>
            <a:xfrm>
              <a:off x="2065" y="1228"/>
              <a:ext cx="8139" cy="1200"/>
            </a:xfrm>
            <a:prstGeom prst="rect">
              <a:avLst/>
            </a:prstGeom>
            <a:noFill/>
          </p:spPr>
          <p:txBody>
            <a:bodyPr wrap="square" rtlCol="0">
              <a:spAutoFit/>
            </a:bodyPr>
            <a:lstStyle/>
            <a:p>
              <a:pPr algn="l"/>
              <a:r>
                <a:rPr lang="zh-CN" altLang="en-US" sz="2800">
                  <a:solidFill>
                    <a:srgbClr val="996633"/>
                  </a:solidFill>
                  <a:latin typeface="幼圆" panose="02010509060101010101" charset="-122"/>
                  <a:ea typeface="幼圆" panose="02010509060101010101" charset="-122"/>
                </a:rPr>
                <a:t>点击此处添加标题</a:t>
              </a:r>
            </a:p>
            <a:p>
              <a:pPr algn="l"/>
              <a:r>
                <a:rPr lang="zh-CN" altLang="en-US" sz="1600" b="1" spc="300">
                  <a:solidFill>
                    <a:srgbClr val="996633"/>
                  </a:solidFill>
                  <a:uFillTx/>
                  <a:latin typeface="幼圆" panose="02010509060101010101" charset="-122"/>
                  <a:ea typeface="幼圆" panose="02010509060101010101" charset="-122"/>
                </a:rPr>
                <a:t>Click here to add title</a:t>
              </a:r>
            </a:p>
          </p:txBody>
        </p:sp>
      </p:grpSp>
      <p:pic>
        <p:nvPicPr>
          <p:cNvPr id="7" name="图片 6"/>
          <p:cNvPicPr>
            <a:picLocks noChangeAspect="1"/>
          </p:cNvPicPr>
          <p:nvPr/>
        </p:nvPicPr>
        <p:blipFill rotWithShape="1">
          <a:blip r:embed="rId3" cstate="print">
            <a:lum bright="-6000" contrast="6000"/>
            <a:extLst>
              <a:ext uri="{28A0092B-C50C-407E-A947-70E740481C1C}">
                <a14:useLocalDpi xmlns:a14="http://schemas.microsoft.com/office/drawing/2010/main" val="0"/>
              </a:ext>
            </a:extLst>
          </a:blip>
          <a:srcRect l="17519" t="5199" r="17519" b="6193"/>
          <a:stretch>
            <a:fillRect/>
          </a:stretch>
        </p:blipFill>
        <p:spPr>
          <a:xfrm flipH="1">
            <a:off x="10574020" y="5619750"/>
            <a:ext cx="1466215" cy="1125220"/>
          </a:xfrm>
          <a:prstGeom prst="rect">
            <a:avLst/>
          </a:prstGeom>
        </p:spPr>
      </p:pic>
      <p:grpSp>
        <p:nvGrpSpPr>
          <p:cNvPr id="43" name="组合 42"/>
          <p:cNvGrpSpPr/>
          <p:nvPr/>
        </p:nvGrpSpPr>
        <p:grpSpPr>
          <a:xfrm>
            <a:off x="1098550" y="2108200"/>
            <a:ext cx="9350375" cy="1948815"/>
            <a:chOff x="1155" y="3320"/>
            <a:chExt cx="16648" cy="3470"/>
          </a:xfrm>
        </p:grpSpPr>
        <p:sp>
          <p:nvSpPr>
            <p:cNvPr id="44" name="Rounded Rectangle 9"/>
            <p:cNvSpPr/>
            <p:nvPr/>
          </p:nvSpPr>
          <p:spPr>
            <a:xfrm>
              <a:off x="1155" y="3320"/>
              <a:ext cx="3588" cy="3470"/>
            </a:xfrm>
            <a:prstGeom prst="roundRect">
              <a:avLst>
                <a:gd name="adj" fmla="val 7442"/>
              </a:avLst>
            </a:prstGeom>
            <a:solidFill>
              <a:srgbClr val="9966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a:p>
          </p:txBody>
        </p:sp>
        <p:sp>
          <p:nvSpPr>
            <p:cNvPr id="45" name="Rounded Rectangle 10"/>
            <p:cNvSpPr/>
            <p:nvPr/>
          </p:nvSpPr>
          <p:spPr>
            <a:xfrm>
              <a:off x="5558" y="3320"/>
              <a:ext cx="3590" cy="3470"/>
            </a:xfrm>
            <a:prstGeom prst="roundRect">
              <a:avLst>
                <a:gd name="adj" fmla="val 7442"/>
              </a:avLst>
            </a:prstGeom>
            <a:solidFill>
              <a:srgbClr val="D638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a:p>
          </p:txBody>
        </p:sp>
        <p:sp>
          <p:nvSpPr>
            <p:cNvPr id="46" name="Rounded Rectangle 11"/>
            <p:cNvSpPr/>
            <p:nvPr/>
          </p:nvSpPr>
          <p:spPr>
            <a:xfrm>
              <a:off x="9878" y="3320"/>
              <a:ext cx="3590" cy="3470"/>
            </a:xfrm>
            <a:prstGeom prst="roundRect">
              <a:avLst>
                <a:gd name="adj" fmla="val 7442"/>
              </a:avLst>
            </a:prstGeom>
            <a:solidFill>
              <a:srgbClr val="99663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a:p>
          </p:txBody>
        </p:sp>
        <p:sp>
          <p:nvSpPr>
            <p:cNvPr id="47" name="Rounded Rectangle 12"/>
            <p:cNvSpPr/>
            <p:nvPr/>
          </p:nvSpPr>
          <p:spPr>
            <a:xfrm>
              <a:off x="14213" y="3320"/>
              <a:ext cx="3590" cy="3470"/>
            </a:xfrm>
            <a:prstGeom prst="roundRect">
              <a:avLst>
                <a:gd name="adj" fmla="val 7442"/>
              </a:avLst>
            </a:prstGeom>
            <a:solidFill>
              <a:srgbClr val="D6385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3200"/>
            </a:p>
          </p:txBody>
        </p:sp>
        <p:grpSp>
          <p:nvGrpSpPr>
            <p:cNvPr id="48" name="Group 20"/>
            <p:cNvGrpSpPr/>
            <p:nvPr/>
          </p:nvGrpSpPr>
          <p:grpSpPr>
            <a:xfrm>
              <a:off x="6535" y="4434"/>
              <a:ext cx="1628" cy="1242"/>
              <a:chOff x="4914900" y="1812925"/>
              <a:chExt cx="441326" cy="336550"/>
            </a:xfrm>
            <a:solidFill>
              <a:schemeClr val="bg1"/>
            </a:solidFill>
          </p:grpSpPr>
          <p:sp>
            <p:nvSpPr>
              <p:cNvPr id="49" name="Freeform 5"/>
              <p:cNvSpPr/>
              <p:nvPr/>
            </p:nvSpPr>
            <p:spPr bwMode="auto">
              <a:xfrm>
                <a:off x="4914900" y="1849438"/>
                <a:ext cx="230188" cy="257175"/>
              </a:xfrm>
              <a:custGeom>
                <a:avLst/>
                <a:gdLst>
                  <a:gd name="T0" fmla="*/ 18 w 145"/>
                  <a:gd name="T1" fmla="*/ 143 h 162"/>
                  <a:gd name="T2" fmla="*/ 18 w 145"/>
                  <a:gd name="T3" fmla="*/ 21 h 162"/>
                  <a:gd name="T4" fmla="*/ 124 w 145"/>
                  <a:gd name="T5" fmla="*/ 21 h 162"/>
                  <a:gd name="T6" fmla="*/ 145 w 145"/>
                  <a:gd name="T7" fmla="*/ 0 h 162"/>
                  <a:gd name="T8" fmla="*/ 0 w 145"/>
                  <a:gd name="T9" fmla="*/ 0 h 162"/>
                  <a:gd name="T10" fmla="*/ 0 w 145"/>
                  <a:gd name="T11" fmla="*/ 162 h 162"/>
                  <a:gd name="T12" fmla="*/ 68 w 145"/>
                  <a:gd name="T13" fmla="*/ 162 h 162"/>
                  <a:gd name="T14" fmla="*/ 77 w 145"/>
                  <a:gd name="T15" fmla="*/ 143 h 162"/>
                  <a:gd name="T16" fmla="*/ 18 w 145"/>
                  <a:gd name="T17" fmla="*/ 143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5" h="162">
                    <a:moveTo>
                      <a:pt x="18" y="143"/>
                    </a:moveTo>
                    <a:lnTo>
                      <a:pt x="18" y="21"/>
                    </a:lnTo>
                    <a:lnTo>
                      <a:pt x="124" y="21"/>
                    </a:lnTo>
                    <a:lnTo>
                      <a:pt x="145" y="0"/>
                    </a:lnTo>
                    <a:lnTo>
                      <a:pt x="0" y="0"/>
                    </a:lnTo>
                    <a:lnTo>
                      <a:pt x="0" y="162"/>
                    </a:lnTo>
                    <a:lnTo>
                      <a:pt x="68" y="162"/>
                    </a:lnTo>
                    <a:lnTo>
                      <a:pt x="77" y="143"/>
                    </a:lnTo>
                    <a:lnTo>
                      <a:pt x="18" y="1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spcBef>
                    <a:spcPts val="0"/>
                  </a:spcBef>
                  <a:spcAft>
                    <a:spcPts val="0"/>
                  </a:spcAft>
                  <a:defRPr/>
                </a:pPr>
                <a:endParaRPr lang="en-US" sz="3200">
                  <a:latin typeface="+mn-lt"/>
                  <a:ea typeface="+mn-ea"/>
                </a:endParaRPr>
              </a:p>
            </p:txBody>
          </p:sp>
          <p:sp>
            <p:nvSpPr>
              <p:cNvPr id="50" name="Freeform 6"/>
              <p:cNvSpPr/>
              <p:nvPr/>
            </p:nvSpPr>
            <p:spPr bwMode="auto">
              <a:xfrm>
                <a:off x="5065713" y="1849438"/>
                <a:ext cx="290513" cy="257175"/>
              </a:xfrm>
              <a:custGeom>
                <a:avLst/>
                <a:gdLst>
                  <a:gd name="T0" fmla="*/ 76 w 88"/>
                  <a:gd name="T1" fmla="*/ 18 h 78"/>
                  <a:gd name="T2" fmla="*/ 76 w 88"/>
                  <a:gd name="T3" fmla="*/ 0 h 78"/>
                  <a:gd name="T4" fmla="*/ 40 w 88"/>
                  <a:gd name="T5" fmla="*/ 0 h 78"/>
                  <a:gd name="T6" fmla="*/ 37 w 88"/>
                  <a:gd name="T7" fmla="*/ 10 h 78"/>
                  <a:gd name="T8" fmla="*/ 67 w 88"/>
                  <a:gd name="T9" fmla="*/ 10 h 78"/>
                  <a:gd name="T10" fmla="*/ 67 w 88"/>
                  <a:gd name="T11" fmla="*/ 69 h 78"/>
                  <a:gd name="T12" fmla="*/ 10 w 88"/>
                  <a:gd name="T13" fmla="*/ 69 h 78"/>
                  <a:gd name="T14" fmla="*/ 0 w 88"/>
                  <a:gd name="T15" fmla="*/ 78 h 78"/>
                  <a:gd name="T16" fmla="*/ 76 w 88"/>
                  <a:gd name="T17" fmla="*/ 78 h 78"/>
                  <a:gd name="T18" fmla="*/ 76 w 88"/>
                  <a:gd name="T19" fmla="*/ 60 h 78"/>
                  <a:gd name="T20" fmla="*/ 88 w 88"/>
                  <a:gd name="T21" fmla="*/ 54 h 78"/>
                  <a:gd name="T22" fmla="*/ 88 w 88"/>
                  <a:gd name="T23" fmla="*/ 26 h 78"/>
                  <a:gd name="T24" fmla="*/ 76 w 88"/>
                  <a:gd name="T25" fmla="*/ 1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78">
                    <a:moveTo>
                      <a:pt x="76" y="18"/>
                    </a:moveTo>
                    <a:cubicBezTo>
                      <a:pt x="76" y="0"/>
                      <a:pt x="76" y="0"/>
                      <a:pt x="76" y="0"/>
                    </a:cubicBezTo>
                    <a:cubicBezTo>
                      <a:pt x="40" y="0"/>
                      <a:pt x="40" y="0"/>
                      <a:pt x="40" y="0"/>
                    </a:cubicBezTo>
                    <a:cubicBezTo>
                      <a:pt x="37" y="10"/>
                      <a:pt x="37" y="10"/>
                      <a:pt x="37" y="10"/>
                    </a:cubicBezTo>
                    <a:cubicBezTo>
                      <a:pt x="67" y="10"/>
                      <a:pt x="67" y="10"/>
                      <a:pt x="67" y="10"/>
                    </a:cubicBezTo>
                    <a:cubicBezTo>
                      <a:pt x="67" y="69"/>
                      <a:pt x="67" y="69"/>
                      <a:pt x="67" y="69"/>
                    </a:cubicBezTo>
                    <a:cubicBezTo>
                      <a:pt x="10" y="69"/>
                      <a:pt x="10" y="69"/>
                      <a:pt x="10" y="69"/>
                    </a:cubicBezTo>
                    <a:cubicBezTo>
                      <a:pt x="0" y="78"/>
                      <a:pt x="0" y="78"/>
                      <a:pt x="0" y="78"/>
                    </a:cubicBezTo>
                    <a:cubicBezTo>
                      <a:pt x="76" y="78"/>
                      <a:pt x="76" y="78"/>
                      <a:pt x="76" y="78"/>
                    </a:cubicBezTo>
                    <a:cubicBezTo>
                      <a:pt x="76" y="60"/>
                      <a:pt x="76" y="60"/>
                      <a:pt x="76" y="60"/>
                    </a:cubicBezTo>
                    <a:cubicBezTo>
                      <a:pt x="80" y="60"/>
                      <a:pt x="88" y="61"/>
                      <a:pt x="88" y="54"/>
                    </a:cubicBezTo>
                    <a:cubicBezTo>
                      <a:pt x="88" y="26"/>
                      <a:pt x="88" y="26"/>
                      <a:pt x="88" y="26"/>
                    </a:cubicBezTo>
                    <a:cubicBezTo>
                      <a:pt x="88" y="17"/>
                      <a:pt x="79" y="18"/>
                      <a:pt x="76"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spcBef>
                    <a:spcPts val="0"/>
                  </a:spcBef>
                  <a:spcAft>
                    <a:spcPts val="0"/>
                  </a:spcAft>
                  <a:defRPr/>
                </a:pPr>
                <a:endParaRPr lang="en-US" sz="3200">
                  <a:latin typeface="+mn-lt"/>
                  <a:ea typeface="+mn-ea"/>
                </a:endParaRPr>
              </a:p>
            </p:txBody>
          </p:sp>
          <p:sp>
            <p:nvSpPr>
              <p:cNvPr id="51" name="Freeform 7"/>
              <p:cNvSpPr/>
              <p:nvPr/>
            </p:nvSpPr>
            <p:spPr bwMode="auto">
              <a:xfrm>
                <a:off x="4970463" y="1905000"/>
                <a:ext cx="115888" cy="144463"/>
              </a:xfrm>
              <a:custGeom>
                <a:avLst/>
                <a:gdLst>
                  <a:gd name="T0" fmla="*/ 0 w 73"/>
                  <a:gd name="T1" fmla="*/ 0 h 91"/>
                  <a:gd name="T2" fmla="*/ 0 w 73"/>
                  <a:gd name="T3" fmla="*/ 91 h 91"/>
                  <a:gd name="T4" fmla="*/ 0 w 73"/>
                  <a:gd name="T5" fmla="*/ 91 h 91"/>
                  <a:gd name="T6" fmla="*/ 48 w 73"/>
                  <a:gd name="T7" fmla="*/ 91 h 91"/>
                  <a:gd name="T8" fmla="*/ 60 w 73"/>
                  <a:gd name="T9" fmla="*/ 60 h 91"/>
                  <a:gd name="T10" fmla="*/ 19 w 73"/>
                  <a:gd name="T11" fmla="*/ 60 h 91"/>
                  <a:gd name="T12" fmla="*/ 73 w 73"/>
                  <a:gd name="T13" fmla="*/ 0 h 91"/>
                  <a:gd name="T14" fmla="*/ 0 w 73"/>
                  <a:gd name="T15" fmla="*/ 0 h 91"/>
                  <a:gd name="T16" fmla="*/ 0 w 73"/>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91">
                    <a:moveTo>
                      <a:pt x="0" y="0"/>
                    </a:moveTo>
                    <a:lnTo>
                      <a:pt x="0" y="91"/>
                    </a:lnTo>
                    <a:lnTo>
                      <a:pt x="0" y="91"/>
                    </a:lnTo>
                    <a:lnTo>
                      <a:pt x="48" y="91"/>
                    </a:lnTo>
                    <a:lnTo>
                      <a:pt x="60" y="60"/>
                    </a:lnTo>
                    <a:lnTo>
                      <a:pt x="19" y="60"/>
                    </a:lnTo>
                    <a:lnTo>
                      <a:pt x="73"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spcBef>
                    <a:spcPts val="0"/>
                  </a:spcBef>
                  <a:spcAft>
                    <a:spcPts val="0"/>
                  </a:spcAft>
                  <a:defRPr/>
                </a:pPr>
                <a:endParaRPr lang="en-US" sz="3200">
                  <a:latin typeface="+mn-lt"/>
                  <a:ea typeface="+mn-ea"/>
                </a:endParaRPr>
              </a:p>
            </p:txBody>
          </p:sp>
          <p:sp>
            <p:nvSpPr>
              <p:cNvPr id="52" name="Freeform 8"/>
              <p:cNvSpPr/>
              <p:nvPr/>
            </p:nvSpPr>
            <p:spPr bwMode="auto">
              <a:xfrm>
                <a:off x="5126038" y="1905000"/>
                <a:ext cx="138113" cy="144463"/>
              </a:xfrm>
              <a:custGeom>
                <a:avLst/>
                <a:gdLst>
                  <a:gd name="T0" fmla="*/ 66 w 87"/>
                  <a:gd name="T1" fmla="*/ 21 h 91"/>
                  <a:gd name="T2" fmla="*/ 0 w 87"/>
                  <a:gd name="T3" fmla="*/ 91 h 91"/>
                  <a:gd name="T4" fmla="*/ 87 w 87"/>
                  <a:gd name="T5" fmla="*/ 91 h 91"/>
                  <a:gd name="T6" fmla="*/ 87 w 87"/>
                  <a:gd name="T7" fmla="*/ 0 h 91"/>
                  <a:gd name="T8" fmla="*/ 31 w 87"/>
                  <a:gd name="T9" fmla="*/ 0 h 91"/>
                  <a:gd name="T10" fmla="*/ 24 w 87"/>
                  <a:gd name="T11" fmla="*/ 21 h 91"/>
                  <a:gd name="T12" fmla="*/ 66 w 87"/>
                  <a:gd name="T13" fmla="*/ 21 h 91"/>
                </a:gdLst>
                <a:ahLst/>
                <a:cxnLst>
                  <a:cxn ang="0">
                    <a:pos x="T0" y="T1"/>
                  </a:cxn>
                  <a:cxn ang="0">
                    <a:pos x="T2" y="T3"/>
                  </a:cxn>
                  <a:cxn ang="0">
                    <a:pos x="T4" y="T5"/>
                  </a:cxn>
                  <a:cxn ang="0">
                    <a:pos x="T6" y="T7"/>
                  </a:cxn>
                  <a:cxn ang="0">
                    <a:pos x="T8" y="T9"/>
                  </a:cxn>
                  <a:cxn ang="0">
                    <a:pos x="T10" y="T11"/>
                  </a:cxn>
                  <a:cxn ang="0">
                    <a:pos x="T12" y="T13"/>
                  </a:cxn>
                </a:cxnLst>
                <a:rect l="0" t="0" r="r" b="b"/>
                <a:pathLst>
                  <a:path w="87" h="91">
                    <a:moveTo>
                      <a:pt x="66" y="21"/>
                    </a:moveTo>
                    <a:lnTo>
                      <a:pt x="0" y="91"/>
                    </a:lnTo>
                    <a:lnTo>
                      <a:pt x="87" y="91"/>
                    </a:lnTo>
                    <a:lnTo>
                      <a:pt x="87" y="0"/>
                    </a:lnTo>
                    <a:lnTo>
                      <a:pt x="31" y="0"/>
                    </a:lnTo>
                    <a:lnTo>
                      <a:pt x="24" y="21"/>
                    </a:lnTo>
                    <a:lnTo>
                      <a:pt x="66"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spcBef>
                    <a:spcPts val="0"/>
                  </a:spcBef>
                  <a:spcAft>
                    <a:spcPts val="0"/>
                  </a:spcAft>
                  <a:defRPr/>
                </a:pPr>
                <a:endParaRPr lang="en-US" sz="3200">
                  <a:latin typeface="+mn-lt"/>
                  <a:ea typeface="+mn-ea"/>
                </a:endParaRPr>
              </a:p>
            </p:txBody>
          </p:sp>
          <p:sp>
            <p:nvSpPr>
              <p:cNvPr id="53" name="Freeform 9"/>
              <p:cNvSpPr/>
              <p:nvPr/>
            </p:nvSpPr>
            <p:spPr bwMode="auto">
              <a:xfrm>
                <a:off x="5019676" y="1812925"/>
                <a:ext cx="180975" cy="336550"/>
              </a:xfrm>
              <a:custGeom>
                <a:avLst/>
                <a:gdLst>
                  <a:gd name="T0" fmla="*/ 79 w 114"/>
                  <a:gd name="T1" fmla="*/ 87 h 212"/>
                  <a:gd name="T2" fmla="*/ 112 w 114"/>
                  <a:gd name="T3" fmla="*/ 0 h 212"/>
                  <a:gd name="T4" fmla="*/ 8 w 114"/>
                  <a:gd name="T5" fmla="*/ 110 h 212"/>
                  <a:gd name="T6" fmla="*/ 44 w 114"/>
                  <a:gd name="T7" fmla="*/ 110 h 212"/>
                  <a:gd name="T8" fmla="*/ 0 w 114"/>
                  <a:gd name="T9" fmla="*/ 212 h 212"/>
                  <a:gd name="T10" fmla="*/ 114 w 114"/>
                  <a:gd name="T11" fmla="*/ 85 h 212"/>
                  <a:gd name="T12" fmla="*/ 79 w 114"/>
                  <a:gd name="T13" fmla="*/ 87 h 212"/>
                </a:gdLst>
                <a:ahLst/>
                <a:cxnLst>
                  <a:cxn ang="0">
                    <a:pos x="T0" y="T1"/>
                  </a:cxn>
                  <a:cxn ang="0">
                    <a:pos x="T2" y="T3"/>
                  </a:cxn>
                  <a:cxn ang="0">
                    <a:pos x="T4" y="T5"/>
                  </a:cxn>
                  <a:cxn ang="0">
                    <a:pos x="T6" y="T7"/>
                  </a:cxn>
                  <a:cxn ang="0">
                    <a:pos x="T8" y="T9"/>
                  </a:cxn>
                  <a:cxn ang="0">
                    <a:pos x="T10" y="T11"/>
                  </a:cxn>
                  <a:cxn ang="0">
                    <a:pos x="T12" y="T13"/>
                  </a:cxn>
                </a:cxnLst>
                <a:rect l="0" t="0" r="r" b="b"/>
                <a:pathLst>
                  <a:path w="114" h="212">
                    <a:moveTo>
                      <a:pt x="79" y="87"/>
                    </a:moveTo>
                    <a:lnTo>
                      <a:pt x="112" y="0"/>
                    </a:lnTo>
                    <a:lnTo>
                      <a:pt x="8" y="110"/>
                    </a:lnTo>
                    <a:lnTo>
                      <a:pt x="44" y="110"/>
                    </a:lnTo>
                    <a:lnTo>
                      <a:pt x="0" y="212"/>
                    </a:lnTo>
                    <a:lnTo>
                      <a:pt x="114" y="85"/>
                    </a:lnTo>
                    <a:lnTo>
                      <a:pt x="79"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spcBef>
                    <a:spcPts val="0"/>
                  </a:spcBef>
                  <a:spcAft>
                    <a:spcPts val="0"/>
                  </a:spcAft>
                  <a:defRPr/>
                </a:pPr>
                <a:endParaRPr lang="en-US" sz="3200">
                  <a:latin typeface="+mn-lt"/>
                  <a:ea typeface="+mn-ea"/>
                </a:endParaRPr>
              </a:p>
            </p:txBody>
          </p:sp>
        </p:grpSp>
        <p:sp>
          <p:nvSpPr>
            <p:cNvPr id="54" name="Freeform 10"/>
            <p:cNvSpPr>
              <a:spLocks noEditPoints="1"/>
            </p:cNvSpPr>
            <p:nvPr/>
          </p:nvSpPr>
          <p:spPr bwMode="auto">
            <a:xfrm>
              <a:off x="11030" y="4420"/>
              <a:ext cx="1285" cy="1268"/>
            </a:xfrm>
            <a:custGeom>
              <a:avLst/>
              <a:gdLst>
                <a:gd name="T0" fmla="*/ 101021 w 113"/>
                <a:gd name="T1" fmla="*/ 93434 h 112"/>
                <a:gd name="T2" fmla="*/ 101021 w 113"/>
                <a:gd name="T3" fmla="*/ 445609 h 112"/>
                <a:gd name="T4" fmla="*/ 353572 w 113"/>
                <a:gd name="T5" fmla="*/ 510294 h 112"/>
                <a:gd name="T6" fmla="*/ 432945 w 113"/>
                <a:gd name="T7" fmla="*/ 589354 h 112"/>
                <a:gd name="T8" fmla="*/ 541181 w 113"/>
                <a:gd name="T9" fmla="*/ 567792 h 112"/>
                <a:gd name="T10" fmla="*/ 541181 w 113"/>
                <a:gd name="T11" fmla="*/ 668413 h 112"/>
                <a:gd name="T12" fmla="*/ 570044 w 113"/>
                <a:gd name="T13" fmla="*/ 697162 h 112"/>
                <a:gd name="T14" fmla="*/ 663849 w 113"/>
                <a:gd name="T15" fmla="*/ 697162 h 112"/>
                <a:gd name="T16" fmla="*/ 663849 w 113"/>
                <a:gd name="T17" fmla="*/ 804971 h 112"/>
                <a:gd name="T18" fmla="*/ 815380 w 113"/>
                <a:gd name="T19" fmla="*/ 804971 h 112"/>
                <a:gd name="T20" fmla="*/ 815380 w 113"/>
                <a:gd name="T21" fmla="*/ 654039 h 112"/>
                <a:gd name="T22" fmla="*/ 512318 w 113"/>
                <a:gd name="T23" fmla="*/ 352175 h 112"/>
                <a:gd name="T24" fmla="*/ 454592 w 113"/>
                <a:gd name="T25" fmla="*/ 93434 h 112"/>
                <a:gd name="T26" fmla="*/ 101021 w 113"/>
                <a:gd name="T27" fmla="*/ 93434 h 112"/>
                <a:gd name="T28" fmla="*/ 122668 w 113"/>
                <a:gd name="T29" fmla="*/ 380924 h 112"/>
                <a:gd name="T30" fmla="*/ 151531 w 113"/>
                <a:gd name="T31" fmla="*/ 143745 h 112"/>
                <a:gd name="T32" fmla="*/ 382435 w 113"/>
                <a:gd name="T33" fmla="*/ 122183 h 112"/>
                <a:gd name="T34" fmla="*/ 122668 w 113"/>
                <a:gd name="T35" fmla="*/ 380924 h 1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13" h="112">
                  <a:moveTo>
                    <a:pt x="14" y="13"/>
                  </a:moveTo>
                  <a:cubicBezTo>
                    <a:pt x="0" y="27"/>
                    <a:pt x="0" y="49"/>
                    <a:pt x="14" y="62"/>
                  </a:cubicBezTo>
                  <a:cubicBezTo>
                    <a:pt x="23" y="72"/>
                    <a:pt x="37" y="75"/>
                    <a:pt x="49" y="71"/>
                  </a:cubicBezTo>
                  <a:cubicBezTo>
                    <a:pt x="60" y="82"/>
                    <a:pt x="60" y="82"/>
                    <a:pt x="60" y="82"/>
                  </a:cubicBezTo>
                  <a:cubicBezTo>
                    <a:pt x="60" y="82"/>
                    <a:pt x="70" y="74"/>
                    <a:pt x="75" y="79"/>
                  </a:cubicBezTo>
                  <a:cubicBezTo>
                    <a:pt x="79" y="83"/>
                    <a:pt x="76" y="89"/>
                    <a:pt x="75" y="93"/>
                  </a:cubicBezTo>
                  <a:cubicBezTo>
                    <a:pt x="74" y="95"/>
                    <a:pt x="73" y="99"/>
                    <a:pt x="79" y="97"/>
                  </a:cubicBezTo>
                  <a:cubicBezTo>
                    <a:pt x="81" y="96"/>
                    <a:pt x="88" y="92"/>
                    <a:pt x="92" y="97"/>
                  </a:cubicBezTo>
                  <a:cubicBezTo>
                    <a:pt x="97" y="102"/>
                    <a:pt x="92" y="112"/>
                    <a:pt x="92" y="112"/>
                  </a:cubicBezTo>
                  <a:cubicBezTo>
                    <a:pt x="113" y="112"/>
                    <a:pt x="113" y="112"/>
                    <a:pt x="113" y="112"/>
                  </a:cubicBezTo>
                  <a:cubicBezTo>
                    <a:pt x="113" y="91"/>
                    <a:pt x="113" y="91"/>
                    <a:pt x="113" y="91"/>
                  </a:cubicBezTo>
                  <a:cubicBezTo>
                    <a:pt x="71" y="49"/>
                    <a:pt x="71" y="49"/>
                    <a:pt x="71" y="49"/>
                  </a:cubicBezTo>
                  <a:cubicBezTo>
                    <a:pt x="75" y="37"/>
                    <a:pt x="72" y="23"/>
                    <a:pt x="63" y="13"/>
                  </a:cubicBezTo>
                  <a:cubicBezTo>
                    <a:pt x="49" y="0"/>
                    <a:pt x="27" y="0"/>
                    <a:pt x="14" y="13"/>
                  </a:cubicBezTo>
                  <a:close/>
                  <a:moveTo>
                    <a:pt x="17" y="53"/>
                  </a:moveTo>
                  <a:cubicBezTo>
                    <a:pt x="11" y="43"/>
                    <a:pt x="12" y="29"/>
                    <a:pt x="21" y="20"/>
                  </a:cubicBezTo>
                  <a:cubicBezTo>
                    <a:pt x="29" y="11"/>
                    <a:pt x="43" y="10"/>
                    <a:pt x="53" y="17"/>
                  </a:cubicBezTo>
                  <a:lnTo>
                    <a:pt x="17" y="5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zh-CN" altLang="en-US"/>
            </a:p>
          </p:txBody>
        </p:sp>
        <p:sp>
          <p:nvSpPr>
            <p:cNvPr id="55" name="Freeform 11"/>
            <p:cNvSpPr>
              <a:spLocks noEditPoints="1"/>
            </p:cNvSpPr>
            <p:nvPr/>
          </p:nvSpPr>
          <p:spPr bwMode="auto">
            <a:xfrm>
              <a:off x="15255" y="4388"/>
              <a:ext cx="1505" cy="1335"/>
            </a:xfrm>
            <a:custGeom>
              <a:avLst/>
              <a:gdLst>
                <a:gd name="T0" fmla="*/ 947892 w 134"/>
                <a:gd name="T1" fmla="*/ 114087 h 119"/>
                <a:gd name="T2" fmla="*/ 862368 w 134"/>
                <a:gd name="T3" fmla="*/ 35652 h 119"/>
                <a:gd name="T4" fmla="*/ 819606 w 134"/>
                <a:gd name="T5" fmla="*/ 35652 h 119"/>
                <a:gd name="T6" fmla="*/ 812479 w 134"/>
                <a:gd name="T7" fmla="*/ 57044 h 119"/>
                <a:gd name="T8" fmla="*/ 791098 w 134"/>
                <a:gd name="T9" fmla="*/ 64174 h 119"/>
                <a:gd name="T10" fmla="*/ 791098 w 134"/>
                <a:gd name="T11" fmla="*/ 64174 h 119"/>
                <a:gd name="T12" fmla="*/ 577288 w 134"/>
                <a:gd name="T13" fmla="*/ 278088 h 119"/>
                <a:gd name="T14" fmla="*/ 563034 w 134"/>
                <a:gd name="T15" fmla="*/ 335132 h 119"/>
                <a:gd name="T16" fmla="*/ 584415 w 134"/>
                <a:gd name="T17" fmla="*/ 356523 h 119"/>
                <a:gd name="T18" fmla="*/ 584415 w 134"/>
                <a:gd name="T19" fmla="*/ 356523 h 119"/>
                <a:gd name="T20" fmla="*/ 591542 w 134"/>
                <a:gd name="T21" fmla="*/ 363654 h 119"/>
                <a:gd name="T22" fmla="*/ 541653 w 134"/>
                <a:gd name="T23" fmla="*/ 406436 h 119"/>
                <a:gd name="T24" fmla="*/ 384858 w 134"/>
                <a:gd name="T25" fmla="*/ 249566 h 119"/>
                <a:gd name="T26" fmla="*/ 334969 w 134"/>
                <a:gd name="T27" fmla="*/ 71305 h 119"/>
                <a:gd name="T28" fmla="*/ 149667 w 134"/>
                <a:gd name="T29" fmla="*/ 21391 h 119"/>
                <a:gd name="T30" fmla="*/ 256572 w 134"/>
                <a:gd name="T31" fmla="*/ 128348 h 119"/>
                <a:gd name="T32" fmla="*/ 228064 w 134"/>
                <a:gd name="T33" fmla="*/ 228175 h 119"/>
                <a:gd name="T34" fmla="*/ 128286 w 134"/>
                <a:gd name="T35" fmla="*/ 256697 h 119"/>
                <a:gd name="T36" fmla="*/ 21381 w 134"/>
                <a:gd name="T37" fmla="*/ 149740 h 119"/>
                <a:gd name="T38" fmla="*/ 71270 w 134"/>
                <a:gd name="T39" fmla="*/ 335132 h 119"/>
                <a:gd name="T40" fmla="*/ 256572 w 134"/>
                <a:gd name="T41" fmla="*/ 377914 h 119"/>
                <a:gd name="T42" fmla="*/ 263699 w 134"/>
                <a:gd name="T43" fmla="*/ 377914 h 119"/>
                <a:gd name="T44" fmla="*/ 413366 w 134"/>
                <a:gd name="T45" fmla="*/ 534785 h 119"/>
                <a:gd name="T46" fmla="*/ 270826 w 134"/>
                <a:gd name="T47" fmla="*/ 684524 h 119"/>
                <a:gd name="T48" fmla="*/ 256572 w 134"/>
                <a:gd name="T49" fmla="*/ 677394 h 119"/>
                <a:gd name="T50" fmla="*/ 220937 w 134"/>
                <a:gd name="T51" fmla="*/ 705916 h 119"/>
                <a:gd name="T52" fmla="*/ 149667 w 134"/>
                <a:gd name="T53" fmla="*/ 820003 h 119"/>
                <a:gd name="T54" fmla="*/ 163921 w 134"/>
                <a:gd name="T55" fmla="*/ 834264 h 119"/>
                <a:gd name="T56" fmla="*/ 277953 w 134"/>
                <a:gd name="T57" fmla="*/ 762959 h 119"/>
                <a:gd name="T58" fmla="*/ 306461 w 134"/>
                <a:gd name="T59" fmla="*/ 720177 h 119"/>
                <a:gd name="T60" fmla="*/ 299334 w 134"/>
                <a:gd name="T61" fmla="*/ 713046 h 119"/>
                <a:gd name="T62" fmla="*/ 449001 w 134"/>
                <a:gd name="T63" fmla="*/ 570437 h 119"/>
                <a:gd name="T64" fmla="*/ 698447 w 134"/>
                <a:gd name="T65" fmla="*/ 820003 h 119"/>
                <a:gd name="T66" fmla="*/ 762590 w 134"/>
                <a:gd name="T67" fmla="*/ 848525 h 119"/>
                <a:gd name="T68" fmla="*/ 826733 w 134"/>
                <a:gd name="T69" fmla="*/ 820003 h 119"/>
                <a:gd name="T70" fmla="*/ 826733 w 134"/>
                <a:gd name="T71" fmla="*/ 691655 h 119"/>
                <a:gd name="T72" fmla="*/ 577288 w 134"/>
                <a:gd name="T73" fmla="*/ 442089 h 119"/>
                <a:gd name="T74" fmla="*/ 620050 w 134"/>
                <a:gd name="T75" fmla="*/ 399306 h 119"/>
                <a:gd name="T76" fmla="*/ 641431 w 134"/>
                <a:gd name="T77" fmla="*/ 420697 h 119"/>
                <a:gd name="T78" fmla="*/ 698447 w 134"/>
                <a:gd name="T79" fmla="*/ 406436 h 119"/>
                <a:gd name="T80" fmla="*/ 912257 w 134"/>
                <a:gd name="T81" fmla="*/ 185392 h 119"/>
                <a:gd name="T82" fmla="*/ 912257 w 134"/>
                <a:gd name="T83" fmla="*/ 185392 h 119"/>
                <a:gd name="T84" fmla="*/ 912257 w 134"/>
                <a:gd name="T85" fmla="*/ 185392 h 119"/>
                <a:gd name="T86" fmla="*/ 919384 w 134"/>
                <a:gd name="T87" fmla="*/ 164001 h 119"/>
                <a:gd name="T88" fmla="*/ 947892 w 134"/>
                <a:gd name="T89" fmla="*/ 156870 h 119"/>
                <a:gd name="T90" fmla="*/ 947892 w 134"/>
                <a:gd name="T91" fmla="*/ 114087 h 119"/>
                <a:gd name="T92" fmla="*/ 769717 w 134"/>
                <a:gd name="T93" fmla="*/ 734438 h 119"/>
                <a:gd name="T94" fmla="*/ 805352 w 134"/>
                <a:gd name="T95" fmla="*/ 770090 h 119"/>
                <a:gd name="T96" fmla="*/ 769717 w 134"/>
                <a:gd name="T97" fmla="*/ 805742 h 119"/>
                <a:gd name="T98" fmla="*/ 734082 w 134"/>
                <a:gd name="T99" fmla="*/ 770090 h 119"/>
                <a:gd name="T100" fmla="*/ 769717 w 134"/>
                <a:gd name="T101" fmla="*/ 734438 h 119"/>
                <a:gd name="T102" fmla="*/ 648558 w 134"/>
                <a:gd name="T103" fmla="*/ 292349 h 119"/>
                <a:gd name="T104" fmla="*/ 634304 w 134"/>
                <a:gd name="T105" fmla="*/ 278088 h 119"/>
                <a:gd name="T106" fmla="*/ 798225 w 134"/>
                <a:gd name="T107" fmla="*/ 121218 h 119"/>
                <a:gd name="T108" fmla="*/ 812479 w 134"/>
                <a:gd name="T109" fmla="*/ 135479 h 119"/>
                <a:gd name="T110" fmla="*/ 648558 w 134"/>
                <a:gd name="T111" fmla="*/ 292349 h 119"/>
                <a:gd name="T112" fmla="*/ 698447 w 134"/>
                <a:gd name="T113" fmla="*/ 342262 h 119"/>
                <a:gd name="T114" fmla="*/ 684193 w 134"/>
                <a:gd name="T115" fmla="*/ 335132 h 119"/>
                <a:gd name="T116" fmla="*/ 848114 w 134"/>
                <a:gd name="T117" fmla="*/ 171131 h 119"/>
                <a:gd name="T118" fmla="*/ 862368 w 134"/>
                <a:gd name="T119" fmla="*/ 185392 h 119"/>
                <a:gd name="T120" fmla="*/ 698447 w 134"/>
                <a:gd name="T121" fmla="*/ 342262 h 11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34" h="119">
                  <a:moveTo>
                    <a:pt x="133" y="16"/>
                  </a:moveTo>
                  <a:cubicBezTo>
                    <a:pt x="121" y="5"/>
                    <a:pt x="121" y="5"/>
                    <a:pt x="121" y="5"/>
                  </a:cubicBezTo>
                  <a:cubicBezTo>
                    <a:pt x="119" y="3"/>
                    <a:pt x="117" y="3"/>
                    <a:pt x="115" y="5"/>
                  </a:cubicBezTo>
                  <a:cubicBezTo>
                    <a:pt x="114" y="6"/>
                    <a:pt x="114" y="7"/>
                    <a:pt x="114" y="8"/>
                  </a:cubicBezTo>
                  <a:cubicBezTo>
                    <a:pt x="113" y="8"/>
                    <a:pt x="112" y="8"/>
                    <a:pt x="111" y="9"/>
                  </a:cubicBezTo>
                  <a:cubicBezTo>
                    <a:pt x="111" y="9"/>
                    <a:pt x="111" y="9"/>
                    <a:pt x="111" y="9"/>
                  </a:cubicBezTo>
                  <a:cubicBezTo>
                    <a:pt x="81" y="39"/>
                    <a:pt x="81" y="39"/>
                    <a:pt x="81" y="39"/>
                  </a:cubicBezTo>
                  <a:cubicBezTo>
                    <a:pt x="81" y="42"/>
                    <a:pt x="80" y="45"/>
                    <a:pt x="79" y="47"/>
                  </a:cubicBezTo>
                  <a:cubicBezTo>
                    <a:pt x="82" y="50"/>
                    <a:pt x="82" y="50"/>
                    <a:pt x="82" y="50"/>
                  </a:cubicBezTo>
                  <a:cubicBezTo>
                    <a:pt x="82" y="50"/>
                    <a:pt x="82" y="50"/>
                    <a:pt x="82" y="50"/>
                  </a:cubicBezTo>
                  <a:cubicBezTo>
                    <a:pt x="83" y="51"/>
                    <a:pt x="83" y="51"/>
                    <a:pt x="83" y="51"/>
                  </a:cubicBezTo>
                  <a:cubicBezTo>
                    <a:pt x="76" y="57"/>
                    <a:pt x="76" y="57"/>
                    <a:pt x="76" y="57"/>
                  </a:cubicBezTo>
                  <a:cubicBezTo>
                    <a:pt x="54" y="35"/>
                    <a:pt x="54" y="35"/>
                    <a:pt x="54" y="35"/>
                  </a:cubicBezTo>
                  <a:cubicBezTo>
                    <a:pt x="56" y="26"/>
                    <a:pt x="54" y="17"/>
                    <a:pt x="47" y="10"/>
                  </a:cubicBezTo>
                  <a:cubicBezTo>
                    <a:pt x="40" y="3"/>
                    <a:pt x="30" y="0"/>
                    <a:pt x="21" y="3"/>
                  </a:cubicBezTo>
                  <a:cubicBezTo>
                    <a:pt x="36" y="18"/>
                    <a:pt x="36" y="18"/>
                    <a:pt x="36" y="18"/>
                  </a:cubicBezTo>
                  <a:cubicBezTo>
                    <a:pt x="32" y="32"/>
                    <a:pt x="32" y="32"/>
                    <a:pt x="32" y="32"/>
                  </a:cubicBezTo>
                  <a:cubicBezTo>
                    <a:pt x="18" y="36"/>
                    <a:pt x="18" y="36"/>
                    <a:pt x="18" y="36"/>
                  </a:cubicBezTo>
                  <a:cubicBezTo>
                    <a:pt x="3" y="21"/>
                    <a:pt x="3" y="21"/>
                    <a:pt x="3" y="21"/>
                  </a:cubicBezTo>
                  <a:cubicBezTo>
                    <a:pt x="0" y="30"/>
                    <a:pt x="3" y="40"/>
                    <a:pt x="10" y="47"/>
                  </a:cubicBezTo>
                  <a:cubicBezTo>
                    <a:pt x="17" y="54"/>
                    <a:pt x="27" y="56"/>
                    <a:pt x="36" y="53"/>
                  </a:cubicBezTo>
                  <a:cubicBezTo>
                    <a:pt x="37" y="53"/>
                    <a:pt x="37" y="53"/>
                    <a:pt x="37" y="53"/>
                  </a:cubicBezTo>
                  <a:cubicBezTo>
                    <a:pt x="58" y="75"/>
                    <a:pt x="58" y="75"/>
                    <a:pt x="58" y="75"/>
                  </a:cubicBezTo>
                  <a:cubicBezTo>
                    <a:pt x="38" y="96"/>
                    <a:pt x="38" y="96"/>
                    <a:pt x="38" y="96"/>
                  </a:cubicBezTo>
                  <a:cubicBezTo>
                    <a:pt x="36" y="95"/>
                    <a:pt x="36" y="95"/>
                    <a:pt x="36" y="95"/>
                  </a:cubicBezTo>
                  <a:cubicBezTo>
                    <a:pt x="31" y="99"/>
                    <a:pt x="31" y="99"/>
                    <a:pt x="31" y="99"/>
                  </a:cubicBezTo>
                  <a:cubicBezTo>
                    <a:pt x="21" y="115"/>
                    <a:pt x="21" y="115"/>
                    <a:pt x="21" y="115"/>
                  </a:cubicBezTo>
                  <a:cubicBezTo>
                    <a:pt x="23" y="117"/>
                    <a:pt x="23" y="117"/>
                    <a:pt x="23" y="117"/>
                  </a:cubicBezTo>
                  <a:cubicBezTo>
                    <a:pt x="39" y="107"/>
                    <a:pt x="39" y="107"/>
                    <a:pt x="39" y="107"/>
                  </a:cubicBezTo>
                  <a:cubicBezTo>
                    <a:pt x="43" y="101"/>
                    <a:pt x="43" y="101"/>
                    <a:pt x="43" y="101"/>
                  </a:cubicBezTo>
                  <a:cubicBezTo>
                    <a:pt x="42" y="100"/>
                    <a:pt x="42" y="100"/>
                    <a:pt x="42" y="100"/>
                  </a:cubicBezTo>
                  <a:cubicBezTo>
                    <a:pt x="63" y="80"/>
                    <a:pt x="63" y="80"/>
                    <a:pt x="63" y="80"/>
                  </a:cubicBezTo>
                  <a:cubicBezTo>
                    <a:pt x="98" y="115"/>
                    <a:pt x="98" y="115"/>
                    <a:pt x="98" y="115"/>
                  </a:cubicBezTo>
                  <a:cubicBezTo>
                    <a:pt x="101" y="117"/>
                    <a:pt x="104" y="119"/>
                    <a:pt x="107" y="119"/>
                  </a:cubicBezTo>
                  <a:cubicBezTo>
                    <a:pt x="110" y="119"/>
                    <a:pt x="113" y="117"/>
                    <a:pt x="116" y="115"/>
                  </a:cubicBezTo>
                  <a:cubicBezTo>
                    <a:pt x="121" y="110"/>
                    <a:pt x="121" y="102"/>
                    <a:pt x="116" y="97"/>
                  </a:cubicBezTo>
                  <a:cubicBezTo>
                    <a:pt x="81" y="62"/>
                    <a:pt x="81" y="62"/>
                    <a:pt x="81" y="62"/>
                  </a:cubicBezTo>
                  <a:cubicBezTo>
                    <a:pt x="87" y="56"/>
                    <a:pt x="87" y="56"/>
                    <a:pt x="87" y="56"/>
                  </a:cubicBezTo>
                  <a:cubicBezTo>
                    <a:pt x="90" y="59"/>
                    <a:pt x="90" y="59"/>
                    <a:pt x="90" y="59"/>
                  </a:cubicBezTo>
                  <a:cubicBezTo>
                    <a:pt x="92" y="57"/>
                    <a:pt x="95" y="56"/>
                    <a:pt x="98" y="57"/>
                  </a:cubicBezTo>
                  <a:cubicBezTo>
                    <a:pt x="128" y="26"/>
                    <a:pt x="128" y="26"/>
                    <a:pt x="128" y="26"/>
                  </a:cubicBezTo>
                  <a:cubicBezTo>
                    <a:pt x="128" y="26"/>
                    <a:pt x="128" y="26"/>
                    <a:pt x="128" y="26"/>
                  </a:cubicBezTo>
                  <a:cubicBezTo>
                    <a:pt x="128" y="26"/>
                    <a:pt x="128" y="26"/>
                    <a:pt x="128" y="26"/>
                  </a:cubicBezTo>
                  <a:cubicBezTo>
                    <a:pt x="129" y="25"/>
                    <a:pt x="129" y="24"/>
                    <a:pt x="129" y="23"/>
                  </a:cubicBezTo>
                  <a:cubicBezTo>
                    <a:pt x="130" y="24"/>
                    <a:pt x="132" y="23"/>
                    <a:pt x="133" y="22"/>
                  </a:cubicBezTo>
                  <a:cubicBezTo>
                    <a:pt x="134" y="21"/>
                    <a:pt x="134" y="18"/>
                    <a:pt x="133" y="16"/>
                  </a:cubicBezTo>
                  <a:close/>
                  <a:moveTo>
                    <a:pt x="108" y="103"/>
                  </a:moveTo>
                  <a:cubicBezTo>
                    <a:pt x="111" y="103"/>
                    <a:pt x="113" y="106"/>
                    <a:pt x="113" y="108"/>
                  </a:cubicBezTo>
                  <a:cubicBezTo>
                    <a:pt x="113" y="111"/>
                    <a:pt x="111" y="113"/>
                    <a:pt x="108" y="113"/>
                  </a:cubicBezTo>
                  <a:cubicBezTo>
                    <a:pt x="105" y="113"/>
                    <a:pt x="103" y="111"/>
                    <a:pt x="103" y="108"/>
                  </a:cubicBezTo>
                  <a:cubicBezTo>
                    <a:pt x="103" y="106"/>
                    <a:pt x="105" y="103"/>
                    <a:pt x="108" y="103"/>
                  </a:cubicBezTo>
                  <a:close/>
                  <a:moveTo>
                    <a:pt x="91" y="41"/>
                  </a:moveTo>
                  <a:cubicBezTo>
                    <a:pt x="89" y="39"/>
                    <a:pt x="89" y="39"/>
                    <a:pt x="89" y="39"/>
                  </a:cubicBezTo>
                  <a:cubicBezTo>
                    <a:pt x="112" y="17"/>
                    <a:pt x="112" y="17"/>
                    <a:pt x="112" y="17"/>
                  </a:cubicBezTo>
                  <a:cubicBezTo>
                    <a:pt x="114" y="19"/>
                    <a:pt x="114" y="19"/>
                    <a:pt x="114" y="19"/>
                  </a:cubicBezTo>
                  <a:lnTo>
                    <a:pt x="91" y="41"/>
                  </a:lnTo>
                  <a:close/>
                  <a:moveTo>
                    <a:pt x="98" y="48"/>
                  </a:moveTo>
                  <a:cubicBezTo>
                    <a:pt x="96" y="47"/>
                    <a:pt x="96" y="47"/>
                    <a:pt x="96" y="47"/>
                  </a:cubicBezTo>
                  <a:cubicBezTo>
                    <a:pt x="119" y="24"/>
                    <a:pt x="119" y="24"/>
                    <a:pt x="119" y="24"/>
                  </a:cubicBezTo>
                  <a:cubicBezTo>
                    <a:pt x="121" y="26"/>
                    <a:pt x="121" y="26"/>
                    <a:pt x="121" y="26"/>
                  </a:cubicBezTo>
                  <a:lnTo>
                    <a:pt x="98" y="4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endParaRPr lang="zh-CN" altLang="en-US"/>
            </a:p>
          </p:txBody>
        </p:sp>
        <p:grpSp>
          <p:nvGrpSpPr>
            <p:cNvPr id="56" name="Group 28"/>
            <p:cNvGrpSpPr/>
            <p:nvPr/>
          </p:nvGrpSpPr>
          <p:grpSpPr>
            <a:xfrm>
              <a:off x="2574" y="4198"/>
              <a:ext cx="946" cy="1712"/>
              <a:chOff x="2813050" y="4533900"/>
              <a:chExt cx="276225" cy="500063"/>
            </a:xfrm>
            <a:solidFill>
              <a:schemeClr val="bg1"/>
            </a:solidFill>
          </p:grpSpPr>
          <p:sp>
            <p:nvSpPr>
              <p:cNvPr id="57" name="Freeform 12"/>
              <p:cNvSpPr>
                <a:spLocks noEditPoints="1"/>
              </p:cNvSpPr>
              <p:nvPr/>
            </p:nvSpPr>
            <p:spPr bwMode="auto">
              <a:xfrm>
                <a:off x="2813050" y="4533900"/>
                <a:ext cx="276225" cy="374650"/>
              </a:xfrm>
              <a:custGeom>
                <a:avLst/>
                <a:gdLst>
                  <a:gd name="T0" fmla="*/ 42 w 84"/>
                  <a:gd name="T1" fmla="*/ 4 h 114"/>
                  <a:gd name="T2" fmla="*/ 80 w 84"/>
                  <a:gd name="T3" fmla="*/ 41 h 114"/>
                  <a:gd name="T4" fmla="*/ 56 w 84"/>
                  <a:gd name="T5" fmla="*/ 110 h 114"/>
                  <a:gd name="T6" fmla="*/ 32 w 84"/>
                  <a:gd name="T7" fmla="*/ 110 h 114"/>
                  <a:gd name="T8" fmla="*/ 5 w 84"/>
                  <a:gd name="T9" fmla="*/ 41 h 114"/>
                  <a:gd name="T10" fmla="*/ 42 w 84"/>
                  <a:gd name="T11" fmla="*/ 4 h 114"/>
                  <a:gd name="T12" fmla="*/ 42 w 84"/>
                  <a:gd name="T13" fmla="*/ 0 h 114"/>
                  <a:gd name="T14" fmla="*/ 0 w 84"/>
                  <a:gd name="T15" fmla="*/ 41 h 114"/>
                  <a:gd name="T16" fmla="*/ 29 w 84"/>
                  <a:gd name="T17" fmla="*/ 114 h 114"/>
                  <a:gd name="T18" fmla="*/ 59 w 84"/>
                  <a:gd name="T19" fmla="*/ 114 h 114"/>
                  <a:gd name="T20" fmla="*/ 84 w 84"/>
                  <a:gd name="T21" fmla="*/ 41 h 114"/>
                  <a:gd name="T22" fmla="*/ 42 w 84"/>
                  <a:gd name="T2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4" h="114">
                    <a:moveTo>
                      <a:pt x="42" y="4"/>
                    </a:moveTo>
                    <a:cubicBezTo>
                      <a:pt x="63" y="4"/>
                      <a:pt x="80" y="21"/>
                      <a:pt x="80" y="41"/>
                    </a:cubicBezTo>
                    <a:cubicBezTo>
                      <a:pt x="80" y="59"/>
                      <a:pt x="61" y="100"/>
                      <a:pt x="56" y="110"/>
                    </a:cubicBezTo>
                    <a:cubicBezTo>
                      <a:pt x="32" y="110"/>
                      <a:pt x="32" y="110"/>
                      <a:pt x="32" y="110"/>
                    </a:cubicBezTo>
                    <a:cubicBezTo>
                      <a:pt x="23" y="94"/>
                      <a:pt x="5" y="57"/>
                      <a:pt x="5" y="41"/>
                    </a:cubicBezTo>
                    <a:cubicBezTo>
                      <a:pt x="5" y="21"/>
                      <a:pt x="21" y="4"/>
                      <a:pt x="42" y="4"/>
                    </a:cubicBezTo>
                    <a:moveTo>
                      <a:pt x="42" y="0"/>
                    </a:moveTo>
                    <a:cubicBezTo>
                      <a:pt x="19" y="0"/>
                      <a:pt x="0" y="18"/>
                      <a:pt x="0" y="41"/>
                    </a:cubicBezTo>
                    <a:cubicBezTo>
                      <a:pt x="0" y="62"/>
                      <a:pt x="29" y="114"/>
                      <a:pt x="29" y="114"/>
                    </a:cubicBezTo>
                    <a:cubicBezTo>
                      <a:pt x="59" y="114"/>
                      <a:pt x="59" y="114"/>
                      <a:pt x="59" y="114"/>
                    </a:cubicBezTo>
                    <a:cubicBezTo>
                      <a:pt x="59" y="114"/>
                      <a:pt x="84" y="63"/>
                      <a:pt x="84" y="41"/>
                    </a:cubicBezTo>
                    <a:cubicBezTo>
                      <a:pt x="84" y="18"/>
                      <a:pt x="65" y="0"/>
                      <a:pt x="4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spcBef>
                    <a:spcPts val="0"/>
                  </a:spcBef>
                  <a:spcAft>
                    <a:spcPts val="0"/>
                  </a:spcAft>
                  <a:defRPr/>
                </a:pPr>
                <a:endParaRPr lang="en-US" sz="3200">
                  <a:latin typeface="+mn-lt"/>
                  <a:ea typeface="+mn-ea"/>
                </a:endParaRPr>
              </a:p>
            </p:txBody>
          </p:sp>
          <p:sp>
            <p:nvSpPr>
              <p:cNvPr id="58" name="Freeform 13"/>
              <p:cNvSpPr/>
              <p:nvPr/>
            </p:nvSpPr>
            <p:spPr bwMode="auto">
              <a:xfrm>
                <a:off x="2908300" y="5000625"/>
                <a:ext cx="95250" cy="11113"/>
              </a:xfrm>
              <a:custGeom>
                <a:avLst/>
                <a:gdLst>
                  <a:gd name="T0" fmla="*/ 2 w 29"/>
                  <a:gd name="T1" fmla="*/ 3 h 3"/>
                  <a:gd name="T2" fmla="*/ 27 w 29"/>
                  <a:gd name="T3" fmla="*/ 3 h 3"/>
                  <a:gd name="T4" fmla="*/ 29 w 29"/>
                  <a:gd name="T5" fmla="*/ 0 h 3"/>
                  <a:gd name="T6" fmla="*/ 0 w 29"/>
                  <a:gd name="T7" fmla="*/ 0 h 3"/>
                  <a:gd name="T8" fmla="*/ 2 w 29"/>
                  <a:gd name="T9" fmla="*/ 3 h 3"/>
                </a:gdLst>
                <a:ahLst/>
                <a:cxnLst>
                  <a:cxn ang="0">
                    <a:pos x="T0" y="T1"/>
                  </a:cxn>
                  <a:cxn ang="0">
                    <a:pos x="T2" y="T3"/>
                  </a:cxn>
                  <a:cxn ang="0">
                    <a:pos x="T4" y="T5"/>
                  </a:cxn>
                  <a:cxn ang="0">
                    <a:pos x="T6" y="T7"/>
                  </a:cxn>
                  <a:cxn ang="0">
                    <a:pos x="T8" y="T9"/>
                  </a:cxn>
                </a:cxnLst>
                <a:rect l="0" t="0" r="r" b="b"/>
                <a:pathLst>
                  <a:path w="29" h="3">
                    <a:moveTo>
                      <a:pt x="2" y="3"/>
                    </a:moveTo>
                    <a:cubicBezTo>
                      <a:pt x="27" y="3"/>
                      <a:pt x="27" y="3"/>
                      <a:pt x="27" y="3"/>
                    </a:cubicBezTo>
                    <a:cubicBezTo>
                      <a:pt x="28" y="2"/>
                      <a:pt x="29" y="1"/>
                      <a:pt x="29" y="0"/>
                    </a:cubicBezTo>
                    <a:cubicBezTo>
                      <a:pt x="0" y="0"/>
                      <a:pt x="0" y="0"/>
                      <a:pt x="0" y="0"/>
                    </a:cubicBezTo>
                    <a:cubicBezTo>
                      <a:pt x="1" y="1"/>
                      <a:pt x="1" y="2"/>
                      <a:pt x="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spcBef>
                    <a:spcPts val="0"/>
                  </a:spcBef>
                  <a:spcAft>
                    <a:spcPts val="0"/>
                  </a:spcAft>
                  <a:defRPr/>
                </a:pPr>
                <a:endParaRPr lang="en-US" sz="3200">
                  <a:latin typeface="+mn-lt"/>
                  <a:ea typeface="+mn-ea"/>
                </a:endParaRPr>
              </a:p>
            </p:txBody>
          </p:sp>
          <p:sp>
            <p:nvSpPr>
              <p:cNvPr id="59" name="Freeform 14"/>
              <p:cNvSpPr/>
              <p:nvPr/>
            </p:nvSpPr>
            <p:spPr bwMode="auto">
              <a:xfrm>
                <a:off x="2921000" y="5021263"/>
                <a:ext cx="69850" cy="12700"/>
              </a:xfrm>
              <a:custGeom>
                <a:avLst/>
                <a:gdLst>
                  <a:gd name="T0" fmla="*/ 11 w 21"/>
                  <a:gd name="T1" fmla="*/ 4 h 4"/>
                  <a:gd name="T2" fmla="*/ 21 w 21"/>
                  <a:gd name="T3" fmla="*/ 0 h 4"/>
                  <a:gd name="T4" fmla="*/ 0 w 21"/>
                  <a:gd name="T5" fmla="*/ 0 h 4"/>
                  <a:gd name="T6" fmla="*/ 11 w 21"/>
                  <a:gd name="T7" fmla="*/ 4 h 4"/>
                </a:gdLst>
                <a:ahLst/>
                <a:cxnLst>
                  <a:cxn ang="0">
                    <a:pos x="T0" y="T1"/>
                  </a:cxn>
                  <a:cxn ang="0">
                    <a:pos x="T2" y="T3"/>
                  </a:cxn>
                  <a:cxn ang="0">
                    <a:pos x="T4" y="T5"/>
                  </a:cxn>
                  <a:cxn ang="0">
                    <a:pos x="T6" y="T7"/>
                  </a:cxn>
                </a:cxnLst>
                <a:rect l="0" t="0" r="r" b="b"/>
                <a:pathLst>
                  <a:path w="21" h="4">
                    <a:moveTo>
                      <a:pt x="11" y="4"/>
                    </a:moveTo>
                    <a:cubicBezTo>
                      <a:pt x="15" y="4"/>
                      <a:pt x="18" y="3"/>
                      <a:pt x="21" y="0"/>
                    </a:cubicBezTo>
                    <a:cubicBezTo>
                      <a:pt x="0" y="0"/>
                      <a:pt x="0" y="0"/>
                      <a:pt x="0" y="0"/>
                    </a:cubicBezTo>
                    <a:cubicBezTo>
                      <a:pt x="3" y="3"/>
                      <a:pt x="6" y="4"/>
                      <a:pt x="11"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spcBef>
                    <a:spcPts val="0"/>
                  </a:spcBef>
                  <a:spcAft>
                    <a:spcPts val="0"/>
                  </a:spcAft>
                  <a:defRPr/>
                </a:pPr>
                <a:endParaRPr lang="en-US" sz="3200">
                  <a:latin typeface="+mn-lt"/>
                  <a:ea typeface="+mn-ea"/>
                </a:endParaRPr>
              </a:p>
            </p:txBody>
          </p:sp>
          <p:sp>
            <p:nvSpPr>
              <p:cNvPr id="60" name="Freeform 15"/>
              <p:cNvSpPr/>
              <p:nvPr/>
            </p:nvSpPr>
            <p:spPr bwMode="auto">
              <a:xfrm>
                <a:off x="2905125" y="4922838"/>
                <a:ext cx="101600" cy="68263"/>
              </a:xfrm>
              <a:custGeom>
                <a:avLst/>
                <a:gdLst>
                  <a:gd name="T0" fmla="*/ 31 w 31"/>
                  <a:gd name="T1" fmla="*/ 0 h 21"/>
                  <a:gd name="T2" fmla="*/ 0 w 31"/>
                  <a:gd name="T3" fmla="*/ 0 h 21"/>
                  <a:gd name="T4" fmla="*/ 0 w 31"/>
                  <a:gd name="T5" fmla="*/ 19 h 21"/>
                  <a:gd name="T6" fmla="*/ 0 w 31"/>
                  <a:gd name="T7" fmla="*/ 21 h 21"/>
                  <a:gd name="T8" fmla="*/ 31 w 31"/>
                  <a:gd name="T9" fmla="*/ 21 h 21"/>
                  <a:gd name="T10" fmla="*/ 31 w 31"/>
                  <a:gd name="T11" fmla="*/ 19 h 21"/>
                  <a:gd name="T12" fmla="*/ 31 w 31"/>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31" h="21">
                    <a:moveTo>
                      <a:pt x="31" y="0"/>
                    </a:moveTo>
                    <a:cubicBezTo>
                      <a:pt x="0" y="0"/>
                      <a:pt x="0" y="0"/>
                      <a:pt x="0" y="0"/>
                    </a:cubicBezTo>
                    <a:cubicBezTo>
                      <a:pt x="0" y="19"/>
                      <a:pt x="0" y="19"/>
                      <a:pt x="0" y="19"/>
                    </a:cubicBezTo>
                    <a:cubicBezTo>
                      <a:pt x="0" y="20"/>
                      <a:pt x="0" y="21"/>
                      <a:pt x="0" y="21"/>
                    </a:cubicBezTo>
                    <a:cubicBezTo>
                      <a:pt x="31" y="21"/>
                      <a:pt x="31" y="21"/>
                      <a:pt x="31" y="21"/>
                    </a:cubicBezTo>
                    <a:cubicBezTo>
                      <a:pt x="31" y="21"/>
                      <a:pt x="31" y="20"/>
                      <a:pt x="31" y="19"/>
                    </a:cubicBezTo>
                    <a:lnTo>
                      <a:pt x="3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spcBef>
                    <a:spcPts val="0"/>
                  </a:spcBef>
                  <a:spcAft>
                    <a:spcPts val="0"/>
                  </a:spcAft>
                  <a:defRPr/>
                </a:pPr>
                <a:endParaRPr lang="en-US" sz="3200">
                  <a:latin typeface="+mn-lt"/>
                  <a:ea typeface="+mn-ea"/>
                </a:endParaRPr>
              </a:p>
            </p:txBody>
          </p:sp>
          <p:sp>
            <p:nvSpPr>
              <p:cNvPr id="61" name="Freeform 16"/>
              <p:cNvSpPr>
                <a:spLocks noEditPoints="1"/>
              </p:cNvSpPr>
              <p:nvPr/>
            </p:nvSpPr>
            <p:spPr bwMode="auto">
              <a:xfrm>
                <a:off x="2905125" y="4702175"/>
                <a:ext cx="101600" cy="206375"/>
              </a:xfrm>
              <a:custGeom>
                <a:avLst/>
                <a:gdLst>
                  <a:gd name="T0" fmla="*/ 64 w 64"/>
                  <a:gd name="T1" fmla="*/ 4 h 130"/>
                  <a:gd name="T2" fmla="*/ 64 w 64"/>
                  <a:gd name="T3" fmla="*/ 4 h 130"/>
                  <a:gd name="T4" fmla="*/ 64 w 64"/>
                  <a:gd name="T5" fmla="*/ 4 h 130"/>
                  <a:gd name="T6" fmla="*/ 56 w 64"/>
                  <a:gd name="T7" fmla="*/ 0 h 130"/>
                  <a:gd name="T8" fmla="*/ 31 w 64"/>
                  <a:gd name="T9" fmla="*/ 10 h 130"/>
                  <a:gd name="T10" fmla="*/ 8 w 64"/>
                  <a:gd name="T11" fmla="*/ 0 h 130"/>
                  <a:gd name="T12" fmla="*/ 0 w 64"/>
                  <a:gd name="T13" fmla="*/ 4 h 130"/>
                  <a:gd name="T14" fmla="*/ 0 w 64"/>
                  <a:gd name="T15" fmla="*/ 4 h 130"/>
                  <a:gd name="T16" fmla="*/ 0 w 64"/>
                  <a:gd name="T17" fmla="*/ 4 h 130"/>
                  <a:gd name="T18" fmla="*/ 29 w 64"/>
                  <a:gd name="T19" fmla="*/ 130 h 130"/>
                  <a:gd name="T20" fmla="*/ 35 w 64"/>
                  <a:gd name="T21" fmla="*/ 130 h 130"/>
                  <a:gd name="T22" fmla="*/ 64 w 64"/>
                  <a:gd name="T23" fmla="*/ 4 h 130"/>
                  <a:gd name="T24" fmla="*/ 64 w 64"/>
                  <a:gd name="T25" fmla="*/ 4 h 130"/>
                  <a:gd name="T26" fmla="*/ 64 w 64"/>
                  <a:gd name="T27" fmla="*/ 4 h 130"/>
                  <a:gd name="T28" fmla="*/ 33 w 64"/>
                  <a:gd name="T29" fmla="*/ 114 h 130"/>
                  <a:gd name="T30" fmla="*/ 8 w 64"/>
                  <a:gd name="T31" fmla="*/ 6 h 130"/>
                  <a:gd name="T32" fmla="*/ 31 w 64"/>
                  <a:gd name="T33" fmla="*/ 14 h 130"/>
                  <a:gd name="T34" fmla="*/ 56 w 64"/>
                  <a:gd name="T35" fmla="*/ 6 h 130"/>
                  <a:gd name="T36" fmla="*/ 33 w 64"/>
                  <a:gd name="T37" fmla="*/ 114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130">
                    <a:moveTo>
                      <a:pt x="64" y="4"/>
                    </a:moveTo>
                    <a:lnTo>
                      <a:pt x="64" y="4"/>
                    </a:lnTo>
                    <a:lnTo>
                      <a:pt x="64" y="4"/>
                    </a:lnTo>
                    <a:lnTo>
                      <a:pt x="56" y="0"/>
                    </a:lnTo>
                    <a:lnTo>
                      <a:pt x="31" y="10"/>
                    </a:lnTo>
                    <a:lnTo>
                      <a:pt x="8" y="0"/>
                    </a:lnTo>
                    <a:lnTo>
                      <a:pt x="0" y="4"/>
                    </a:lnTo>
                    <a:lnTo>
                      <a:pt x="0" y="4"/>
                    </a:lnTo>
                    <a:lnTo>
                      <a:pt x="0" y="4"/>
                    </a:lnTo>
                    <a:lnTo>
                      <a:pt x="29" y="130"/>
                    </a:lnTo>
                    <a:lnTo>
                      <a:pt x="35" y="130"/>
                    </a:lnTo>
                    <a:lnTo>
                      <a:pt x="64" y="4"/>
                    </a:lnTo>
                    <a:lnTo>
                      <a:pt x="64" y="4"/>
                    </a:lnTo>
                    <a:lnTo>
                      <a:pt x="64" y="4"/>
                    </a:lnTo>
                    <a:close/>
                    <a:moveTo>
                      <a:pt x="33" y="114"/>
                    </a:moveTo>
                    <a:lnTo>
                      <a:pt x="8" y="6"/>
                    </a:lnTo>
                    <a:lnTo>
                      <a:pt x="31" y="14"/>
                    </a:lnTo>
                    <a:lnTo>
                      <a:pt x="56" y="6"/>
                    </a:lnTo>
                    <a:lnTo>
                      <a:pt x="33" y="1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p>
                <a:pPr eaLnBrk="1" fontAlgn="auto" hangingPunct="1">
                  <a:spcBef>
                    <a:spcPts val="0"/>
                  </a:spcBef>
                  <a:spcAft>
                    <a:spcPts val="0"/>
                  </a:spcAft>
                  <a:defRPr/>
                </a:pPr>
                <a:endParaRPr lang="en-US" sz="3200">
                  <a:latin typeface="+mn-lt"/>
                  <a:ea typeface="+mn-ea"/>
                </a:endParaRPr>
              </a:p>
            </p:txBody>
          </p:sp>
        </p:grpSp>
      </p:grpSp>
      <p:sp>
        <p:nvSpPr>
          <p:cNvPr id="26637" name="文本框 12"/>
          <p:cNvSpPr/>
          <p:nvPr/>
        </p:nvSpPr>
        <p:spPr>
          <a:xfrm>
            <a:off x="1098550" y="4188460"/>
            <a:ext cx="2007235" cy="2130425"/>
          </a:xfrm>
          <a:prstGeom prst="rect">
            <a:avLst/>
          </a:prstGeom>
          <a:noFill/>
          <a:ln w="9525">
            <a:noFill/>
          </a:ln>
        </p:spPr>
        <p:txBody>
          <a:bodyPr wrap="square">
            <a:spAutoFit/>
          </a:bodyPr>
          <a:lstStyle/>
          <a:p>
            <a:pPr lvl="0" algn="ctr" eaLnBrk="1" hangingPunct="1">
              <a:lnSpc>
                <a:spcPct val="150000"/>
              </a:lnSpc>
            </a:pPr>
            <a:r>
              <a:rPr lang="en-US" altLang="zh-CN" dirty="0">
                <a:solidFill>
                  <a:srgbClr val="996633"/>
                </a:solidFill>
                <a:latin typeface="张海山草泥马体" panose="02000000000000000000" charset="-122"/>
                <a:ea typeface="张海山草泥马体" panose="02000000000000000000" charset="-122"/>
                <a:sym typeface="方正姚体" panose="02010601030101010101" pitchFamily="2" charset="-122"/>
              </a:rPr>
              <a:t> </a:t>
            </a:r>
            <a:r>
              <a:rPr lang="zh-CN" altLang="en-US">
                <a:solidFill>
                  <a:srgbClr val="996633"/>
                </a:solidFill>
                <a:latin typeface="张海山草泥马体" panose="02000000000000000000" charset="-122"/>
                <a:ea typeface="张海山草泥马体" panose="02000000000000000000" charset="-122"/>
                <a:sym typeface="+mn-ea"/>
              </a:rPr>
              <a:t>添加标题</a:t>
            </a:r>
          </a:p>
          <a:p>
            <a:pPr lvl="0" algn="ctr" eaLnBrk="1" hangingPunct="1">
              <a:lnSpc>
                <a:spcPct val="90000"/>
              </a:lnSpc>
            </a:pPr>
            <a:r>
              <a:rPr lang="zh-CN" altLang="en-US" sz="1200" dirty="0">
                <a:solidFill>
                  <a:srgbClr val="996633"/>
                </a:solidFill>
                <a:latin typeface="幼圆" panose="02010509060101010101" charset="-122"/>
                <a:ea typeface="幼圆" panose="02010509060101010101" charset="-122"/>
                <a:sym typeface="+mn-ea"/>
              </a:rPr>
              <a:t>Add title</a:t>
            </a:r>
          </a:p>
          <a:p>
            <a:pPr lvl="0" algn="ctr" eaLnBrk="1" hangingPunct="1">
              <a:lnSpc>
                <a:spcPct val="150000"/>
              </a:lnSpc>
            </a:pPr>
            <a:r>
              <a:rPr lang="zh-CN" altLang="en-US" sz="1600" b="1" dirty="0">
                <a:solidFill>
                  <a:srgbClr val="996633"/>
                </a:solidFill>
                <a:latin typeface="张海山锐线体简" panose="02000000000000000000" charset="-122"/>
                <a:ea typeface="张海山锐线体简" panose="02000000000000000000" charset="-122"/>
                <a:sym typeface="+mn-ea"/>
              </a:rPr>
              <a:t>这里可以添加主要内容这里可以添加主要内容里可以添</a:t>
            </a:r>
          </a:p>
          <a:p>
            <a:pPr lvl="0" algn="ctr" eaLnBrk="1" hangingPunct="1">
              <a:lnSpc>
                <a:spcPct val="150000"/>
              </a:lnSpc>
            </a:pPr>
            <a:r>
              <a:rPr lang="zh-CN" altLang="en-US" sz="1600" b="1" dirty="0">
                <a:solidFill>
                  <a:srgbClr val="996633"/>
                </a:solidFill>
                <a:latin typeface="张海山锐线体简" panose="02000000000000000000" charset="-122"/>
                <a:ea typeface="张海山锐线体简" panose="02000000000000000000" charset="-122"/>
                <a:sym typeface="+mn-ea"/>
              </a:rPr>
              <a:t>内容这里可以添加</a:t>
            </a:r>
          </a:p>
        </p:txBody>
      </p:sp>
      <p:sp>
        <p:nvSpPr>
          <p:cNvPr id="62" name="文本框 12"/>
          <p:cNvSpPr/>
          <p:nvPr/>
        </p:nvSpPr>
        <p:spPr>
          <a:xfrm>
            <a:off x="3521075" y="4188460"/>
            <a:ext cx="2007235" cy="2130425"/>
          </a:xfrm>
          <a:prstGeom prst="rect">
            <a:avLst/>
          </a:prstGeom>
          <a:noFill/>
          <a:ln w="9525">
            <a:noFill/>
          </a:ln>
        </p:spPr>
        <p:txBody>
          <a:bodyPr wrap="square">
            <a:spAutoFit/>
          </a:bodyPr>
          <a:lstStyle/>
          <a:p>
            <a:pPr lvl="0" algn="ctr" eaLnBrk="1" hangingPunct="1">
              <a:lnSpc>
                <a:spcPct val="150000"/>
              </a:lnSpc>
            </a:pPr>
            <a:r>
              <a:rPr lang="en-US" altLang="zh-CN" b="1" dirty="0">
                <a:solidFill>
                  <a:srgbClr val="996633"/>
                </a:solidFill>
                <a:latin typeface="幼圆" panose="02010509060101010101" charset="-122"/>
                <a:ea typeface="幼圆" panose="02010509060101010101" charset="-122"/>
                <a:sym typeface="方正姚体" panose="02010601030101010101" pitchFamily="2" charset="-122"/>
              </a:rPr>
              <a:t> </a:t>
            </a:r>
            <a:r>
              <a:rPr lang="en-US" altLang="zh-CN" sz="1800" dirty="0">
                <a:solidFill>
                  <a:srgbClr val="D63850"/>
                </a:solidFill>
                <a:latin typeface="张海山草泥马体" panose="02000000000000000000" charset="-122"/>
                <a:ea typeface="张海山草泥马体" panose="02000000000000000000" charset="-122"/>
                <a:sym typeface="+mn-ea"/>
              </a:rPr>
              <a:t>添加标题</a:t>
            </a:r>
            <a:endParaRPr lang="en-US" altLang="zh-CN" sz="1800" b="1" dirty="0">
              <a:solidFill>
                <a:srgbClr val="D63850"/>
              </a:solidFill>
              <a:latin typeface="张海山草泥马体" panose="02000000000000000000" charset="-122"/>
              <a:ea typeface="张海山草泥马体" panose="02000000000000000000" charset="-122"/>
              <a:sym typeface="+mn-ea"/>
            </a:endParaRPr>
          </a:p>
          <a:p>
            <a:pPr lvl="0" algn="ctr" eaLnBrk="1" hangingPunct="1">
              <a:lnSpc>
                <a:spcPct val="90000"/>
              </a:lnSpc>
            </a:pPr>
            <a:r>
              <a:rPr lang="zh-CN" altLang="en-US" sz="1200" dirty="0">
                <a:solidFill>
                  <a:srgbClr val="D63850"/>
                </a:solidFill>
                <a:latin typeface="幼圆" panose="02010509060101010101" charset="-122"/>
                <a:ea typeface="幼圆" panose="02010509060101010101" charset="-122"/>
                <a:sym typeface="+mn-ea"/>
              </a:rPr>
              <a:t>Add title</a:t>
            </a:r>
          </a:p>
          <a:p>
            <a:pPr lvl="0" algn="ctr" eaLnBrk="1" hangingPunct="1">
              <a:lnSpc>
                <a:spcPct val="150000"/>
              </a:lnSpc>
            </a:pPr>
            <a:r>
              <a:rPr lang="zh-CN" altLang="en-US" sz="1600" b="1" dirty="0">
                <a:solidFill>
                  <a:srgbClr val="D63850"/>
                </a:solidFill>
                <a:latin typeface="张海山锐线体简" panose="02000000000000000000" charset="-122"/>
                <a:ea typeface="张海山锐线体简" panose="02000000000000000000" charset="-122"/>
                <a:sym typeface="+mn-ea"/>
              </a:rPr>
              <a:t>这里可以添加主要内容这里可以添加主要内容里可以添</a:t>
            </a:r>
          </a:p>
          <a:p>
            <a:pPr lvl="0" algn="ctr" eaLnBrk="1" hangingPunct="1">
              <a:lnSpc>
                <a:spcPct val="150000"/>
              </a:lnSpc>
            </a:pPr>
            <a:r>
              <a:rPr lang="zh-CN" altLang="en-US" sz="1600" b="1" dirty="0">
                <a:solidFill>
                  <a:srgbClr val="D63850"/>
                </a:solidFill>
                <a:latin typeface="张海山锐线体简" panose="02000000000000000000" charset="-122"/>
                <a:ea typeface="张海山锐线体简" panose="02000000000000000000" charset="-122"/>
                <a:sym typeface="+mn-ea"/>
              </a:rPr>
              <a:t>内容这里可以添加</a:t>
            </a:r>
          </a:p>
        </p:txBody>
      </p:sp>
      <p:sp>
        <p:nvSpPr>
          <p:cNvPr id="63" name="文本框 12"/>
          <p:cNvSpPr/>
          <p:nvPr/>
        </p:nvSpPr>
        <p:spPr>
          <a:xfrm>
            <a:off x="6006465" y="4188460"/>
            <a:ext cx="2007235" cy="2130425"/>
          </a:xfrm>
          <a:prstGeom prst="rect">
            <a:avLst/>
          </a:prstGeom>
          <a:noFill/>
          <a:ln w="9525">
            <a:noFill/>
          </a:ln>
        </p:spPr>
        <p:txBody>
          <a:bodyPr wrap="square">
            <a:spAutoFit/>
          </a:bodyPr>
          <a:lstStyle/>
          <a:p>
            <a:pPr lvl="0" algn="ctr" eaLnBrk="1" hangingPunct="1">
              <a:lnSpc>
                <a:spcPct val="150000"/>
              </a:lnSpc>
            </a:pPr>
            <a:r>
              <a:rPr lang="en-US" altLang="zh-CN" dirty="0">
                <a:solidFill>
                  <a:srgbClr val="996633"/>
                </a:solidFill>
                <a:latin typeface="张海山草泥马体" panose="02000000000000000000" charset="-122"/>
                <a:ea typeface="张海山草泥马体" panose="02000000000000000000" charset="-122"/>
                <a:sym typeface="方正姚体" panose="02010601030101010101" pitchFamily="2" charset="-122"/>
              </a:rPr>
              <a:t> </a:t>
            </a:r>
            <a:r>
              <a:rPr lang="zh-CN" altLang="en-US">
                <a:solidFill>
                  <a:srgbClr val="996633"/>
                </a:solidFill>
                <a:latin typeface="张海山草泥马体" panose="02000000000000000000" charset="-122"/>
                <a:ea typeface="张海山草泥马体" panose="02000000000000000000" charset="-122"/>
                <a:sym typeface="+mn-ea"/>
              </a:rPr>
              <a:t>添加标题</a:t>
            </a:r>
          </a:p>
          <a:p>
            <a:pPr lvl="0" algn="ctr" eaLnBrk="1" hangingPunct="1">
              <a:lnSpc>
                <a:spcPct val="90000"/>
              </a:lnSpc>
            </a:pPr>
            <a:r>
              <a:rPr lang="zh-CN" altLang="en-US" sz="1200" dirty="0">
                <a:solidFill>
                  <a:srgbClr val="996633"/>
                </a:solidFill>
                <a:latin typeface="幼圆" panose="02010509060101010101" charset="-122"/>
                <a:ea typeface="幼圆" panose="02010509060101010101" charset="-122"/>
                <a:sym typeface="+mn-ea"/>
              </a:rPr>
              <a:t>Add title</a:t>
            </a:r>
          </a:p>
          <a:p>
            <a:pPr lvl="0" algn="ctr" eaLnBrk="1" hangingPunct="1">
              <a:lnSpc>
                <a:spcPct val="150000"/>
              </a:lnSpc>
            </a:pPr>
            <a:r>
              <a:rPr lang="zh-CN" altLang="en-US" sz="1600" b="1" dirty="0">
                <a:solidFill>
                  <a:srgbClr val="996633"/>
                </a:solidFill>
                <a:latin typeface="张海山锐线体简" panose="02000000000000000000" charset="-122"/>
                <a:ea typeface="张海山锐线体简" panose="02000000000000000000" charset="-122"/>
                <a:sym typeface="+mn-ea"/>
              </a:rPr>
              <a:t>这里可以添加主要内容这里可以添加主要内容里可以添</a:t>
            </a:r>
          </a:p>
          <a:p>
            <a:pPr lvl="0" algn="ctr" eaLnBrk="1" hangingPunct="1">
              <a:lnSpc>
                <a:spcPct val="150000"/>
              </a:lnSpc>
            </a:pPr>
            <a:r>
              <a:rPr lang="zh-CN" altLang="en-US" sz="1600" b="1" dirty="0">
                <a:solidFill>
                  <a:srgbClr val="996633"/>
                </a:solidFill>
                <a:latin typeface="张海山锐线体简" panose="02000000000000000000" charset="-122"/>
                <a:ea typeface="张海山锐线体简" panose="02000000000000000000" charset="-122"/>
                <a:sym typeface="+mn-ea"/>
              </a:rPr>
              <a:t>内容这里可以添加</a:t>
            </a:r>
          </a:p>
        </p:txBody>
      </p:sp>
      <p:sp>
        <p:nvSpPr>
          <p:cNvPr id="64" name="文本框 12"/>
          <p:cNvSpPr/>
          <p:nvPr/>
        </p:nvSpPr>
        <p:spPr>
          <a:xfrm>
            <a:off x="8432800" y="4188460"/>
            <a:ext cx="2007235" cy="2130425"/>
          </a:xfrm>
          <a:prstGeom prst="rect">
            <a:avLst/>
          </a:prstGeom>
          <a:noFill/>
          <a:ln w="9525">
            <a:noFill/>
          </a:ln>
        </p:spPr>
        <p:txBody>
          <a:bodyPr wrap="square">
            <a:spAutoFit/>
          </a:bodyPr>
          <a:lstStyle/>
          <a:p>
            <a:pPr lvl="0" algn="ctr" eaLnBrk="1" hangingPunct="1">
              <a:lnSpc>
                <a:spcPct val="150000"/>
              </a:lnSpc>
            </a:pPr>
            <a:r>
              <a:rPr lang="en-US" altLang="zh-CN" b="1" dirty="0">
                <a:solidFill>
                  <a:srgbClr val="996633"/>
                </a:solidFill>
                <a:latin typeface="幼圆" panose="02010509060101010101" charset="-122"/>
                <a:ea typeface="幼圆" panose="02010509060101010101" charset="-122"/>
                <a:sym typeface="方正姚体" panose="02010601030101010101" pitchFamily="2" charset="-122"/>
              </a:rPr>
              <a:t> </a:t>
            </a:r>
            <a:r>
              <a:rPr lang="en-US" altLang="zh-CN" sz="1800" dirty="0">
                <a:solidFill>
                  <a:srgbClr val="D63850"/>
                </a:solidFill>
                <a:latin typeface="张海山草泥马体" panose="02000000000000000000" charset="-122"/>
                <a:ea typeface="张海山草泥马体" panose="02000000000000000000" charset="-122"/>
                <a:sym typeface="+mn-ea"/>
              </a:rPr>
              <a:t>添加标题</a:t>
            </a:r>
            <a:endParaRPr lang="en-US" altLang="zh-CN" sz="1800" b="1" dirty="0">
              <a:solidFill>
                <a:srgbClr val="D63850"/>
              </a:solidFill>
              <a:latin typeface="张海山草泥马体" panose="02000000000000000000" charset="-122"/>
              <a:ea typeface="张海山草泥马体" panose="02000000000000000000" charset="-122"/>
              <a:sym typeface="+mn-ea"/>
            </a:endParaRPr>
          </a:p>
          <a:p>
            <a:pPr lvl="0" algn="ctr" eaLnBrk="1" hangingPunct="1">
              <a:lnSpc>
                <a:spcPct val="90000"/>
              </a:lnSpc>
            </a:pPr>
            <a:r>
              <a:rPr lang="zh-CN" altLang="en-US" sz="1200" dirty="0">
                <a:solidFill>
                  <a:srgbClr val="D63850"/>
                </a:solidFill>
                <a:latin typeface="幼圆" panose="02010509060101010101" charset="-122"/>
                <a:ea typeface="幼圆" panose="02010509060101010101" charset="-122"/>
                <a:sym typeface="+mn-ea"/>
              </a:rPr>
              <a:t>Add title</a:t>
            </a:r>
          </a:p>
          <a:p>
            <a:pPr lvl="0" algn="ctr" eaLnBrk="1" hangingPunct="1">
              <a:lnSpc>
                <a:spcPct val="150000"/>
              </a:lnSpc>
            </a:pPr>
            <a:r>
              <a:rPr lang="zh-CN" altLang="en-US" sz="1600" b="1" dirty="0">
                <a:solidFill>
                  <a:srgbClr val="D63850"/>
                </a:solidFill>
                <a:latin typeface="张海山锐线体简" panose="02000000000000000000" charset="-122"/>
                <a:ea typeface="张海山锐线体简" panose="02000000000000000000" charset="-122"/>
                <a:sym typeface="+mn-ea"/>
              </a:rPr>
              <a:t>这里可以添加主要内容这里可以添加主要内容里可以添</a:t>
            </a:r>
          </a:p>
          <a:p>
            <a:pPr lvl="0" algn="ctr" eaLnBrk="1" hangingPunct="1">
              <a:lnSpc>
                <a:spcPct val="150000"/>
              </a:lnSpc>
            </a:pPr>
            <a:r>
              <a:rPr lang="zh-CN" altLang="en-US" sz="1600" b="1" dirty="0">
                <a:solidFill>
                  <a:srgbClr val="D63850"/>
                </a:solidFill>
                <a:latin typeface="张海山锐线体简" panose="02000000000000000000" charset="-122"/>
                <a:ea typeface="张海山锐线体简" panose="02000000000000000000" charset="-122"/>
                <a:sym typeface="+mn-ea"/>
              </a:rPr>
              <a:t>内容这里可以添加</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24799" t="11172" r="24800" b="12167"/>
          <a:stretch>
            <a:fillRect/>
          </a:stretch>
        </p:blipFill>
        <p:spPr>
          <a:xfrm rot="17117585" flipV="1">
            <a:off x="-878840" y="-970915"/>
            <a:ext cx="2388870" cy="2044065"/>
          </a:xfrm>
          <a:prstGeom prst="rect">
            <a:avLst/>
          </a:prstGeom>
        </p:spPr>
      </p:pic>
      <p:grpSp>
        <p:nvGrpSpPr>
          <p:cNvPr id="6" name="组合 5"/>
          <p:cNvGrpSpPr/>
          <p:nvPr/>
        </p:nvGrpSpPr>
        <p:grpSpPr>
          <a:xfrm>
            <a:off x="1338580" y="408305"/>
            <a:ext cx="5168265" cy="1064895"/>
            <a:chOff x="2065" y="751"/>
            <a:chExt cx="8139" cy="1677"/>
          </a:xfrm>
        </p:grpSpPr>
        <p:sp>
          <p:nvSpPr>
            <p:cNvPr id="5" name="文本框 4"/>
            <p:cNvSpPr txBox="1"/>
            <p:nvPr/>
          </p:nvSpPr>
          <p:spPr>
            <a:xfrm>
              <a:off x="2204" y="751"/>
              <a:ext cx="3246" cy="624"/>
            </a:xfrm>
            <a:prstGeom prst="rect">
              <a:avLst/>
            </a:prstGeom>
            <a:noFill/>
          </p:spPr>
          <p:txBody>
            <a:bodyPr wrap="square" rtlCol="0">
              <a:spAutoFit/>
            </a:bodyPr>
            <a:lstStyle/>
            <a:p>
              <a:r>
                <a:rPr lang="en-US" altLang="zh-CN" sz="2000" b="1">
                  <a:solidFill>
                    <a:srgbClr val="996633"/>
                  </a:solidFill>
                  <a:latin typeface="幼圆" panose="02010509060101010101" charset="-122"/>
                  <a:ea typeface="幼圆" panose="02010509060101010101" charset="-122"/>
                </a:rPr>
                <a:t>PART 1</a:t>
              </a:r>
            </a:p>
          </p:txBody>
        </p:sp>
        <p:sp>
          <p:nvSpPr>
            <p:cNvPr id="17" name="文本框 16"/>
            <p:cNvSpPr txBox="1"/>
            <p:nvPr/>
          </p:nvSpPr>
          <p:spPr>
            <a:xfrm>
              <a:off x="2065" y="1228"/>
              <a:ext cx="8139" cy="1200"/>
            </a:xfrm>
            <a:prstGeom prst="rect">
              <a:avLst/>
            </a:prstGeom>
            <a:noFill/>
          </p:spPr>
          <p:txBody>
            <a:bodyPr wrap="square" rtlCol="0">
              <a:spAutoFit/>
            </a:bodyPr>
            <a:lstStyle/>
            <a:p>
              <a:pPr algn="l"/>
              <a:r>
                <a:rPr lang="zh-CN" altLang="en-US" sz="2800">
                  <a:solidFill>
                    <a:srgbClr val="996633"/>
                  </a:solidFill>
                  <a:latin typeface="幼圆" panose="02010509060101010101" charset="-122"/>
                  <a:ea typeface="幼圆" panose="02010509060101010101" charset="-122"/>
                </a:rPr>
                <a:t>点击此处添加标题</a:t>
              </a:r>
            </a:p>
            <a:p>
              <a:pPr algn="l"/>
              <a:r>
                <a:rPr lang="zh-CN" altLang="en-US" sz="1600" b="1" spc="300">
                  <a:solidFill>
                    <a:srgbClr val="996633"/>
                  </a:solidFill>
                  <a:uFillTx/>
                  <a:latin typeface="幼圆" panose="02010509060101010101" charset="-122"/>
                  <a:ea typeface="幼圆" panose="02010509060101010101" charset="-122"/>
                </a:rPr>
                <a:t>Click here to add title</a:t>
              </a:r>
            </a:p>
          </p:txBody>
        </p:sp>
      </p:grpSp>
      <p:pic>
        <p:nvPicPr>
          <p:cNvPr id="7" name="图片 6"/>
          <p:cNvPicPr>
            <a:picLocks noChangeAspect="1"/>
          </p:cNvPicPr>
          <p:nvPr/>
        </p:nvPicPr>
        <p:blipFill rotWithShape="1">
          <a:blip r:embed="rId3" cstate="print">
            <a:lum bright="-6000" contrast="6000"/>
            <a:extLst>
              <a:ext uri="{28A0092B-C50C-407E-A947-70E740481C1C}">
                <a14:useLocalDpi xmlns:a14="http://schemas.microsoft.com/office/drawing/2010/main" val="0"/>
              </a:ext>
            </a:extLst>
          </a:blip>
          <a:srcRect l="17519" t="5199" r="17519" b="6193"/>
          <a:stretch>
            <a:fillRect/>
          </a:stretch>
        </p:blipFill>
        <p:spPr>
          <a:xfrm flipH="1">
            <a:off x="10574020" y="5619750"/>
            <a:ext cx="1466215" cy="1125220"/>
          </a:xfrm>
          <a:prstGeom prst="rect">
            <a:avLst/>
          </a:prstGeom>
        </p:spPr>
      </p:pic>
      <p:grpSp>
        <p:nvGrpSpPr>
          <p:cNvPr id="12" name="组合 11"/>
          <p:cNvGrpSpPr/>
          <p:nvPr/>
        </p:nvGrpSpPr>
        <p:grpSpPr>
          <a:xfrm>
            <a:off x="1285875" y="1915795"/>
            <a:ext cx="9620250" cy="2831465"/>
            <a:chOff x="2025" y="3503"/>
            <a:chExt cx="15150" cy="4459"/>
          </a:xfrm>
        </p:grpSpPr>
        <p:pic>
          <p:nvPicPr>
            <p:cNvPr id="15" name="图片 14"/>
            <p:cNvPicPr>
              <a:picLocks noChangeAspect="1"/>
            </p:cNvPicPr>
            <p:nvPr/>
          </p:nvPicPr>
          <p:blipFill>
            <a:blip r:embed="rId4"/>
            <a:srcRect l="28660" t="19681" r="33028" b="22923"/>
            <a:stretch>
              <a:fillRect/>
            </a:stretch>
          </p:blipFill>
          <p:spPr>
            <a:xfrm>
              <a:off x="2025" y="3503"/>
              <a:ext cx="3314" cy="3314"/>
            </a:xfrm>
            <a:custGeom>
              <a:avLst/>
              <a:gdLst>
                <a:gd name="connsiteX0" fmla="*/ 1052286 w 2104572"/>
                <a:gd name="connsiteY0" fmla="*/ 0 h 2104572"/>
                <a:gd name="connsiteX1" fmla="*/ 2104572 w 2104572"/>
                <a:gd name="connsiteY1" fmla="*/ 1052286 h 2104572"/>
                <a:gd name="connsiteX2" fmla="*/ 1052286 w 2104572"/>
                <a:gd name="connsiteY2" fmla="*/ 2104572 h 2104572"/>
                <a:gd name="connsiteX3" fmla="*/ 0 w 2104572"/>
                <a:gd name="connsiteY3" fmla="*/ 1052286 h 2104572"/>
                <a:gd name="connsiteX4" fmla="*/ 1052286 w 2104572"/>
                <a:gd name="connsiteY4" fmla="*/ 0 h 2104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4572" h="2104572">
                  <a:moveTo>
                    <a:pt x="1052286" y="0"/>
                  </a:moveTo>
                  <a:cubicBezTo>
                    <a:pt x="1633448" y="0"/>
                    <a:pt x="2104572" y="471124"/>
                    <a:pt x="2104572" y="1052286"/>
                  </a:cubicBezTo>
                  <a:cubicBezTo>
                    <a:pt x="2104572" y="1633448"/>
                    <a:pt x="1633448" y="2104572"/>
                    <a:pt x="1052286" y="2104572"/>
                  </a:cubicBezTo>
                  <a:cubicBezTo>
                    <a:pt x="471124" y="2104572"/>
                    <a:pt x="0" y="1633448"/>
                    <a:pt x="0" y="1052286"/>
                  </a:cubicBezTo>
                  <a:cubicBezTo>
                    <a:pt x="0" y="471124"/>
                    <a:pt x="471124" y="0"/>
                    <a:pt x="1052286" y="0"/>
                  </a:cubicBezTo>
                  <a:close/>
                </a:path>
              </a:pathLst>
            </a:custGeom>
            <a:ln w="38100">
              <a:solidFill>
                <a:srgbClr val="D63850"/>
              </a:solidFill>
            </a:ln>
          </p:spPr>
        </p:pic>
        <p:pic>
          <p:nvPicPr>
            <p:cNvPr id="19" name="图片 18"/>
            <p:cNvPicPr>
              <a:picLocks noChangeAspect="1"/>
            </p:cNvPicPr>
            <p:nvPr/>
          </p:nvPicPr>
          <p:blipFill>
            <a:blip r:embed="rId5">
              <a:extLst>
                <a:ext uri="{28A0092B-C50C-407E-A947-70E740481C1C}">
                  <a14:useLocalDpi xmlns:a14="http://schemas.microsoft.com/office/drawing/2010/main" val="0"/>
                </a:ext>
              </a:extLst>
            </a:blip>
            <a:srcRect l="34852" t="18808" r="31547" b="34792"/>
            <a:stretch>
              <a:fillRect/>
            </a:stretch>
          </p:blipFill>
          <p:spPr>
            <a:xfrm>
              <a:off x="5970" y="3503"/>
              <a:ext cx="3314" cy="3314"/>
            </a:xfrm>
            <a:custGeom>
              <a:avLst/>
              <a:gdLst>
                <a:gd name="connsiteX0" fmla="*/ 1052286 w 2104572"/>
                <a:gd name="connsiteY0" fmla="*/ 0 h 2104572"/>
                <a:gd name="connsiteX1" fmla="*/ 2104572 w 2104572"/>
                <a:gd name="connsiteY1" fmla="*/ 1052286 h 2104572"/>
                <a:gd name="connsiteX2" fmla="*/ 1052286 w 2104572"/>
                <a:gd name="connsiteY2" fmla="*/ 2104572 h 2104572"/>
                <a:gd name="connsiteX3" fmla="*/ 0 w 2104572"/>
                <a:gd name="connsiteY3" fmla="*/ 1052286 h 2104572"/>
                <a:gd name="connsiteX4" fmla="*/ 1052286 w 2104572"/>
                <a:gd name="connsiteY4" fmla="*/ 0 h 2104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4572" h="2104572">
                  <a:moveTo>
                    <a:pt x="1052286" y="0"/>
                  </a:moveTo>
                  <a:cubicBezTo>
                    <a:pt x="1633448" y="0"/>
                    <a:pt x="2104572" y="471124"/>
                    <a:pt x="2104572" y="1052286"/>
                  </a:cubicBezTo>
                  <a:cubicBezTo>
                    <a:pt x="2104572" y="1633448"/>
                    <a:pt x="1633448" y="2104572"/>
                    <a:pt x="1052286" y="2104572"/>
                  </a:cubicBezTo>
                  <a:cubicBezTo>
                    <a:pt x="471124" y="2104572"/>
                    <a:pt x="0" y="1633448"/>
                    <a:pt x="0" y="1052286"/>
                  </a:cubicBezTo>
                  <a:cubicBezTo>
                    <a:pt x="0" y="471124"/>
                    <a:pt x="471124" y="0"/>
                    <a:pt x="1052286" y="0"/>
                  </a:cubicBezTo>
                  <a:close/>
                </a:path>
              </a:pathLst>
            </a:custGeom>
            <a:ln w="38100">
              <a:solidFill>
                <a:srgbClr val="996633"/>
              </a:solidFill>
            </a:ln>
          </p:spPr>
        </p:pic>
        <p:pic>
          <p:nvPicPr>
            <p:cNvPr id="22" name="图片 21"/>
            <p:cNvPicPr>
              <a:picLocks noChangeAspect="1"/>
            </p:cNvPicPr>
            <p:nvPr/>
          </p:nvPicPr>
          <p:blipFill>
            <a:blip r:embed="rId6"/>
            <a:srcRect l="44613" t="14940" r="18460" b="29875"/>
            <a:stretch>
              <a:fillRect/>
            </a:stretch>
          </p:blipFill>
          <p:spPr>
            <a:xfrm>
              <a:off x="9915" y="3503"/>
              <a:ext cx="3314" cy="3314"/>
            </a:xfrm>
            <a:custGeom>
              <a:avLst/>
              <a:gdLst>
                <a:gd name="connsiteX0" fmla="*/ 1052286 w 2104572"/>
                <a:gd name="connsiteY0" fmla="*/ 0 h 2104572"/>
                <a:gd name="connsiteX1" fmla="*/ 2104572 w 2104572"/>
                <a:gd name="connsiteY1" fmla="*/ 1052286 h 2104572"/>
                <a:gd name="connsiteX2" fmla="*/ 1052286 w 2104572"/>
                <a:gd name="connsiteY2" fmla="*/ 2104572 h 2104572"/>
                <a:gd name="connsiteX3" fmla="*/ 0 w 2104572"/>
                <a:gd name="connsiteY3" fmla="*/ 1052286 h 2104572"/>
                <a:gd name="connsiteX4" fmla="*/ 1052286 w 2104572"/>
                <a:gd name="connsiteY4" fmla="*/ 0 h 2104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4572" h="2104572">
                  <a:moveTo>
                    <a:pt x="1052286" y="0"/>
                  </a:moveTo>
                  <a:cubicBezTo>
                    <a:pt x="1633448" y="0"/>
                    <a:pt x="2104572" y="471124"/>
                    <a:pt x="2104572" y="1052286"/>
                  </a:cubicBezTo>
                  <a:cubicBezTo>
                    <a:pt x="2104572" y="1633448"/>
                    <a:pt x="1633448" y="2104572"/>
                    <a:pt x="1052286" y="2104572"/>
                  </a:cubicBezTo>
                  <a:cubicBezTo>
                    <a:pt x="471124" y="2104572"/>
                    <a:pt x="0" y="1633448"/>
                    <a:pt x="0" y="1052286"/>
                  </a:cubicBezTo>
                  <a:cubicBezTo>
                    <a:pt x="0" y="471124"/>
                    <a:pt x="471124" y="0"/>
                    <a:pt x="1052286" y="0"/>
                  </a:cubicBezTo>
                  <a:close/>
                </a:path>
              </a:pathLst>
            </a:custGeom>
            <a:ln w="38100">
              <a:solidFill>
                <a:srgbClr val="D63850"/>
              </a:solidFill>
            </a:ln>
          </p:spPr>
        </p:pic>
        <p:pic>
          <p:nvPicPr>
            <p:cNvPr id="24" name="图片 23"/>
            <p:cNvPicPr>
              <a:picLocks noChangeAspect="1"/>
            </p:cNvPicPr>
            <p:nvPr/>
          </p:nvPicPr>
          <p:blipFill>
            <a:blip r:embed="rId7"/>
            <a:srcRect l="42304" t="21047" r="23399" b="26256"/>
            <a:stretch>
              <a:fillRect/>
            </a:stretch>
          </p:blipFill>
          <p:spPr>
            <a:xfrm>
              <a:off x="13861" y="3503"/>
              <a:ext cx="3314" cy="3314"/>
            </a:xfrm>
            <a:custGeom>
              <a:avLst/>
              <a:gdLst>
                <a:gd name="connsiteX0" fmla="*/ 1052286 w 2104572"/>
                <a:gd name="connsiteY0" fmla="*/ 0 h 2104572"/>
                <a:gd name="connsiteX1" fmla="*/ 2104572 w 2104572"/>
                <a:gd name="connsiteY1" fmla="*/ 1052286 h 2104572"/>
                <a:gd name="connsiteX2" fmla="*/ 1052286 w 2104572"/>
                <a:gd name="connsiteY2" fmla="*/ 2104572 h 2104572"/>
                <a:gd name="connsiteX3" fmla="*/ 0 w 2104572"/>
                <a:gd name="connsiteY3" fmla="*/ 1052286 h 2104572"/>
                <a:gd name="connsiteX4" fmla="*/ 1052286 w 2104572"/>
                <a:gd name="connsiteY4" fmla="*/ 0 h 210457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4572" h="2104572">
                  <a:moveTo>
                    <a:pt x="1052286" y="0"/>
                  </a:moveTo>
                  <a:cubicBezTo>
                    <a:pt x="1633448" y="0"/>
                    <a:pt x="2104572" y="471124"/>
                    <a:pt x="2104572" y="1052286"/>
                  </a:cubicBezTo>
                  <a:cubicBezTo>
                    <a:pt x="2104572" y="1633448"/>
                    <a:pt x="1633448" y="2104572"/>
                    <a:pt x="1052286" y="2104572"/>
                  </a:cubicBezTo>
                  <a:cubicBezTo>
                    <a:pt x="471124" y="2104572"/>
                    <a:pt x="0" y="1633448"/>
                    <a:pt x="0" y="1052286"/>
                  </a:cubicBezTo>
                  <a:cubicBezTo>
                    <a:pt x="0" y="471124"/>
                    <a:pt x="471124" y="0"/>
                    <a:pt x="1052286" y="0"/>
                  </a:cubicBezTo>
                  <a:close/>
                </a:path>
              </a:pathLst>
            </a:custGeom>
            <a:ln w="38100">
              <a:solidFill>
                <a:srgbClr val="996633"/>
              </a:solidFill>
            </a:ln>
          </p:spPr>
        </p:pic>
        <p:cxnSp>
          <p:nvCxnSpPr>
            <p:cNvPr id="28" name="直接连接符 27"/>
            <p:cNvCxnSpPr/>
            <p:nvPr/>
          </p:nvCxnSpPr>
          <p:spPr>
            <a:xfrm>
              <a:off x="3202" y="7962"/>
              <a:ext cx="917" cy="0"/>
            </a:xfrm>
            <a:prstGeom prst="line">
              <a:avLst/>
            </a:prstGeom>
            <a:ln w="28575">
              <a:solidFill>
                <a:srgbClr val="D63850"/>
              </a:solidFill>
            </a:ln>
          </p:spPr>
          <p:style>
            <a:lnRef idx="1">
              <a:srgbClr val="C33A3E"/>
            </a:lnRef>
            <a:fillRef idx="0">
              <a:srgbClr val="C33A3E"/>
            </a:fillRef>
            <a:effectRef idx="0">
              <a:srgbClr val="C33A3E"/>
            </a:effectRef>
            <a:fontRef idx="minor">
              <a:sysClr val="windowText" lastClr="000000"/>
            </a:fontRef>
          </p:style>
        </p:cxnSp>
        <p:cxnSp>
          <p:nvCxnSpPr>
            <p:cNvPr id="32" name="直接连接符 31"/>
            <p:cNvCxnSpPr/>
            <p:nvPr/>
          </p:nvCxnSpPr>
          <p:spPr>
            <a:xfrm>
              <a:off x="7021" y="7962"/>
              <a:ext cx="1212" cy="0"/>
            </a:xfrm>
            <a:prstGeom prst="line">
              <a:avLst/>
            </a:prstGeom>
            <a:ln w="28575">
              <a:solidFill>
                <a:srgbClr val="996633"/>
              </a:solidFill>
            </a:ln>
          </p:spPr>
          <p:style>
            <a:lnRef idx="1">
              <a:srgbClr val="C33A3E"/>
            </a:lnRef>
            <a:fillRef idx="0">
              <a:srgbClr val="C33A3E"/>
            </a:fillRef>
            <a:effectRef idx="0">
              <a:srgbClr val="C33A3E"/>
            </a:effectRef>
            <a:fontRef idx="minor">
              <a:sysClr val="windowText" lastClr="000000"/>
            </a:fontRef>
          </p:style>
        </p:cxnSp>
        <p:cxnSp>
          <p:nvCxnSpPr>
            <p:cNvPr id="36" name="直接连接符 35"/>
            <p:cNvCxnSpPr/>
            <p:nvPr/>
          </p:nvCxnSpPr>
          <p:spPr>
            <a:xfrm>
              <a:off x="11113" y="7962"/>
              <a:ext cx="917" cy="0"/>
            </a:xfrm>
            <a:prstGeom prst="line">
              <a:avLst/>
            </a:prstGeom>
            <a:ln w="28575">
              <a:solidFill>
                <a:srgbClr val="D63850"/>
              </a:solidFill>
            </a:ln>
          </p:spPr>
          <p:style>
            <a:lnRef idx="1">
              <a:srgbClr val="C33A3E"/>
            </a:lnRef>
            <a:fillRef idx="0">
              <a:srgbClr val="C33A3E"/>
            </a:fillRef>
            <a:effectRef idx="0">
              <a:srgbClr val="C33A3E"/>
            </a:effectRef>
            <a:fontRef idx="minor">
              <a:sysClr val="windowText" lastClr="000000"/>
            </a:fontRef>
          </p:style>
        </p:cxnSp>
        <p:cxnSp>
          <p:nvCxnSpPr>
            <p:cNvPr id="40" name="直接连接符 39"/>
            <p:cNvCxnSpPr/>
            <p:nvPr/>
          </p:nvCxnSpPr>
          <p:spPr>
            <a:xfrm>
              <a:off x="15202" y="7962"/>
              <a:ext cx="917" cy="0"/>
            </a:xfrm>
            <a:prstGeom prst="line">
              <a:avLst/>
            </a:prstGeom>
            <a:ln w="28575">
              <a:solidFill>
                <a:srgbClr val="996633"/>
              </a:solidFill>
            </a:ln>
          </p:spPr>
          <p:style>
            <a:lnRef idx="1">
              <a:srgbClr val="C33A3E"/>
            </a:lnRef>
            <a:fillRef idx="0">
              <a:srgbClr val="C33A3E"/>
            </a:fillRef>
            <a:effectRef idx="0">
              <a:srgbClr val="C33A3E"/>
            </a:effectRef>
            <a:fontRef idx="minor">
              <a:sysClr val="windowText" lastClr="000000"/>
            </a:fontRef>
          </p:style>
        </p:cxnSp>
      </p:grpSp>
      <p:sp>
        <p:nvSpPr>
          <p:cNvPr id="26637" name="文本框 12"/>
          <p:cNvSpPr/>
          <p:nvPr/>
        </p:nvSpPr>
        <p:spPr>
          <a:xfrm>
            <a:off x="1285875" y="4117975"/>
            <a:ext cx="2007235" cy="2185035"/>
          </a:xfrm>
          <a:prstGeom prst="rect">
            <a:avLst/>
          </a:prstGeom>
          <a:noFill/>
          <a:ln w="9525">
            <a:noFill/>
          </a:ln>
        </p:spPr>
        <p:txBody>
          <a:bodyPr wrap="square">
            <a:spAutoFit/>
          </a:bodyPr>
          <a:lstStyle/>
          <a:p>
            <a:pPr lvl="0" algn="ctr" eaLnBrk="1" hangingPunct="1">
              <a:lnSpc>
                <a:spcPct val="150000"/>
              </a:lnSpc>
            </a:pPr>
            <a:r>
              <a:rPr lang="en-US" altLang="zh-CN" dirty="0">
                <a:solidFill>
                  <a:srgbClr val="D63850"/>
                </a:solidFill>
                <a:latin typeface="张海山草泥马体" panose="02000000000000000000" charset="-122"/>
                <a:ea typeface="张海山草泥马体" panose="02000000000000000000" charset="-122"/>
                <a:sym typeface="方正姚体" panose="02010601030101010101" pitchFamily="2" charset="-122"/>
              </a:rPr>
              <a:t> </a:t>
            </a:r>
            <a:r>
              <a:rPr lang="zh-CN" altLang="en-US">
                <a:solidFill>
                  <a:srgbClr val="D63850"/>
                </a:solidFill>
                <a:latin typeface="张海山草泥马体" panose="02000000000000000000" charset="-122"/>
                <a:ea typeface="张海山草泥马体" panose="02000000000000000000" charset="-122"/>
                <a:sym typeface="+mn-ea"/>
              </a:rPr>
              <a:t>添加标题</a:t>
            </a:r>
          </a:p>
          <a:p>
            <a:pPr lvl="0" algn="ctr" eaLnBrk="1" hangingPunct="1">
              <a:lnSpc>
                <a:spcPct val="90000"/>
              </a:lnSpc>
            </a:pPr>
            <a:endParaRPr lang="zh-CN" altLang="en-US" sz="1600" b="1" dirty="0">
              <a:solidFill>
                <a:srgbClr val="D63850"/>
              </a:solidFill>
              <a:latin typeface="张海山草泥马体" panose="02000000000000000000" charset="-122"/>
              <a:ea typeface="张海山草泥马体" panose="02000000000000000000" charset="-122"/>
              <a:sym typeface="+mn-ea"/>
            </a:endParaRPr>
          </a:p>
          <a:p>
            <a:pPr lvl="0" algn="ctr" eaLnBrk="1" hangingPunct="1">
              <a:lnSpc>
                <a:spcPct val="150000"/>
              </a:lnSpc>
            </a:pPr>
            <a:r>
              <a:rPr lang="zh-CN" altLang="en-US" sz="1600" b="1" dirty="0">
                <a:solidFill>
                  <a:srgbClr val="D63850"/>
                </a:solidFill>
                <a:latin typeface="张海山锐线体简" panose="02000000000000000000" charset="-122"/>
                <a:ea typeface="张海山锐线体简" panose="02000000000000000000" charset="-122"/>
                <a:sym typeface="+mn-ea"/>
              </a:rPr>
              <a:t>这里可以添加主要内容这里可以添加主要内容里可以添</a:t>
            </a:r>
          </a:p>
          <a:p>
            <a:pPr lvl="0" algn="ctr" eaLnBrk="1" hangingPunct="1">
              <a:lnSpc>
                <a:spcPct val="150000"/>
              </a:lnSpc>
            </a:pPr>
            <a:r>
              <a:rPr lang="zh-CN" altLang="en-US" sz="1600" b="1" dirty="0">
                <a:solidFill>
                  <a:srgbClr val="D63850"/>
                </a:solidFill>
                <a:latin typeface="张海山锐线体简" panose="02000000000000000000" charset="-122"/>
                <a:ea typeface="张海山锐线体简" panose="02000000000000000000" charset="-122"/>
                <a:sym typeface="+mn-ea"/>
              </a:rPr>
              <a:t>内容这里可以添加</a:t>
            </a:r>
          </a:p>
        </p:txBody>
      </p:sp>
      <p:sp>
        <p:nvSpPr>
          <p:cNvPr id="2" name="文本框 12"/>
          <p:cNvSpPr/>
          <p:nvPr/>
        </p:nvSpPr>
        <p:spPr>
          <a:xfrm>
            <a:off x="3790950" y="4159885"/>
            <a:ext cx="2007235" cy="2185035"/>
          </a:xfrm>
          <a:prstGeom prst="rect">
            <a:avLst/>
          </a:prstGeom>
          <a:noFill/>
          <a:ln w="9525">
            <a:noFill/>
          </a:ln>
        </p:spPr>
        <p:txBody>
          <a:bodyPr wrap="square">
            <a:spAutoFit/>
          </a:bodyPr>
          <a:lstStyle/>
          <a:p>
            <a:pPr lvl="0" algn="ctr" eaLnBrk="1" hangingPunct="1">
              <a:lnSpc>
                <a:spcPct val="150000"/>
              </a:lnSpc>
            </a:pPr>
            <a:r>
              <a:rPr lang="en-US" altLang="zh-CN" dirty="0">
                <a:solidFill>
                  <a:srgbClr val="996633"/>
                </a:solidFill>
                <a:latin typeface="张海山草泥马体" panose="02000000000000000000" charset="-122"/>
                <a:ea typeface="张海山草泥马体" panose="02000000000000000000" charset="-122"/>
                <a:sym typeface="方正姚体" panose="02010601030101010101" pitchFamily="2" charset="-122"/>
              </a:rPr>
              <a:t> </a:t>
            </a:r>
            <a:r>
              <a:rPr lang="zh-CN" altLang="en-US">
                <a:solidFill>
                  <a:srgbClr val="996633"/>
                </a:solidFill>
                <a:latin typeface="张海山草泥马体" panose="02000000000000000000" charset="-122"/>
                <a:ea typeface="张海山草泥马体" panose="02000000000000000000" charset="-122"/>
                <a:sym typeface="+mn-ea"/>
              </a:rPr>
              <a:t>添加标题</a:t>
            </a:r>
          </a:p>
          <a:p>
            <a:pPr lvl="0" algn="ctr" eaLnBrk="1" hangingPunct="1">
              <a:lnSpc>
                <a:spcPct val="90000"/>
              </a:lnSpc>
            </a:pPr>
            <a:endParaRPr lang="zh-CN" altLang="en-US" sz="1600" b="1" dirty="0">
              <a:solidFill>
                <a:srgbClr val="996633"/>
              </a:solidFill>
              <a:latin typeface="张海山草泥马体" panose="02000000000000000000" charset="-122"/>
              <a:ea typeface="张海山草泥马体" panose="02000000000000000000" charset="-122"/>
              <a:sym typeface="+mn-ea"/>
            </a:endParaRPr>
          </a:p>
          <a:p>
            <a:pPr lvl="0" algn="ctr" eaLnBrk="1" hangingPunct="1">
              <a:lnSpc>
                <a:spcPct val="150000"/>
              </a:lnSpc>
            </a:pPr>
            <a:r>
              <a:rPr lang="zh-CN" altLang="en-US" sz="1600" b="1" dirty="0">
                <a:solidFill>
                  <a:srgbClr val="996633"/>
                </a:solidFill>
                <a:latin typeface="张海山锐线体简" panose="02000000000000000000" charset="-122"/>
                <a:ea typeface="张海山锐线体简" panose="02000000000000000000" charset="-122"/>
                <a:sym typeface="+mn-ea"/>
              </a:rPr>
              <a:t>这里可以添加主要内容这里可以添加主要内容里可以添</a:t>
            </a:r>
          </a:p>
          <a:p>
            <a:pPr lvl="0" algn="ctr" eaLnBrk="1" hangingPunct="1">
              <a:lnSpc>
                <a:spcPct val="150000"/>
              </a:lnSpc>
            </a:pPr>
            <a:r>
              <a:rPr lang="zh-CN" altLang="en-US" sz="1600" b="1" dirty="0">
                <a:solidFill>
                  <a:srgbClr val="996633"/>
                </a:solidFill>
                <a:latin typeface="张海山锐线体简" panose="02000000000000000000" charset="-122"/>
                <a:ea typeface="张海山锐线体简" panose="02000000000000000000" charset="-122"/>
                <a:sym typeface="+mn-ea"/>
              </a:rPr>
              <a:t>内容这里可以添加</a:t>
            </a:r>
          </a:p>
        </p:txBody>
      </p:sp>
      <p:sp>
        <p:nvSpPr>
          <p:cNvPr id="3" name="文本框 12"/>
          <p:cNvSpPr/>
          <p:nvPr/>
        </p:nvSpPr>
        <p:spPr>
          <a:xfrm>
            <a:off x="6344920" y="4159885"/>
            <a:ext cx="2007235" cy="2185035"/>
          </a:xfrm>
          <a:prstGeom prst="rect">
            <a:avLst/>
          </a:prstGeom>
          <a:noFill/>
          <a:ln w="9525">
            <a:noFill/>
          </a:ln>
        </p:spPr>
        <p:txBody>
          <a:bodyPr wrap="square">
            <a:spAutoFit/>
          </a:bodyPr>
          <a:lstStyle/>
          <a:p>
            <a:pPr lvl="0" algn="ctr" eaLnBrk="1" hangingPunct="1">
              <a:lnSpc>
                <a:spcPct val="150000"/>
              </a:lnSpc>
            </a:pPr>
            <a:r>
              <a:rPr lang="en-US" altLang="zh-CN" dirty="0">
                <a:solidFill>
                  <a:srgbClr val="D63850"/>
                </a:solidFill>
                <a:latin typeface="张海山草泥马体" panose="02000000000000000000" charset="-122"/>
                <a:ea typeface="张海山草泥马体" panose="02000000000000000000" charset="-122"/>
                <a:sym typeface="方正姚体" panose="02010601030101010101" pitchFamily="2" charset="-122"/>
              </a:rPr>
              <a:t> </a:t>
            </a:r>
            <a:r>
              <a:rPr lang="zh-CN" altLang="en-US">
                <a:solidFill>
                  <a:srgbClr val="D63850"/>
                </a:solidFill>
                <a:latin typeface="张海山草泥马体" panose="02000000000000000000" charset="-122"/>
                <a:ea typeface="张海山草泥马体" panose="02000000000000000000" charset="-122"/>
                <a:sym typeface="+mn-ea"/>
              </a:rPr>
              <a:t>添加标题</a:t>
            </a:r>
          </a:p>
          <a:p>
            <a:pPr lvl="0" algn="ctr" eaLnBrk="1" hangingPunct="1">
              <a:lnSpc>
                <a:spcPct val="90000"/>
              </a:lnSpc>
            </a:pPr>
            <a:endParaRPr lang="zh-CN" altLang="en-US" sz="1600" b="1" dirty="0">
              <a:solidFill>
                <a:srgbClr val="D63850"/>
              </a:solidFill>
              <a:latin typeface="张海山草泥马体" panose="02000000000000000000" charset="-122"/>
              <a:ea typeface="张海山草泥马体" panose="02000000000000000000" charset="-122"/>
              <a:sym typeface="+mn-ea"/>
            </a:endParaRPr>
          </a:p>
          <a:p>
            <a:pPr lvl="0" algn="ctr" eaLnBrk="1" hangingPunct="1">
              <a:lnSpc>
                <a:spcPct val="150000"/>
              </a:lnSpc>
            </a:pPr>
            <a:r>
              <a:rPr lang="zh-CN" altLang="en-US" sz="1600" b="1" dirty="0">
                <a:solidFill>
                  <a:srgbClr val="D63850"/>
                </a:solidFill>
                <a:latin typeface="张海山锐线体简" panose="02000000000000000000" charset="-122"/>
                <a:ea typeface="张海山锐线体简" panose="02000000000000000000" charset="-122"/>
                <a:sym typeface="+mn-ea"/>
              </a:rPr>
              <a:t>这里可以添加主要内容这里可以添加主要内容里可以添</a:t>
            </a:r>
          </a:p>
          <a:p>
            <a:pPr lvl="0" algn="ctr" eaLnBrk="1" hangingPunct="1">
              <a:lnSpc>
                <a:spcPct val="150000"/>
              </a:lnSpc>
            </a:pPr>
            <a:r>
              <a:rPr lang="zh-CN" altLang="en-US" sz="1600" b="1" dirty="0">
                <a:solidFill>
                  <a:srgbClr val="D63850"/>
                </a:solidFill>
                <a:latin typeface="张海山锐线体简" panose="02000000000000000000" charset="-122"/>
                <a:ea typeface="张海山锐线体简" panose="02000000000000000000" charset="-122"/>
                <a:sym typeface="+mn-ea"/>
              </a:rPr>
              <a:t>内容这里可以添加</a:t>
            </a:r>
          </a:p>
        </p:txBody>
      </p:sp>
      <p:sp>
        <p:nvSpPr>
          <p:cNvPr id="8" name="文本框 12"/>
          <p:cNvSpPr/>
          <p:nvPr/>
        </p:nvSpPr>
        <p:spPr>
          <a:xfrm>
            <a:off x="8898890" y="4159885"/>
            <a:ext cx="2007235" cy="2185035"/>
          </a:xfrm>
          <a:prstGeom prst="rect">
            <a:avLst/>
          </a:prstGeom>
          <a:noFill/>
          <a:ln w="9525">
            <a:noFill/>
          </a:ln>
        </p:spPr>
        <p:txBody>
          <a:bodyPr wrap="square">
            <a:spAutoFit/>
          </a:bodyPr>
          <a:lstStyle/>
          <a:p>
            <a:pPr lvl="0" algn="ctr" eaLnBrk="1" hangingPunct="1">
              <a:lnSpc>
                <a:spcPct val="150000"/>
              </a:lnSpc>
            </a:pPr>
            <a:r>
              <a:rPr lang="en-US" altLang="zh-CN" dirty="0">
                <a:solidFill>
                  <a:srgbClr val="996633"/>
                </a:solidFill>
                <a:latin typeface="张海山草泥马体" panose="02000000000000000000" charset="-122"/>
                <a:ea typeface="张海山草泥马体" panose="02000000000000000000" charset="-122"/>
                <a:sym typeface="方正姚体" panose="02010601030101010101" pitchFamily="2" charset="-122"/>
              </a:rPr>
              <a:t> </a:t>
            </a:r>
            <a:r>
              <a:rPr lang="zh-CN" altLang="en-US">
                <a:solidFill>
                  <a:srgbClr val="996633"/>
                </a:solidFill>
                <a:latin typeface="张海山草泥马体" panose="02000000000000000000" charset="-122"/>
                <a:ea typeface="张海山草泥马体" panose="02000000000000000000" charset="-122"/>
                <a:sym typeface="+mn-ea"/>
              </a:rPr>
              <a:t>添加标题</a:t>
            </a:r>
          </a:p>
          <a:p>
            <a:pPr lvl="0" algn="ctr" eaLnBrk="1" hangingPunct="1">
              <a:lnSpc>
                <a:spcPct val="90000"/>
              </a:lnSpc>
            </a:pPr>
            <a:endParaRPr lang="zh-CN" altLang="en-US" sz="1600" b="1" dirty="0">
              <a:solidFill>
                <a:srgbClr val="996633"/>
              </a:solidFill>
              <a:latin typeface="张海山草泥马体" panose="02000000000000000000" charset="-122"/>
              <a:ea typeface="张海山草泥马体" panose="02000000000000000000" charset="-122"/>
              <a:sym typeface="+mn-ea"/>
            </a:endParaRPr>
          </a:p>
          <a:p>
            <a:pPr lvl="0" algn="ctr" eaLnBrk="1" hangingPunct="1">
              <a:lnSpc>
                <a:spcPct val="150000"/>
              </a:lnSpc>
            </a:pPr>
            <a:r>
              <a:rPr lang="zh-CN" altLang="en-US" sz="1600" b="1" dirty="0">
                <a:solidFill>
                  <a:srgbClr val="996633"/>
                </a:solidFill>
                <a:latin typeface="张海山锐线体简" panose="02000000000000000000" charset="-122"/>
                <a:ea typeface="张海山锐线体简" panose="02000000000000000000" charset="-122"/>
                <a:sym typeface="+mn-ea"/>
              </a:rPr>
              <a:t>这里可以添加主要内容这里可以添加主要内容里可以添</a:t>
            </a:r>
          </a:p>
          <a:p>
            <a:pPr lvl="0" algn="ctr" eaLnBrk="1" hangingPunct="1">
              <a:lnSpc>
                <a:spcPct val="150000"/>
              </a:lnSpc>
            </a:pPr>
            <a:r>
              <a:rPr lang="zh-CN" altLang="en-US" sz="1600" b="1" dirty="0">
                <a:solidFill>
                  <a:srgbClr val="996633"/>
                </a:solidFill>
                <a:latin typeface="张海山锐线体简" panose="02000000000000000000" charset="-122"/>
                <a:ea typeface="张海山锐线体简" panose="02000000000000000000" charset="-122"/>
                <a:sym typeface="+mn-ea"/>
              </a:rPr>
              <a:t>内容这里可以添加</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24799" t="11172" r="24800" b="12167"/>
          <a:stretch>
            <a:fillRect/>
          </a:stretch>
        </p:blipFill>
        <p:spPr>
          <a:xfrm rot="17117585" flipV="1">
            <a:off x="-878840" y="-970915"/>
            <a:ext cx="2388870" cy="2044065"/>
          </a:xfrm>
          <a:prstGeom prst="rect">
            <a:avLst/>
          </a:prstGeom>
        </p:spPr>
      </p:pic>
      <p:grpSp>
        <p:nvGrpSpPr>
          <p:cNvPr id="6" name="组合 5"/>
          <p:cNvGrpSpPr/>
          <p:nvPr/>
        </p:nvGrpSpPr>
        <p:grpSpPr>
          <a:xfrm>
            <a:off x="1338580" y="408305"/>
            <a:ext cx="5168265" cy="1064895"/>
            <a:chOff x="2065" y="751"/>
            <a:chExt cx="8139" cy="1677"/>
          </a:xfrm>
        </p:grpSpPr>
        <p:sp>
          <p:nvSpPr>
            <p:cNvPr id="5" name="文本框 4"/>
            <p:cNvSpPr txBox="1"/>
            <p:nvPr/>
          </p:nvSpPr>
          <p:spPr>
            <a:xfrm>
              <a:off x="2204" y="751"/>
              <a:ext cx="3246" cy="624"/>
            </a:xfrm>
            <a:prstGeom prst="rect">
              <a:avLst/>
            </a:prstGeom>
            <a:noFill/>
          </p:spPr>
          <p:txBody>
            <a:bodyPr wrap="square" rtlCol="0">
              <a:spAutoFit/>
            </a:bodyPr>
            <a:lstStyle/>
            <a:p>
              <a:r>
                <a:rPr lang="en-US" altLang="zh-CN" sz="2000" b="1">
                  <a:solidFill>
                    <a:srgbClr val="996633"/>
                  </a:solidFill>
                  <a:latin typeface="幼圆" panose="02010509060101010101" charset="-122"/>
                  <a:ea typeface="幼圆" panose="02010509060101010101" charset="-122"/>
                </a:rPr>
                <a:t>PART 1</a:t>
              </a:r>
            </a:p>
          </p:txBody>
        </p:sp>
        <p:sp>
          <p:nvSpPr>
            <p:cNvPr id="17" name="文本框 16"/>
            <p:cNvSpPr txBox="1"/>
            <p:nvPr/>
          </p:nvSpPr>
          <p:spPr>
            <a:xfrm>
              <a:off x="2065" y="1228"/>
              <a:ext cx="8139" cy="1200"/>
            </a:xfrm>
            <a:prstGeom prst="rect">
              <a:avLst/>
            </a:prstGeom>
            <a:noFill/>
          </p:spPr>
          <p:txBody>
            <a:bodyPr wrap="square" rtlCol="0">
              <a:spAutoFit/>
            </a:bodyPr>
            <a:lstStyle/>
            <a:p>
              <a:pPr algn="l"/>
              <a:r>
                <a:rPr lang="zh-CN" altLang="en-US" sz="2800">
                  <a:solidFill>
                    <a:srgbClr val="996633"/>
                  </a:solidFill>
                  <a:latin typeface="幼圆" panose="02010509060101010101" charset="-122"/>
                  <a:ea typeface="幼圆" panose="02010509060101010101" charset="-122"/>
                </a:rPr>
                <a:t>点击此处添加标题</a:t>
              </a:r>
            </a:p>
            <a:p>
              <a:pPr algn="l"/>
              <a:r>
                <a:rPr lang="zh-CN" altLang="en-US" sz="1600" b="1" spc="300">
                  <a:solidFill>
                    <a:srgbClr val="996633"/>
                  </a:solidFill>
                  <a:uFillTx/>
                  <a:latin typeface="幼圆" panose="02010509060101010101" charset="-122"/>
                  <a:ea typeface="幼圆" panose="02010509060101010101" charset="-122"/>
                </a:rPr>
                <a:t>Click here to add title</a:t>
              </a:r>
            </a:p>
          </p:txBody>
        </p:sp>
      </p:grpSp>
      <p:pic>
        <p:nvPicPr>
          <p:cNvPr id="7" name="图片 6"/>
          <p:cNvPicPr>
            <a:picLocks noChangeAspect="1"/>
          </p:cNvPicPr>
          <p:nvPr/>
        </p:nvPicPr>
        <p:blipFill rotWithShape="1">
          <a:blip r:embed="rId3" cstate="print">
            <a:lum bright="-6000" contrast="6000"/>
            <a:extLst>
              <a:ext uri="{28A0092B-C50C-407E-A947-70E740481C1C}">
                <a14:useLocalDpi xmlns:a14="http://schemas.microsoft.com/office/drawing/2010/main" val="0"/>
              </a:ext>
            </a:extLst>
          </a:blip>
          <a:srcRect l="17519" t="5199" r="17519" b="6193"/>
          <a:stretch>
            <a:fillRect/>
          </a:stretch>
        </p:blipFill>
        <p:spPr>
          <a:xfrm flipH="1">
            <a:off x="10574020" y="5619750"/>
            <a:ext cx="1466215" cy="1125220"/>
          </a:xfrm>
          <a:prstGeom prst="rect">
            <a:avLst/>
          </a:prstGeom>
        </p:spPr>
      </p:pic>
      <p:sp>
        <p:nvSpPr>
          <p:cNvPr id="2" name="Flowchart: Off-page Connector 22"/>
          <p:cNvSpPr/>
          <p:nvPr/>
        </p:nvSpPr>
        <p:spPr>
          <a:xfrm rot="16200000">
            <a:off x="1286084" y="2137164"/>
            <a:ext cx="801268" cy="780976"/>
          </a:xfrm>
          <a:prstGeom prst="roundRect">
            <a:avLst/>
          </a:prstGeom>
          <a:solidFill>
            <a:srgbClr val="D63850"/>
          </a:solidFill>
          <a:ln w="19050">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4800" dirty="0">
              <a:solidFill>
                <a:schemeClr val="tx1">
                  <a:lumMod val="75000"/>
                  <a:lumOff val="25000"/>
                </a:schemeClr>
              </a:solidFill>
            </a:endParaRPr>
          </a:p>
        </p:txBody>
      </p:sp>
      <p:sp>
        <p:nvSpPr>
          <p:cNvPr id="3" name="Freeform 35"/>
          <p:cNvSpPr>
            <a:spLocks noChangeAspect="1" noEditPoints="1"/>
          </p:cNvSpPr>
          <p:nvPr/>
        </p:nvSpPr>
        <p:spPr bwMode="auto">
          <a:xfrm>
            <a:off x="1361260" y="2328912"/>
            <a:ext cx="646534" cy="377144"/>
          </a:xfrm>
          <a:custGeom>
            <a:avLst/>
            <a:gdLst>
              <a:gd name="T0" fmla="*/ 135 w 157"/>
              <a:gd name="T1" fmla="*/ 46 h 106"/>
              <a:gd name="T2" fmla="*/ 136 w 157"/>
              <a:gd name="T3" fmla="*/ 37 h 106"/>
              <a:gd name="T4" fmla="*/ 99 w 157"/>
              <a:gd name="T5" fmla="*/ 0 h 106"/>
              <a:gd name="T6" fmla="*/ 73 w 157"/>
              <a:gd name="T7" fmla="*/ 18 h 106"/>
              <a:gd name="T8" fmla="*/ 45 w 157"/>
              <a:gd name="T9" fmla="*/ 8 h 106"/>
              <a:gd name="T10" fmla="*/ 19 w 157"/>
              <a:gd name="T11" fmla="*/ 39 h 106"/>
              <a:gd name="T12" fmla="*/ 20 w 157"/>
              <a:gd name="T13" fmla="*/ 47 h 106"/>
              <a:gd name="T14" fmla="*/ 0 w 157"/>
              <a:gd name="T15" fmla="*/ 75 h 106"/>
              <a:gd name="T16" fmla="*/ 31 w 157"/>
              <a:gd name="T17" fmla="*/ 106 h 106"/>
              <a:gd name="T18" fmla="*/ 126 w 157"/>
              <a:gd name="T19" fmla="*/ 106 h 106"/>
              <a:gd name="T20" fmla="*/ 157 w 157"/>
              <a:gd name="T21" fmla="*/ 75 h 106"/>
              <a:gd name="T22" fmla="*/ 135 w 157"/>
              <a:gd name="T23" fmla="*/ 46 h 106"/>
              <a:gd name="T24" fmla="*/ 120 w 157"/>
              <a:gd name="T25" fmla="*/ 100 h 106"/>
              <a:gd name="T26" fmla="*/ 79 w 157"/>
              <a:gd name="T27" fmla="*/ 100 h 106"/>
              <a:gd name="T28" fmla="*/ 103 w 157"/>
              <a:gd name="T29" fmla="*/ 75 h 106"/>
              <a:gd name="T30" fmla="*/ 102 w 157"/>
              <a:gd name="T31" fmla="*/ 72 h 106"/>
              <a:gd name="T32" fmla="*/ 92 w 157"/>
              <a:gd name="T33" fmla="*/ 72 h 106"/>
              <a:gd name="T34" fmla="*/ 92 w 157"/>
              <a:gd name="T35" fmla="*/ 68 h 106"/>
              <a:gd name="T36" fmla="*/ 92 w 157"/>
              <a:gd name="T37" fmla="*/ 37 h 106"/>
              <a:gd name="T38" fmla="*/ 90 w 157"/>
              <a:gd name="T39" fmla="*/ 35 h 106"/>
              <a:gd name="T40" fmla="*/ 64 w 157"/>
              <a:gd name="T41" fmla="*/ 35 h 106"/>
              <a:gd name="T42" fmla="*/ 62 w 157"/>
              <a:gd name="T43" fmla="*/ 37 h 106"/>
              <a:gd name="T44" fmla="*/ 62 w 157"/>
              <a:gd name="T45" fmla="*/ 68 h 106"/>
              <a:gd name="T46" fmla="*/ 62 w 157"/>
              <a:gd name="T47" fmla="*/ 73 h 106"/>
              <a:gd name="T48" fmla="*/ 51 w 157"/>
              <a:gd name="T49" fmla="*/ 73 h 106"/>
              <a:gd name="T50" fmla="*/ 50 w 157"/>
              <a:gd name="T51" fmla="*/ 76 h 106"/>
              <a:gd name="T52" fmla="*/ 75 w 157"/>
              <a:gd name="T53" fmla="*/ 100 h 106"/>
              <a:gd name="T54" fmla="*/ 38 w 157"/>
              <a:gd name="T55" fmla="*/ 100 h 106"/>
              <a:gd name="T56" fmla="*/ 11 w 157"/>
              <a:gd name="T57" fmla="*/ 74 h 106"/>
              <a:gd name="T58" fmla="*/ 29 w 157"/>
              <a:gd name="T59" fmla="*/ 50 h 106"/>
              <a:gd name="T60" fmla="*/ 28 w 157"/>
              <a:gd name="T61" fmla="*/ 44 h 106"/>
              <a:gd name="T62" fmla="*/ 50 w 157"/>
              <a:gd name="T63" fmla="*/ 17 h 106"/>
              <a:gd name="T64" fmla="*/ 74 w 157"/>
              <a:gd name="T65" fmla="*/ 29 h 106"/>
              <a:gd name="T66" fmla="*/ 97 w 157"/>
              <a:gd name="T67" fmla="*/ 10 h 106"/>
              <a:gd name="T68" fmla="*/ 128 w 157"/>
              <a:gd name="T69" fmla="*/ 42 h 106"/>
              <a:gd name="T70" fmla="*/ 127 w 157"/>
              <a:gd name="T71" fmla="*/ 49 h 106"/>
              <a:gd name="T72" fmla="*/ 147 w 157"/>
              <a:gd name="T73" fmla="*/ 74 h 106"/>
              <a:gd name="T74" fmla="*/ 120 w 157"/>
              <a:gd name="T75" fmla="*/ 100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6">
                <a:moveTo>
                  <a:pt x="135" y="46"/>
                </a:moveTo>
                <a:cubicBezTo>
                  <a:pt x="136" y="43"/>
                  <a:pt x="136" y="40"/>
                  <a:pt x="136" y="37"/>
                </a:cubicBezTo>
                <a:cubicBezTo>
                  <a:pt x="136" y="16"/>
                  <a:pt x="120" y="0"/>
                  <a:pt x="99" y="0"/>
                </a:cubicBezTo>
                <a:cubicBezTo>
                  <a:pt x="76" y="0"/>
                  <a:pt x="73" y="18"/>
                  <a:pt x="73" y="18"/>
                </a:cubicBezTo>
                <a:cubicBezTo>
                  <a:pt x="73" y="18"/>
                  <a:pt x="63" y="6"/>
                  <a:pt x="45" y="8"/>
                </a:cubicBezTo>
                <a:cubicBezTo>
                  <a:pt x="30" y="11"/>
                  <a:pt x="19" y="25"/>
                  <a:pt x="19" y="39"/>
                </a:cubicBezTo>
                <a:cubicBezTo>
                  <a:pt x="19" y="42"/>
                  <a:pt x="20" y="44"/>
                  <a:pt x="20" y="47"/>
                </a:cubicBezTo>
                <a:cubicBezTo>
                  <a:pt x="9" y="51"/>
                  <a:pt x="0" y="62"/>
                  <a:pt x="0" y="75"/>
                </a:cubicBezTo>
                <a:cubicBezTo>
                  <a:pt x="0" y="92"/>
                  <a:pt x="14" y="106"/>
                  <a:pt x="31" y="106"/>
                </a:cubicBezTo>
                <a:cubicBezTo>
                  <a:pt x="126" y="106"/>
                  <a:pt x="126" y="106"/>
                  <a:pt x="126" y="106"/>
                </a:cubicBezTo>
                <a:cubicBezTo>
                  <a:pt x="143" y="106"/>
                  <a:pt x="157" y="92"/>
                  <a:pt x="157" y="75"/>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0"/>
                  <a:pt x="92" y="68"/>
                </a:cubicBezTo>
                <a:cubicBezTo>
                  <a:pt x="92" y="59"/>
                  <a:pt x="92" y="43"/>
                  <a:pt x="92" y="37"/>
                </a:cubicBezTo>
                <a:cubicBezTo>
                  <a:pt x="92" y="37"/>
                  <a:pt x="92" y="35"/>
                  <a:pt x="90" y="35"/>
                </a:cubicBezTo>
                <a:cubicBezTo>
                  <a:pt x="88" y="35"/>
                  <a:pt x="67" y="35"/>
                  <a:pt x="64" y="35"/>
                </a:cubicBezTo>
                <a:cubicBezTo>
                  <a:pt x="61" y="35"/>
                  <a:pt x="62" y="37"/>
                  <a:pt x="62" y="37"/>
                </a:cubicBezTo>
                <a:cubicBezTo>
                  <a:pt x="62" y="44"/>
                  <a:pt x="62" y="59"/>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8"/>
                  <a:pt x="11" y="74"/>
                </a:cubicBezTo>
                <a:cubicBezTo>
                  <a:pt x="11" y="63"/>
                  <a:pt x="18" y="53"/>
                  <a:pt x="29" y="50"/>
                </a:cubicBezTo>
                <a:cubicBezTo>
                  <a:pt x="28" y="48"/>
                  <a:pt x="28" y="46"/>
                  <a:pt x="28" y="44"/>
                </a:cubicBezTo>
                <a:cubicBezTo>
                  <a:pt x="28" y="31"/>
                  <a:pt x="37" y="19"/>
                  <a:pt x="50" y="17"/>
                </a:cubicBezTo>
                <a:cubicBezTo>
                  <a:pt x="65" y="15"/>
                  <a:pt x="74" y="29"/>
                  <a:pt x="74" y="29"/>
                </a:cubicBezTo>
                <a:cubicBezTo>
                  <a:pt x="74" y="29"/>
                  <a:pt x="77" y="10"/>
                  <a:pt x="97" y="10"/>
                </a:cubicBezTo>
                <a:cubicBezTo>
                  <a:pt x="115" y="10"/>
                  <a:pt x="128" y="24"/>
                  <a:pt x="128" y="42"/>
                </a:cubicBezTo>
                <a:cubicBezTo>
                  <a:pt x="128" y="44"/>
                  <a:pt x="127" y="47"/>
                  <a:pt x="127" y="49"/>
                </a:cubicBezTo>
                <a:cubicBezTo>
                  <a:pt x="138" y="53"/>
                  <a:pt x="147" y="62"/>
                  <a:pt x="147" y="74"/>
                </a:cubicBezTo>
                <a:cubicBezTo>
                  <a:pt x="147" y="88"/>
                  <a:pt x="135" y="100"/>
                  <a:pt x="120" y="100"/>
                </a:cubicBezTo>
                <a:close/>
              </a:path>
            </a:pathLst>
          </a:custGeom>
          <a:solidFill>
            <a:schemeClr val="bg1"/>
          </a:solidFill>
          <a:ln>
            <a:noFill/>
          </a:ln>
        </p:spPr>
        <p:txBody>
          <a:bodyPr vert="horz" wrap="square" lIns="121920" tIns="60960" rIns="121920" bIns="60960" numCol="1" anchor="t" anchorCtr="0" compatLnSpc="1"/>
          <a:lstStyle/>
          <a:p>
            <a:endParaRPr lang="en-US" sz="2400">
              <a:solidFill>
                <a:schemeClr val="tx1">
                  <a:lumMod val="75000"/>
                  <a:lumOff val="25000"/>
                </a:schemeClr>
              </a:solidFill>
            </a:endParaRPr>
          </a:p>
        </p:txBody>
      </p:sp>
      <p:sp>
        <p:nvSpPr>
          <p:cNvPr id="8" name="Flowchart: Off-page Connector 47"/>
          <p:cNvSpPr/>
          <p:nvPr/>
        </p:nvSpPr>
        <p:spPr>
          <a:xfrm rot="16200000">
            <a:off x="1286081" y="4795068"/>
            <a:ext cx="801267" cy="780978"/>
          </a:xfrm>
          <a:prstGeom prst="roundRect">
            <a:avLst/>
          </a:prstGeom>
          <a:solidFill>
            <a:srgbClr val="D63850"/>
          </a:solidFill>
          <a:ln w="19050">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2800" dirty="0">
              <a:solidFill>
                <a:schemeClr val="tx1">
                  <a:lumMod val="75000"/>
                  <a:lumOff val="25000"/>
                </a:schemeClr>
              </a:solidFill>
              <a:latin typeface="Impact" panose="020B0806030902050204" pitchFamily="34" charset="0"/>
            </a:endParaRPr>
          </a:p>
        </p:txBody>
      </p:sp>
      <p:sp>
        <p:nvSpPr>
          <p:cNvPr id="9" name="Freeform 61"/>
          <p:cNvSpPr/>
          <p:nvPr/>
        </p:nvSpPr>
        <p:spPr bwMode="auto">
          <a:xfrm>
            <a:off x="1454220" y="4946392"/>
            <a:ext cx="460613" cy="478331"/>
          </a:xfrm>
          <a:custGeom>
            <a:avLst/>
            <a:gdLst>
              <a:gd name="T0" fmla="*/ 99 w 137"/>
              <a:gd name="T1" fmla="*/ 57 h 142"/>
              <a:gd name="T2" fmla="*/ 137 w 137"/>
              <a:gd name="T3" fmla="*/ 57 h 142"/>
              <a:gd name="T4" fmla="*/ 76 w 137"/>
              <a:gd name="T5" fmla="*/ 4 h 142"/>
              <a:gd name="T6" fmla="*/ 69 w 137"/>
              <a:gd name="T7" fmla="*/ 0 h 142"/>
              <a:gd name="T8" fmla="*/ 62 w 137"/>
              <a:gd name="T9" fmla="*/ 4 h 142"/>
              <a:gd name="T10" fmla="*/ 0 w 137"/>
              <a:gd name="T11" fmla="*/ 57 h 142"/>
              <a:gd name="T12" fmla="*/ 39 w 137"/>
              <a:gd name="T13" fmla="*/ 57 h 142"/>
              <a:gd name="T14" fmla="*/ 62 w 137"/>
              <a:gd name="T15" fmla="*/ 4 h 142"/>
              <a:gd name="T16" fmla="*/ 62 w 137"/>
              <a:gd name="T17" fmla="*/ 5 h 142"/>
              <a:gd name="T18" fmla="*/ 43 w 137"/>
              <a:gd name="T19" fmla="*/ 57 h 142"/>
              <a:gd name="T20" fmla="*/ 64 w 137"/>
              <a:gd name="T21" fmla="*/ 57 h 142"/>
              <a:gd name="T22" fmla="*/ 64 w 137"/>
              <a:gd name="T23" fmla="*/ 122 h 142"/>
              <a:gd name="T24" fmla="*/ 64 w 137"/>
              <a:gd name="T25" fmla="*/ 125 h 142"/>
              <a:gd name="T26" fmla="*/ 64 w 137"/>
              <a:gd name="T27" fmla="*/ 130 h 142"/>
              <a:gd name="T28" fmla="*/ 76 w 137"/>
              <a:gd name="T29" fmla="*/ 142 h 142"/>
              <a:gd name="T30" fmla="*/ 87 w 137"/>
              <a:gd name="T31" fmla="*/ 130 h 142"/>
              <a:gd name="T32" fmla="*/ 87 w 137"/>
              <a:gd name="T33" fmla="*/ 125 h 142"/>
              <a:gd name="T34" fmla="*/ 79 w 137"/>
              <a:gd name="T35" fmla="*/ 125 h 142"/>
              <a:gd name="T36" fmla="*/ 79 w 137"/>
              <a:gd name="T37" fmla="*/ 127 h 142"/>
              <a:gd name="T38" fmla="*/ 79 w 137"/>
              <a:gd name="T39" fmla="*/ 129 h 142"/>
              <a:gd name="T40" fmla="*/ 76 w 137"/>
              <a:gd name="T41" fmla="*/ 133 h 142"/>
              <a:gd name="T42" fmla="*/ 72 w 137"/>
              <a:gd name="T43" fmla="*/ 129 h 142"/>
              <a:gd name="T44" fmla="*/ 72 w 137"/>
              <a:gd name="T45" fmla="*/ 127 h 142"/>
              <a:gd name="T46" fmla="*/ 72 w 137"/>
              <a:gd name="T47" fmla="*/ 125 h 142"/>
              <a:gd name="T48" fmla="*/ 72 w 137"/>
              <a:gd name="T49" fmla="*/ 111 h 142"/>
              <a:gd name="T50" fmla="*/ 72 w 137"/>
              <a:gd name="T51" fmla="*/ 57 h 142"/>
              <a:gd name="T52" fmla="*/ 94 w 137"/>
              <a:gd name="T53" fmla="*/ 57 h 142"/>
              <a:gd name="T54" fmla="*/ 76 w 137"/>
              <a:gd name="T55" fmla="*/ 5 h 142"/>
              <a:gd name="T56" fmla="*/ 76 w 137"/>
              <a:gd name="T57" fmla="*/ 4 h 142"/>
              <a:gd name="T58" fmla="*/ 99 w 137"/>
              <a:gd name="T59" fmla="*/ 57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7" h="142">
                <a:moveTo>
                  <a:pt x="99" y="57"/>
                </a:moveTo>
                <a:cubicBezTo>
                  <a:pt x="137" y="57"/>
                  <a:pt x="137" y="57"/>
                  <a:pt x="137" y="57"/>
                </a:cubicBezTo>
                <a:cubicBezTo>
                  <a:pt x="130" y="28"/>
                  <a:pt x="105" y="7"/>
                  <a:pt x="76" y="4"/>
                </a:cubicBezTo>
                <a:cubicBezTo>
                  <a:pt x="74" y="1"/>
                  <a:pt x="72" y="0"/>
                  <a:pt x="69" y="0"/>
                </a:cubicBezTo>
                <a:cubicBezTo>
                  <a:pt x="66" y="0"/>
                  <a:pt x="64" y="1"/>
                  <a:pt x="62" y="4"/>
                </a:cubicBezTo>
                <a:cubicBezTo>
                  <a:pt x="32" y="6"/>
                  <a:pt x="7" y="28"/>
                  <a:pt x="0" y="57"/>
                </a:cubicBezTo>
                <a:cubicBezTo>
                  <a:pt x="39" y="57"/>
                  <a:pt x="39" y="57"/>
                  <a:pt x="39" y="57"/>
                </a:cubicBezTo>
                <a:cubicBezTo>
                  <a:pt x="39" y="24"/>
                  <a:pt x="58" y="7"/>
                  <a:pt x="62" y="4"/>
                </a:cubicBezTo>
                <a:cubicBezTo>
                  <a:pt x="62" y="4"/>
                  <a:pt x="62" y="5"/>
                  <a:pt x="62" y="5"/>
                </a:cubicBezTo>
                <a:cubicBezTo>
                  <a:pt x="41" y="31"/>
                  <a:pt x="43" y="57"/>
                  <a:pt x="43" y="57"/>
                </a:cubicBezTo>
                <a:cubicBezTo>
                  <a:pt x="64" y="57"/>
                  <a:pt x="64" y="57"/>
                  <a:pt x="64" y="57"/>
                </a:cubicBezTo>
                <a:cubicBezTo>
                  <a:pt x="64" y="122"/>
                  <a:pt x="64" y="122"/>
                  <a:pt x="64" y="122"/>
                </a:cubicBezTo>
                <a:cubicBezTo>
                  <a:pt x="64" y="125"/>
                  <a:pt x="64" y="125"/>
                  <a:pt x="64" y="125"/>
                </a:cubicBezTo>
                <a:cubicBezTo>
                  <a:pt x="64" y="130"/>
                  <a:pt x="64" y="130"/>
                  <a:pt x="64" y="130"/>
                </a:cubicBezTo>
                <a:cubicBezTo>
                  <a:pt x="64" y="136"/>
                  <a:pt x="69" y="142"/>
                  <a:pt x="76" y="142"/>
                </a:cubicBezTo>
                <a:cubicBezTo>
                  <a:pt x="82" y="142"/>
                  <a:pt x="87" y="136"/>
                  <a:pt x="87" y="130"/>
                </a:cubicBezTo>
                <a:cubicBezTo>
                  <a:pt x="87" y="125"/>
                  <a:pt x="87" y="125"/>
                  <a:pt x="87" y="125"/>
                </a:cubicBezTo>
                <a:cubicBezTo>
                  <a:pt x="79" y="125"/>
                  <a:pt x="79" y="125"/>
                  <a:pt x="79" y="125"/>
                </a:cubicBezTo>
                <a:cubicBezTo>
                  <a:pt x="79" y="127"/>
                  <a:pt x="79" y="127"/>
                  <a:pt x="79" y="127"/>
                </a:cubicBezTo>
                <a:cubicBezTo>
                  <a:pt x="79" y="129"/>
                  <a:pt x="79" y="129"/>
                  <a:pt x="79" y="129"/>
                </a:cubicBezTo>
                <a:cubicBezTo>
                  <a:pt x="79" y="131"/>
                  <a:pt x="78" y="133"/>
                  <a:pt x="76" y="133"/>
                </a:cubicBezTo>
                <a:cubicBezTo>
                  <a:pt x="74" y="133"/>
                  <a:pt x="72" y="131"/>
                  <a:pt x="72" y="129"/>
                </a:cubicBezTo>
                <a:cubicBezTo>
                  <a:pt x="72" y="127"/>
                  <a:pt x="72" y="127"/>
                  <a:pt x="72" y="127"/>
                </a:cubicBezTo>
                <a:cubicBezTo>
                  <a:pt x="72" y="125"/>
                  <a:pt x="72" y="125"/>
                  <a:pt x="72" y="125"/>
                </a:cubicBezTo>
                <a:cubicBezTo>
                  <a:pt x="72" y="111"/>
                  <a:pt x="72" y="111"/>
                  <a:pt x="72" y="111"/>
                </a:cubicBezTo>
                <a:cubicBezTo>
                  <a:pt x="72" y="57"/>
                  <a:pt x="72" y="57"/>
                  <a:pt x="72" y="57"/>
                </a:cubicBezTo>
                <a:cubicBezTo>
                  <a:pt x="94" y="57"/>
                  <a:pt x="94" y="57"/>
                  <a:pt x="94" y="57"/>
                </a:cubicBezTo>
                <a:cubicBezTo>
                  <a:pt x="94" y="57"/>
                  <a:pt x="97" y="31"/>
                  <a:pt x="76" y="5"/>
                </a:cubicBezTo>
                <a:cubicBezTo>
                  <a:pt x="76" y="5"/>
                  <a:pt x="76" y="4"/>
                  <a:pt x="76" y="4"/>
                </a:cubicBezTo>
                <a:cubicBezTo>
                  <a:pt x="80" y="7"/>
                  <a:pt x="99" y="24"/>
                  <a:pt x="99" y="57"/>
                </a:cubicBezTo>
                <a:close/>
              </a:path>
            </a:pathLst>
          </a:custGeom>
          <a:solidFill>
            <a:schemeClr val="bg1"/>
          </a:solidFill>
          <a:ln>
            <a:noFill/>
          </a:ln>
        </p:spPr>
        <p:txBody>
          <a:bodyPr vert="horz" wrap="square" lIns="121920" tIns="60960" rIns="121920" bIns="60960" numCol="1" anchor="t" anchorCtr="0" compatLnSpc="1"/>
          <a:lstStyle/>
          <a:p>
            <a:endParaRPr lang="en-US">
              <a:solidFill>
                <a:schemeClr val="tx1">
                  <a:lumMod val="75000"/>
                  <a:lumOff val="25000"/>
                </a:schemeClr>
              </a:solidFill>
              <a:latin typeface="Impact" panose="020B0806030902050204" pitchFamily="34" charset="0"/>
            </a:endParaRPr>
          </a:p>
        </p:txBody>
      </p:sp>
      <p:sp>
        <p:nvSpPr>
          <p:cNvPr id="10" name="Flowchart: Off-page Connector 32"/>
          <p:cNvSpPr/>
          <p:nvPr/>
        </p:nvSpPr>
        <p:spPr>
          <a:xfrm rot="16200000">
            <a:off x="1286083" y="3466113"/>
            <a:ext cx="801267" cy="780977"/>
          </a:xfrm>
          <a:prstGeom prst="roundRect">
            <a:avLst/>
          </a:prstGeom>
          <a:solidFill>
            <a:srgbClr val="996633"/>
          </a:solidFill>
          <a:ln w="19050">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2800" dirty="0">
              <a:solidFill>
                <a:schemeClr val="tx1">
                  <a:lumMod val="75000"/>
                  <a:lumOff val="25000"/>
                </a:schemeClr>
              </a:solidFill>
              <a:latin typeface="Impact" panose="020B0806030902050204" pitchFamily="34" charset="0"/>
            </a:endParaRPr>
          </a:p>
        </p:txBody>
      </p:sp>
      <p:sp>
        <p:nvSpPr>
          <p:cNvPr id="11" name="Freeform 5"/>
          <p:cNvSpPr>
            <a:spLocks noEditPoints="1"/>
          </p:cNvSpPr>
          <p:nvPr/>
        </p:nvSpPr>
        <p:spPr bwMode="auto">
          <a:xfrm>
            <a:off x="1428594" y="3675887"/>
            <a:ext cx="511864" cy="361431"/>
          </a:xfrm>
          <a:custGeom>
            <a:avLst/>
            <a:gdLst>
              <a:gd name="T0" fmla="*/ 218 w 219"/>
              <a:gd name="T1" fmla="*/ 117 h 154"/>
              <a:gd name="T2" fmla="*/ 219 w 219"/>
              <a:gd name="T3" fmla="*/ 118 h 154"/>
              <a:gd name="T4" fmla="*/ 218 w 219"/>
              <a:gd name="T5" fmla="*/ 119 h 154"/>
              <a:gd name="T6" fmla="*/ 174 w 219"/>
              <a:gd name="T7" fmla="*/ 153 h 154"/>
              <a:gd name="T8" fmla="*/ 172 w 219"/>
              <a:gd name="T9" fmla="*/ 153 h 154"/>
              <a:gd name="T10" fmla="*/ 171 w 219"/>
              <a:gd name="T11" fmla="*/ 151 h 154"/>
              <a:gd name="T12" fmla="*/ 179 w 219"/>
              <a:gd name="T13" fmla="*/ 133 h 154"/>
              <a:gd name="T14" fmla="*/ 113 w 219"/>
              <a:gd name="T15" fmla="*/ 106 h 154"/>
              <a:gd name="T16" fmla="*/ 126 w 219"/>
              <a:gd name="T17" fmla="*/ 89 h 154"/>
              <a:gd name="T18" fmla="*/ 131 w 219"/>
              <a:gd name="T19" fmla="*/ 82 h 154"/>
              <a:gd name="T20" fmla="*/ 179 w 219"/>
              <a:gd name="T21" fmla="*/ 103 h 154"/>
              <a:gd name="T22" fmla="*/ 171 w 219"/>
              <a:gd name="T23" fmla="*/ 85 h 154"/>
              <a:gd name="T24" fmla="*/ 172 w 219"/>
              <a:gd name="T25" fmla="*/ 83 h 154"/>
              <a:gd name="T26" fmla="*/ 173 w 219"/>
              <a:gd name="T27" fmla="*/ 82 h 154"/>
              <a:gd name="T28" fmla="*/ 174 w 219"/>
              <a:gd name="T29" fmla="*/ 83 h 154"/>
              <a:gd name="T30" fmla="*/ 218 w 219"/>
              <a:gd name="T31" fmla="*/ 117 h 154"/>
              <a:gd name="T32" fmla="*/ 45 w 219"/>
              <a:gd name="T33" fmla="*/ 71 h 154"/>
              <a:gd name="T34" fmla="*/ 46 w 219"/>
              <a:gd name="T35" fmla="*/ 71 h 154"/>
              <a:gd name="T36" fmla="*/ 47 w 219"/>
              <a:gd name="T37" fmla="*/ 71 h 154"/>
              <a:gd name="T38" fmla="*/ 47 w 219"/>
              <a:gd name="T39" fmla="*/ 69 h 154"/>
              <a:gd name="T40" fmla="*/ 40 w 219"/>
              <a:gd name="T41" fmla="*/ 50 h 154"/>
              <a:gd name="T42" fmla="*/ 87 w 219"/>
              <a:gd name="T43" fmla="*/ 72 h 154"/>
              <a:gd name="T44" fmla="*/ 93 w 219"/>
              <a:gd name="T45" fmla="*/ 65 h 154"/>
              <a:gd name="T46" fmla="*/ 106 w 219"/>
              <a:gd name="T47" fmla="*/ 49 h 154"/>
              <a:gd name="T48" fmla="*/ 40 w 219"/>
              <a:gd name="T49" fmla="*/ 21 h 154"/>
              <a:gd name="T50" fmla="*/ 47 w 219"/>
              <a:gd name="T51" fmla="*/ 2 h 154"/>
              <a:gd name="T52" fmla="*/ 47 w 219"/>
              <a:gd name="T53" fmla="*/ 0 h 154"/>
              <a:gd name="T54" fmla="*/ 45 w 219"/>
              <a:gd name="T55" fmla="*/ 0 h 154"/>
              <a:gd name="T56" fmla="*/ 0 w 219"/>
              <a:gd name="T57" fmla="*/ 34 h 154"/>
              <a:gd name="T58" fmla="*/ 0 w 219"/>
              <a:gd name="T59" fmla="*/ 35 h 154"/>
              <a:gd name="T60" fmla="*/ 0 w 219"/>
              <a:gd name="T61" fmla="*/ 37 h 154"/>
              <a:gd name="T62" fmla="*/ 45 w 219"/>
              <a:gd name="T63" fmla="*/ 71 h 154"/>
              <a:gd name="T64" fmla="*/ 121 w 219"/>
              <a:gd name="T65" fmla="*/ 86 h 154"/>
              <a:gd name="T66" fmla="*/ 179 w 219"/>
              <a:gd name="T67" fmla="*/ 50 h 154"/>
              <a:gd name="T68" fmla="*/ 171 w 219"/>
              <a:gd name="T69" fmla="*/ 69 h 154"/>
              <a:gd name="T70" fmla="*/ 172 w 219"/>
              <a:gd name="T71" fmla="*/ 71 h 154"/>
              <a:gd name="T72" fmla="*/ 173 w 219"/>
              <a:gd name="T73" fmla="*/ 71 h 154"/>
              <a:gd name="T74" fmla="*/ 174 w 219"/>
              <a:gd name="T75" fmla="*/ 71 h 154"/>
              <a:gd name="T76" fmla="*/ 218 w 219"/>
              <a:gd name="T77" fmla="*/ 37 h 154"/>
              <a:gd name="T78" fmla="*/ 219 w 219"/>
              <a:gd name="T79" fmla="*/ 35 h 154"/>
              <a:gd name="T80" fmla="*/ 218 w 219"/>
              <a:gd name="T81" fmla="*/ 34 h 154"/>
              <a:gd name="T82" fmla="*/ 174 w 219"/>
              <a:gd name="T83" fmla="*/ 0 h 154"/>
              <a:gd name="T84" fmla="*/ 172 w 219"/>
              <a:gd name="T85" fmla="*/ 0 h 154"/>
              <a:gd name="T86" fmla="*/ 171 w 219"/>
              <a:gd name="T87" fmla="*/ 2 h 154"/>
              <a:gd name="T88" fmla="*/ 179 w 219"/>
              <a:gd name="T89" fmla="*/ 21 h 154"/>
              <a:gd name="T90" fmla="*/ 97 w 219"/>
              <a:gd name="T91" fmla="*/ 69 h 154"/>
              <a:gd name="T92" fmla="*/ 40 w 219"/>
              <a:gd name="T93" fmla="*/ 103 h 154"/>
              <a:gd name="T94" fmla="*/ 47 w 219"/>
              <a:gd name="T95" fmla="*/ 85 h 154"/>
              <a:gd name="T96" fmla="*/ 47 w 219"/>
              <a:gd name="T97" fmla="*/ 83 h 154"/>
              <a:gd name="T98" fmla="*/ 46 w 219"/>
              <a:gd name="T99" fmla="*/ 82 h 154"/>
              <a:gd name="T100" fmla="*/ 45 w 219"/>
              <a:gd name="T101" fmla="*/ 83 h 154"/>
              <a:gd name="T102" fmla="*/ 0 w 219"/>
              <a:gd name="T103" fmla="*/ 117 h 154"/>
              <a:gd name="T104" fmla="*/ 0 w 219"/>
              <a:gd name="T105" fmla="*/ 118 h 154"/>
              <a:gd name="T106" fmla="*/ 0 w 219"/>
              <a:gd name="T107" fmla="*/ 119 h 154"/>
              <a:gd name="T108" fmla="*/ 45 w 219"/>
              <a:gd name="T109" fmla="*/ 153 h 154"/>
              <a:gd name="T110" fmla="*/ 47 w 219"/>
              <a:gd name="T111" fmla="*/ 153 h 154"/>
              <a:gd name="T112" fmla="*/ 47 w 219"/>
              <a:gd name="T113" fmla="*/ 151 h 154"/>
              <a:gd name="T114" fmla="*/ 40 w 219"/>
              <a:gd name="T115" fmla="*/ 133 h 154"/>
              <a:gd name="T116" fmla="*/ 121 w 219"/>
              <a:gd name="T117" fmla="*/ 86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19" h="154">
                <a:moveTo>
                  <a:pt x="218" y="117"/>
                </a:moveTo>
                <a:cubicBezTo>
                  <a:pt x="219" y="117"/>
                  <a:pt x="219" y="117"/>
                  <a:pt x="219" y="118"/>
                </a:cubicBezTo>
                <a:cubicBezTo>
                  <a:pt x="219" y="119"/>
                  <a:pt x="219" y="119"/>
                  <a:pt x="218" y="119"/>
                </a:cubicBezTo>
                <a:cubicBezTo>
                  <a:pt x="174" y="153"/>
                  <a:pt x="174" y="153"/>
                  <a:pt x="174" y="153"/>
                </a:cubicBezTo>
                <a:cubicBezTo>
                  <a:pt x="174" y="154"/>
                  <a:pt x="173" y="154"/>
                  <a:pt x="172" y="153"/>
                </a:cubicBezTo>
                <a:cubicBezTo>
                  <a:pt x="171" y="153"/>
                  <a:pt x="171" y="152"/>
                  <a:pt x="171" y="151"/>
                </a:cubicBezTo>
                <a:cubicBezTo>
                  <a:pt x="179" y="133"/>
                  <a:pt x="179" y="133"/>
                  <a:pt x="179" y="133"/>
                </a:cubicBezTo>
                <a:cubicBezTo>
                  <a:pt x="145" y="131"/>
                  <a:pt x="126" y="119"/>
                  <a:pt x="113" y="106"/>
                </a:cubicBezTo>
                <a:cubicBezTo>
                  <a:pt x="118" y="100"/>
                  <a:pt x="122" y="94"/>
                  <a:pt x="126" y="89"/>
                </a:cubicBezTo>
                <a:cubicBezTo>
                  <a:pt x="128" y="86"/>
                  <a:pt x="130" y="84"/>
                  <a:pt x="131" y="82"/>
                </a:cubicBezTo>
                <a:cubicBezTo>
                  <a:pt x="141" y="93"/>
                  <a:pt x="154" y="102"/>
                  <a:pt x="179" y="103"/>
                </a:cubicBezTo>
                <a:cubicBezTo>
                  <a:pt x="171" y="85"/>
                  <a:pt x="171" y="85"/>
                  <a:pt x="171" y="85"/>
                </a:cubicBezTo>
                <a:cubicBezTo>
                  <a:pt x="171" y="84"/>
                  <a:pt x="171" y="83"/>
                  <a:pt x="172" y="83"/>
                </a:cubicBezTo>
                <a:cubicBezTo>
                  <a:pt x="172" y="82"/>
                  <a:pt x="173" y="82"/>
                  <a:pt x="173" y="82"/>
                </a:cubicBezTo>
                <a:cubicBezTo>
                  <a:pt x="173" y="82"/>
                  <a:pt x="174" y="82"/>
                  <a:pt x="174" y="83"/>
                </a:cubicBezTo>
                <a:lnTo>
                  <a:pt x="218" y="117"/>
                </a:lnTo>
                <a:close/>
                <a:moveTo>
                  <a:pt x="45" y="71"/>
                </a:moveTo>
                <a:cubicBezTo>
                  <a:pt x="45" y="71"/>
                  <a:pt x="45" y="71"/>
                  <a:pt x="46" y="71"/>
                </a:cubicBezTo>
                <a:cubicBezTo>
                  <a:pt x="46" y="71"/>
                  <a:pt x="46" y="71"/>
                  <a:pt x="47" y="71"/>
                </a:cubicBezTo>
                <a:cubicBezTo>
                  <a:pt x="47" y="70"/>
                  <a:pt x="48" y="69"/>
                  <a:pt x="47" y="69"/>
                </a:cubicBezTo>
                <a:cubicBezTo>
                  <a:pt x="40" y="50"/>
                  <a:pt x="40" y="50"/>
                  <a:pt x="40" y="50"/>
                </a:cubicBezTo>
                <a:cubicBezTo>
                  <a:pt x="65" y="52"/>
                  <a:pt x="77" y="61"/>
                  <a:pt x="87" y="72"/>
                </a:cubicBezTo>
                <a:cubicBezTo>
                  <a:pt x="89" y="70"/>
                  <a:pt x="91" y="68"/>
                  <a:pt x="93" y="65"/>
                </a:cubicBezTo>
                <a:cubicBezTo>
                  <a:pt x="96" y="60"/>
                  <a:pt x="101" y="54"/>
                  <a:pt x="106" y="49"/>
                </a:cubicBezTo>
                <a:cubicBezTo>
                  <a:pt x="92" y="35"/>
                  <a:pt x="73" y="23"/>
                  <a:pt x="40" y="21"/>
                </a:cubicBezTo>
                <a:cubicBezTo>
                  <a:pt x="47" y="2"/>
                  <a:pt x="47" y="2"/>
                  <a:pt x="47" y="2"/>
                </a:cubicBezTo>
                <a:cubicBezTo>
                  <a:pt x="48" y="1"/>
                  <a:pt x="47" y="1"/>
                  <a:pt x="47" y="0"/>
                </a:cubicBezTo>
                <a:cubicBezTo>
                  <a:pt x="46" y="0"/>
                  <a:pt x="45" y="0"/>
                  <a:pt x="45" y="0"/>
                </a:cubicBezTo>
                <a:cubicBezTo>
                  <a:pt x="0" y="34"/>
                  <a:pt x="0" y="34"/>
                  <a:pt x="0" y="34"/>
                </a:cubicBezTo>
                <a:cubicBezTo>
                  <a:pt x="0" y="34"/>
                  <a:pt x="0" y="35"/>
                  <a:pt x="0" y="35"/>
                </a:cubicBezTo>
                <a:cubicBezTo>
                  <a:pt x="0" y="36"/>
                  <a:pt x="0" y="36"/>
                  <a:pt x="0" y="37"/>
                </a:cubicBezTo>
                <a:lnTo>
                  <a:pt x="45" y="71"/>
                </a:lnTo>
                <a:close/>
                <a:moveTo>
                  <a:pt x="121" y="86"/>
                </a:moveTo>
                <a:cubicBezTo>
                  <a:pt x="134" y="67"/>
                  <a:pt x="145" y="53"/>
                  <a:pt x="179" y="50"/>
                </a:cubicBezTo>
                <a:cubicBezTo>
                  <a:pt x="171" y="69"/>
                  <a:pt x="171" y="69"/>
                  <a:pt x="171" y="69"/>
                </a:cubicBezTo>
                <a:cubicBezTo>
                  <a:pt x="171" y="69"/>
                  <a:pt x="171" y="70"/>
                  <a:pt x="172" y="71"/>
                </a:cubicBezTo>
                <a:cubicBezTo>
                  <a:pt x="172" y="71"/>
                  <a:pt x="173" y="71"/>
                  <a:pt x="173" y="71"/>
                </a:cubicBezTo>
                <a:cubicBezTo>
                  <a:pt x="173" y="71"/>
                  <a:pt x="174" y="71"/>
                  <a:pt x="174" y="71"/>
                </a:cubicBezTo>
                <a:cubicBezTo>
                  <a:pt x="218" y="37"/>
                  <a:pt x="218" y="37"/>
                  <a:pt x="218" y="37"/>
                </a:cubicBezTo>
                <a:cubicBezTo>
                  <a:pt x="219" y="36"/>
                  <a:pt x="219" y="36"/>
                  <a:pt x="219" y="35"/>
                </a:cubicBezTo>
                <a:cubicBezTo>
                  <a:pt x="219" y="35"/>
                  <a:pt x="219" y="34"/>
                  <a:pt x="218" y="34"/>
                </a:cubicBezTo>
                <a:cubicBezTo>
                  <a:pt x="174" y="0"/>
                  <a:pt x="174" y="0"/>
                  <a:pt x="174" y="0"/>
                </a:cubicBezTo>
                <a:cubicBezTo>
                  <a:pt x="174" y="0"/>
                  <a:pt x="173" y="0"/>
                  <a:pt x="172" y="0"/>
                </a:cubicBezTo>
                <a:cubicBezTo>
                  <a:pt x="171" y="1"/>
                  <a:pt x="171" y="1"/>
                  <a:pt x="171" y="2"/>
                </a:cubicBezTo>
                <a:cubicBezTo>
                  <a:pt x="179" y="21"/>
                  <a:pt x="179" y="21"/>
                  <a:pt x="179" y="21"/>
                </a:cubicBezTo>
                <a:cubicBezTo>
                  <a:pt x="130" y="23"/>
                  <a:pt x="112" y="48"/>
                  <a:pt x="97" y="69"/>
                </a:cubicBezTo>
                <a:cubicBezTo>
                  <a:pt x="84" y="87"/>
                  <a:pt x="74" y="101"/>
                  <a:pt x="40" y="103"/>
                </a:cubicBezTo>
                <a:cubicBezTo>
                  <a:pt x="47" y="85"/>
                  <a:pt x="47" y="85"/>
                  <a:pt x="47" y="85"/>
                </a:cubicBezTo>
                <a:cubicBezTo>
                  <a:pt x="48" y="84"/>
                  <a:pt x="47" y="83"/>
                  <a:pt x="47" y="83"/>
                </a:cubicBezTo>
                <a:cubicBezTo>
                  <a:pt x="46" y="82"/>
                  <a:pt x="46" y="82"/>
                  <a:pt x="46" y="82"/>
                </a:cubicBezTo>
                <a:cubicBezTo>
                  <a:pt x="45" y="82"/>
                  <a:pt x="45" y="82"/>
                  <a:pt x="45" y="83"/>
                </a:cubicBezTo>
                <a:cubicBezTo>
                  <a:pt x="0" y="117"/>
                  <a:pt x="0" y="117"/>
                  <a:pt x="0" y="117"/>
                </a:cubicBezTo>
                <a:cubicBezTo>
                  <a:pt x="0" y="117"/>
                  <a:pt x="0" y="117"/>
                  <a:pt x="0" y="118"/>
                </a:cubicBezTo>
                <a:cubicBezTo>
                  <a:pt x="0" y="119"/>
                  <a:pt x="0" y="119"/>
                  <a:pt x="0" y="119"/>
                </a:cubicBezTo>
                <a:cubicBezTo>
                  <a:pt x="45" y="153"/>
                  <a:pt x="45" y="153"/>
                  <a:pt x="45" y="153"/>
                </a:cubicBezTo>
                <a:cubicBezTo>
                  <a:pt x="45" y="154"/>
                  <a:pt x="46" y="154"/>
                  <a:pt x="47" y="153"/>
                </a:cubicBezTo>
                <a:cubicBezTo>
                  <a:pt x="47" y="153"/>
                  <a:pt x="48" y="152"/>
                  <a:pt x="47" y="151"/>
                </a:cubicBezTo>
                <a:cubicBezTo>
                  <a:pt x="40" y="133"/>
                  <a:pt x="40" y="133"/>
                  <a:pt x="40" y="133"/>
                </a:cubicBezTo>
                <a:cubicBezTo>
                  <a:pt x="89" y="131"/>
                  <a:pt x="107" y="106"/>
                  <a:pt x="121" y="86"/>
                </a:cubicBezTo>
              </a:path>
            </a:pathLst>
          </a:custGeom>
          <a:solidFill>
            <a:schemeClr val="bg1"/>
          </a:solidFill>
          <a:ln>
            <a:noFill/>
          </a:ln>
        </p:spPr>
        <p:txBody>
          <a:bodyPr vert="horz" wrap="square" lIns="121920" tIns="60960" rIns="121920" bIns="60960" numCol="1" anchor="t" anchorCtr="0" compatLnSpc="1"/>
          <a:lstStyle/>
          <a:p>
            <a:endParaRPr lang="id-ID" sz="1400">
              <a:solidFill>
                <a:schemeClr val="tx1">
                  <a:lumMod val="75000"/>
                  <a:lumOff val="25000"/>
                </a:schemeClr>
              </a:solidFill>
              <a:latin typeface="Impact" panose="020B0806030902050204" pitchFamily="34" charset="0"/>
            </a:endParaRPr>
          </a:p>
        </p:txBody>
      </p:sp>
      <p:sp>
        <p:nvSpPr>
          <p:cNvPr id="14" name="Flowchart: Off-page Connector 22"/>
          <p:cNvSpPr/>
          <p:nvPr/>
        </p:nvSpPr>
        <p:spPr>
          <a:xfrm rot="16200000">
            <a:off x="6532282" y="2137164"/>
            <a:ext cx="801268" cy="780976"/>
          </a:xfrm>
          <a:prstGeom prst="roundRect">
            <a:avLst/>
          </a:prstGeom>
          <a:solidFill>
            <a:srgbClr val="996633"/>
          </a:solidFill>
          <a:ln w="19050">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4800" dirty="0">
              <a:solidFill>
                <a:schemeClr val="tx1">
                  <a:lumMod val="75000"/>
                  <a:lumOff val="25000"/>
                </a:schemeClr>
              </a:solidFill>
            </a:endParaRPr>
          </a:p>
        </p:txBody>
      </p:sp>
      <p:sp>
        <p:nvSpPr>
          <p:cNvPr id="18" name="Flowchart: Off-page Connector 47"/>
          <p:cNvSpPr/>
          <p:nvPr/>
        </p:nvSpPr>
        <p:spPr>
          <a:xfrm rot="16200000">
            <a:off x="6532279" y="4795068"/>
            <a:ext cx="801267" cy="780978"/>
          </a:xfrm>
          <a:prstGeom prst="roundRect">
            <a:avLst/>
          </a:prstGeom>
          <a:solidFill>
            <a:srgbClr val="996633"/>
          </a:solidFill>
          <a:ln w="19050">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2800" dirty="0">
              <a:solidFill>
                <a:schemeClr val="tx1">
                  <a:lumMod val="75000"/>
                  <a:lumOff val="25000"/>
                </a:schemeClr>
              </a:solidFill>
              <a:latin typeface="Impact" panose="020B0806030902050204" pitchFamily="34" charset="0"/>
            </a:endParaRPr>
          </a:p>
        </p:txBody>
      </p:sp>
      <p:sp>
        <p:nvSpPr>
          <p:cNvPr id="19" name="Flowchart: Off-page Connector 32"/>
          <p:cNvSpPr/>
          <p:nvPr/>
        </p:nvSpPr>
        <p:spPr>
          <a:xfrm rot="16200000">
            <a:off x="6532281" y="3466113"/>
            <a:ext cx="801267" cy="780977"/>
          </a:xfrm>
          <a:prstGeom prst="roundRect">
            <a:avLst/>
          </a:prstGeom>
          <a:solidFill>
            <a:srgbClr val="D63850"/>
          </a:solidFill>
          <a:ln w="19050">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en-US" sz="2800" dirty="0">
              <a:solidFill>
                <a:schemeClr val="tx1">
                  <a:lumMod val="75000"/>
                  <a:lumOff val="25000"/>
                </a:schemeClr>
              </a:solidFill>
              <a:latin typeface="Impact" panose="020B0806030902050204" pitchFamily="34" charset="0"/>
            </a:endParaRPr>
          </a:p>
        </p:txBody>
      </p:sp>
      <p:grpSp>
        <p:nvGrpSpPr>
          <p:cNvPr id="29" name="组合 28"/>
          <p:cNvGrpSpPr/>
          <p:nvPr/>
        </p:nvGrpSpPr>
        <p:grpSpPr>
          <a:xfrm>
            <a:off x="6689450" y="4970296"/>
            <a:ext cx="486925" cy="430523"/>
            <a:chOff x="6424429" y="2862185"/>
            <a:chExt cx="250094" cy="221125"/>
          </a:xfrm>
          <a:solidFill>
            <a:schemeClr val="bg1"/>
          </a:solidFill>
        </p:grpSpPr>
        <p:sp>
          <p:nvSpPr>
            <p:cNvPr id="30" name="Freeform 1044"/>
            <p:cNvSpPr>
              <a:spLocks noEditPoints="1"/>
            </p:cNvSpPr>
            <p:nvPr/>
          </p:nvSpPr>
          <p:spPr bwMode="auto">
            <a:xfrm>
              <a:off x="6424429" y="2862185"/>
              <a:ext cx="171879" cy="221125"/>
            </a:xfrm>
            <a:custGeom>
              <a:avLst/>
              <a:gdLst>
                <a:gd name="T0" fmla="*/ 55 w 110"/>
                <a:gd name="T1" fmla="*/ 62 h 142"/>
                <a:gd name="T2" fmla="*/ 0 w 110"/>
                <a:gd name="T3" fmla="*/ 138 h 142"/>
                <a:gd name="T4" fmla="*/ 0 w 110"/>
                <a:gd name="T5" fmla="*/ 142 h 142"/>
                <a:gd name="T6" fmla="*/ 110 w 110"/>
                <a:gd name="T7" fmla="*/ 142 h 142"/>
                <a:gd name="T8" fmla="*/ 110 w 110"/>
                <a:gd name="T9" fmla="*/ 138 h 142"/>
                <a:gd name="T10" fmla="*/ 55 w 110"/>
                <a:gd name="T11" fmla="*/ 62 h 142"/>
                <a:gd name="T12" fmla="*/ 56 w 110"/>
                <a:gd name="T13" fmla="*/ 55 h 142"/>
                <a:gd name="T14" fmla="*/ 84 w 110"/>
                <a:gd name="T15" fmla="*/ 27 h 142"/>
                <a:gd name="T16" fmla="*/ 56 w 110"/>
                <a:gd name="T17" fmla="*/ 0 h 142"/>
                <a:gd name="T18" fmla="*/ 28 w 110"/>
                <a:gd name="T19" fmla="*/ 27 h 142"/>
                <a:gd name="T20" fmla="*/ 56 w 110"/>
                <a:gd name="T21" fmla="*/ 55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0" h="142">
                  <a:moveTo>
                    <a:pt x="55" y="62"/>
                  </a:moveTo>
                  <a:cubicBezTo>
                    <a:pt x="25" y="62"/>
                    <a:pt x="0" y="96"/>
                    <a:pt x="0" y="138"/>
                  </a:cubicBezTo>
                  <a:cubicBezTo>
                    <a:pt x="0" y="139"/>
                    <a:pt x="0" y="140"/>
                    <a:pt x="0" y="142"/>
                  </a:cubicBezTo>
                  <a:cubicBezTo>
                    <a:pt x="110" y="142"/>
                    <a:pt x="110" y="142"/>
                    <a:pt x="110" y="142"/>
                  </a:cubicBezTo>
                  <a:cubicBezTo>
                    <a:pt x="110" y="140"/>
                    <a:pt x="110" y="139"/>
                    <a:pt x="110" y="138"/>
                  </a:cubicBezTo>
                  <a:cubicBezTo>
                    <a:pt x="110" y="96"/>
                    <a:pt x="86" y="62"/>
                    <a:pt x="55" y="62"/>
                  </a:cubicBezTo>
                  <a:close/>
                  <a:moveTo>
                    <a:pt x="56" y="55"/>
                  </a:moveTo>
                  <a:cubicBezTo>
                    <a:pt x="71" y="55"/>
                    <a:pt x="84" y="42"/>
                    <a:pt x="84" y="27"/>
                  </a:cubicBezTo>
                  <a:cubicBezTo>
                    <a:pt x="84" y="12"/>
                    <a:pt x="71" y="0"/>
                    <a:pt x="56" y="0"/>
                  </a:cubicBezTo>
                  <a:cubicBezTo>
                    <a:pt x="40" y="0"/>
                    <a:pt x="28" y="12"/>
                    <a:pt x="28" y="27"/>
                  </a:cubicBezTo>
                  <a:cubicBezTo>
                    <a:pt x="28" y="42"/>
                    <a:pt x="40" y="55"/>
                    <a:pt x="56"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31" name="Freeform 1045"/>
            <p:cNvSpPr>
              <a:spLocks noEditPoints="1"/>
            </p:cNvSpPr>
            <p:nvPr/>
          </p:nvSpPr>
          <p:spPr bwMode="auto">
            <a:xfrm>
              <a:off x="6588583" y="2934606"/>
              <a:ext cx="85940" cy="148704"/>
            </a:xfrm>
            <a:custGeom>
              <a:avLst/>
              <a:gdLst>
                <a:gd name="T0" fmla="*/ 18 w 55"/>
                <a:gd name="T1" fmla="*/ 42 h 95"/>
                <a:gd name="T2" fmla="*/ 10 w 55"/>
                <a:gd name="T3" fmla="*/ 43 h 95"/>
                <a:gd name="T4" fmla="*/ 21 w 55"/>
                <a:gd name="T5" fmla="*/ 91 h 95"/>
                <a:gd name="T6" fmla="*/ 21 w 55"/>
                <a:gd name="T7" fmla="*/ 95 h 95"/>
                <a:gd name="T8" fmla="*/ 55 w 55"/>
                <a:gd name="T9" fmla="*/ 95 h 95"/>
                <a:gd name="T10" fmla="*/ 55 w 55"/>
                <a:gd name="T11" fmla="*/ 92 h 95"/>
                <a:gd name="T12" fmla="*/ 18 w 55"/>
                <a:gd name="T13" fmla="*/ 42 h 95"/>
                <a:gd name="T14" fmla="*/ 37 w 55"/>
                <a:gd name="T15" fmla="*/ 18 h 95"/>
                <a:gd name="T16" fmla="*/ 18 w 55"/>
                <a:gd name="T17" fmla="*/ 0 h 95"/>
                <a:gd name="T18" fmla="*/ 0 w 55"/>
                <a:gd name="T19" fmla="*/ 18 h 95"/>
                <a:gd name="T20" fmla="*/ 18 w 55"/>
                <a:gd name="T21" fmla="*/ 37 h 95"/>
                <a:gd name="T22" fmla="*/ 37 w 55"/>
                <a:gd name="T23" fmla="*/ 1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5" h="95">
                  <a:moveTo>
                    <a:pt x="18" y="42"/>
                  </a:moveTo>
                  <a:cubicBezTo>
                    <a:pt x="15" y="42"/>
                    <a:pt x="13" y="42"/>
                    <a:pt x="10" y="43"/>
                  </a:cubicBezTo>
                  <a:cubicBezTo>
                    <a:pt x="17" y="56"/>
                    <a:pt x="21" y="73"/>
                    <a:pt x="21" y="91"/>
                  </a:cubicBezTo>
                  <a:cubicBezTo>
                    <a:pt x="21" y="92"/>
                    <a:pt x="21" y="93"/>
                    <a:pt x="21" y="95"/>
                  </a:cubicBezTo>
                  <a:cubicBezTo>
                    <a:pt x="55" y="95"/>
                    <a:pt x="55" y="95"/>
                    <a:pt x="55" y="95"/>
                  </a:cubicBezTo>
                  <a:cubicBezTo>
                    <a:pt x="55" y="94"/>
                    <a:pt x="55" y="93"/>
                    <a:pt x="55" y="92"/>
                  </a:cubicBezTo>
                  <a:cubicBezTo>
                    <a:pt x="55" y="64"/>
                    <a:pt x="38" y="42"/>
                    <a:pt x="18" y="42"/>
                  </a:cubicBezTo>
                  <a:close/>
                  <a:moveTo>
                    <a:pt x="37" y="18"/>
                  </a:moveTo>
                  <a:cubicBezTo>
                    <a:pt x="37" y="8"/>
                    <a:pt x="29" y="0"/>
                    <a:pt x="18" y="0"/>
                  </a:cubicBezTo>
                  <a:cubicBezTo>
                    <a:pt x="8" y="0"/>
                    <a:pt x="0" y="8"/>
                    <a:pt x="0" y="18"/>
                  </a:cubicBezTo>
                  <a:cubicBezTo>
                    <a:pt x="0" y="28"/>
                    <a:pt x="8" y="37"/>
                    <a:pt x="18" y="37"/>
                  </a:cubicBezTo>
                  <a:cubicBezTo>
                    <a:pt x="29" y="37"/>
                    <a:pt x="37" y="28"/>
                    <a:pt x="37"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sp>
        <p:nvSpPr>
          <p:cNvPr id="32" name="Freeform 698"/>
          <p:cNvSpPr>
            <a:spLocks noEditPoints="1"/>
          </p:cNvSpPr>
          <p:nvPr/>
        </p:nvSpPr>
        <p:spPr bwMode="auto">
          <a:xfrm>
            <a:off x="6692362" y="2297647"/>
            <a:ext cx="481109" cy="460008"/>
          </a:xfrm>
          <a:custGeom>
            <a:avLst/>
            <a:gdLst>
              <a:gd name="T0" fmla="*/ 313 w 313"/>
              <a:gd name="T1" fmla="*/ 8 h 297"/>
              <a:gd name="T2" fmla="*/ 206 w 313"/>
              <a:gd name="T3" fmla="*/ 13 h 297"/>
              <a:gd name="T4" fmla="*/ 61 w 313"/>
              <a:gd name="T5" fmla="*/ 45 h 297"/>
              <a:gd name="T6" fmla="*/ 61 w 313"/>
              <a:gd name="T7" fmla="*/ 225 h 297"/>
              <a:gd name="T8" fmla="*/ 25 w 313"/>
              <a:gd name="T9" fmla="*/ 278 h 297"/>
              <a:gd name="T10" fmla="*/ 38 w 313"/>
              <a:gd name="T11" fmla="*/ 297 h 297"/>
              <a:gd name="T12" fmla="*/ 91 w 313"/>
              <a:gd name="T13" fmla="*/ 254 h 297"/>
              <a:gd name="T14" fmla="*/ 169 w 313"/>
              <a:gd name="T15" fmla="*/ 285 h 297"/>
              <a:gd name="T16" fmla="*/ 310 w 313"/>
              <a:gd name="T17" fmla="*/ 162 h 297"/>
              <a:gd name="T18" fmla="*/ 313 w 313"/>
              <a:gd name="T19" fmla="*/ 8 h 297"/>
              <a:gd name="T20" fmla="*/ 267 w 313"/>
              <a:gd name="T21" fmla="*/ 63 h 297"/>
              <a:gd name="T22" fmla="*/ 192 w 313"/>
              <a:gd name="T23" fmla="*/ 136 h 297"/>
              <a:gd name="T24" fmla="*/ 101 w 313"/>
              <a:gd name="T25" fmla="*/ 222 h 297"/>
              <a:gd name="T26" fmla="*/ 98 w 313"/>
              <a:gd name="T27" fmla="*/ 223 h 297"/>
              <a:gd name="T28" fmla="*/ 95 w 313"/>
              <a:gd name="T29" fmla="*/ 222 h 297"/>
              <a:gd name="T30" fmla="*/ 95 w 313"/>
              <a:gd name="T31" fmla="*/ 217 h 297"/>
              <a:gd name="T32" fmla="*/ 172 w 313"/>
              <a:gd name="T33" fmla="*/ 116 h 297"/>
              <a:gd name="T34" fmla="*/ 263 w 313"/>
              <a:gd name="T35" fmla="*/ 56 h 297"/>
              <a:gd name="T36" fmla="*/ 268 w 313"/>
              <a:gd name="T37" fmla="*/ 58 h 297"/>
              <a:gd name="T38" fmla="*/ 267 w 313"/>
              <a:gd name="T39" fmla="*/ 63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3" h="297">
                <a:moveTo>
                  <a:pt x="313" y="8"/>
                </a:moveTo>
                <a:cubicBezTo>
                  <a:pt x="313" y="8"/>
                  <a:pt x="295" y="27"/>
                  <a:pt x="206" y="13"/>
                </a:cubicBezTo>
                <a:cubicBezTo>
                  <a:pt x="124" y="0"/>
                  <a:pt x="91" y="15"/>
                  <a:pt x="61" y="45"/>
                </a:cubicBezTo>
                <a:cubicBezTo>
                  <a:pt x="32" y="74"/>
                  <a:pt x="0" y="164"/>
                  <a:pt x="61" y="225"/>
                </a:cubicBezTo>
                <a:cubicBezTo>
                  <a:pt x="71" y="235"/>
                  <a:pt x="25" y="278"/>
                  <a:pt x="25" y="278"/>
                </a:cubicBezTo>
                <a:cubicBezTo>
                  <a:pt x="38" y="297"/>
                  <a:pt x="38" y="297"/>
                  <a:pt x="38" y="297"/>
                </a:cubicBezTo>
                <a:cubicBezTo>
                  <a:pt x="91" y="254"/>
                  <a:pt x="91" y="254"/>
                  <a:pt x="91" y="254"/>
                </a:cubicBezTo>
                <a:cubicBezTo>
                  <a:pt x="91" y="254"/>
                  <a:pt x="123" y="285"/>
                  <a:pt x="169" y="285"/>
                </a:cubicBezTo>
                <a:cubicBezTo>
                  <a:pt x="233" y="285"/>
                  <a:pt x="306" y="258"/>
                  <a:pt x="310" y="162"/>
                </a:cubicBezTo>
                <a:cubicBezTo>
                  <a:pt x="313" y="101"/>
                  <a:pt x="297" y="58"/>
                  <a:pt x="313" y="8"/>
                </a:cubicBezTo>
                <a:close/>
                <a:moveTo>
                  <a:pt x="267" y="63"/>
                </a:moveTo>
                <a:cubicBezTo>
                  <a:pt x="267" y="63"/>
                  <a:pt x="239" y="89"/>
                  <a:pt x="192" y="136"/>
                </a:cubicBezTo>
                <a:cubicBezTo>
                  <a:pt x="150" y="178"/>
                  <a:pt x="101" y="222"/>
                  <a:pt x="101" y="222"/>
                </a:cubicBezTo>
                <a:cubicBezTo>
                  <a:pt x="100" y="223"/>
                  <a:pt x="99" y="223"/>
                  <a:pt x="98" y="223"/>
                </a:cubicBezTo>
                <a:cubicBezTo>
                  <a:pt x="97" y="223"/>
                  <a:pt x="96" y="223"/>
                  <a:pt x="95" y="222"/>
                </a:cubicBezTo>
                <a:cubicBezTo>
                  <a:pt x="94" y="221"/>
                  <a:pt x="94" y="219"/>
                  <a:pt x="95" y="217"/>
                </a:cubicBezTo>
                <a:cubicBezTo>
                  <a:pt x="95" y="217"/>
                  <a:pt x="138" y="148"/>
                  <a:pt x="172" y="116"/>
                </a:cubicBezTo>
                <a:cubicBezTo>
                  <a:pt x="209" y="83"/>
                  <a:pt x="263" y="57"/>
                  <a:pt x="263" y="56"/>
                </a:cubicBezTo>
                <a:cubicBezTo>
                  <a:pt x="265" y="56"/>
                  <a:pt x="267" y="56"/>
                  <a:pt x="268" y="58"/>
                </a:cubicBezTo>
                <a:cubicBezTo>
                  <a:pt x="269" y="59"/>
                  <a:pt x="269" y="62"/>
                  <a:pt x="267" y="63"/>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nvGrpSpPr>
          <p:cNvPr id="33" name="组合 32"/>
          <p:cNvGrpSpPr/>
          <p:nvPr/>
        </p:nvGrpSpPr>
        <p:grpSpPr>
          <a:xfrm>
            <a:off x="6709795" y="3590379"/>
            <a:ext cx="446239" cy="532444"/>
            <a:chOff x="277814" y="5935664"/>
            <a:chExt cx="279400" cy="333375"/>
          </a:xfrm>
          <a:solidFill>
            <a:schemeClr val="bg1"/>
          </a:solidFill>
        </p:grpSpPr>
        <p:sp>
          <p:nvSpPr>
            <p:cNvPr id="34" name="Freeform 829"/>
            <p:cNvSpPr>
              <a:spLocks noEditPoints="1"/>
            </p:cNvSpPr>
            <p:nvPr/>
          </p:nvSpPr>
          <p:spPr bwMode="auto">
            <a:xfrm>
              <a:off x="277814" y="5935664"/>
              <a:ext cx="279400" cy="333375"/>
            </a:xfrm>
            <a:custGeom>
              <a:avLst/>
              <a:gdLst>
                <a:gd name="T0" fmla="*/ 241 w 241"/>
                <a:gd name="T1" fmla="*/ 30 h 288"/>
                <a:gd name="T2" fmla="*/ 129 w 241"/>
                <a:gd name="T3" fmla="*/ 30 h 288"/>
                <a:gd name="T4" fmla="*/ 129 w 241"/>
                <a:gd name="T5" fmla="*/ 10 h 288"/>
                <a:gd name="T6" fmla="*/ 119 w 241"/>
                <a:gd name="T7" fmla="*/ 0 h 288"/>
                <a:gd name="T8" fmla="*/ 109 w 241"/>
                <a:gd name="T9" fmla="*/ 10 h 288"/>
                <a:gd name="T10" fmla="*/ 109 w 241"/>
                <a:gd name="T11" fmla="*/ 30 h 288"/>
                <a:gd name="T12" fmla="*/ 0 w 241"/>
                <a:gd name="T13" fmla="*/ 30 h 288"/>
                <a:gd name="T14" fmla="*/ 0 w 241"/>
                <a:gd name="T15" fmla="*/ 196 h 288"/>
                <a:gd name="T16" fmla="*/ 75 w 241"/>
                <a:gd name="T17" fmla="*/ 196 h 288"/>
                <a:gd name="T18" fmla="*/ 45 w 241"/>
                <a:gd name="T19" fmla="*/ 272 h 288"/>
                <a:gd name="T20" fmla="*/ 52 w 241"/>
                <a:gd name="T21" fmla="*/ 288 h 288"/>
                <a:gd name="T22" fmla="*/ 56 w 241"/>
                <a:gd name="T23" fmla="*/ 288 h 288"/>
                <a:gd name="T24" fmla="*/ 67 w 241"/>
                <a:gd name="T25" fmla="*/ 281 h 288"/>
                <a:gd name="T26" fmla="*/ 100 w 241"/>
                <a:gd name="T27" fmla="*/ 196 h 288"/>
                <a:gd name="T28" fmla="*/ 138 w 241"/>
                <a:gd name="T29" fmla="*/ 196 h 288"/>
                <a:gd name="T30" fmla="*/ 171 w 241"/>
                <a:gd name="T31" fmla="*/ 281 h 288"/>
                <a:gd name="T32" fmla="*/ 182 w 241"/>
                <a:gd name="T33" fmla="*/ 288 h 288"/>
                <a:gd name="T34" fmla="*/ 186 w 241"/>
                <a:gd name="T35" fmla="*/ 288 h 288"/>
                <a:gd name="T36" fmla="*/ 193 w 241"/>
                <a:gd name="T37" fmla="*/ 272 h 288"/>
                <a:gd name="T38" fmla="*/ 164 w 241"/>
                <a:gd name="T39" fmla="*/ 196 h 288"/>
                <a:gd name="T40" fmla="*/ 241 w 241"/>
                <a:gd name="T41" fmla="*/ 196 h 288"/>
                <a:gd name="T42" fmla="*/ 241 w 241"/>
                <a:gd name="T43" fmla="*/ 30 h 288"/>
                <a:gd name="T44" fmla="*/ 218 w 241"/>
                <a:gd name="T45" fmla="*/ 172 h 288"/>
                <a:gd name="T46" fmla="*/ 23 w 241"/>
                <a:gd name="T47" fmla="*/ 172 h 288"/>
                <a:gd name="T48" fmla="*/ 23 w 241"/>
                <a:gd name="T49" fmla="*/ 53 h 288"/>
                <a:gd name="T50" fmla="*/ 218 w 241"/>
                <a:gd name="T51" fmla="*/ 53 h 288"/>
                <a:gd name="T52" fmla="*/ 218 w 241"/>
                <a:gd name="T53" fmla="*/ 172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1" h="288">
                  <a:moveTo>
                    <a:pt x="241" y="30"/>
                  </a:moveTo>
                  <a:cubicBezTo>
                    <a:pt x="129" y="30"/>
                    <a:pt x="129" y="30"/>
                    <a:pt x="129" y="30"/>
                  </a:cubicBezTo>
                  <a:cubicBezTo>
                    <a:pt x="129" y="10"/>
                    <a:pt x="129" y="10"/>
                    <a:pt x="129" y="10"/>
                  </a:cubicBezTo>
                  <a:cubicBezTo>
                    <a:pt x="129" y="5"/>
                    <a:pt x="125" y="0"/>
                    <a:pt x="119" y="0"/>
                  </a:cubicBezTo>
                  <a:cubicBezTo>
                    <a:pt x="114" y="0"/>
                    <a:pt x="109" y="5"/>
                    <a:pt x="109" y="10"/>
                  </a:cubicBezTo>
                  <a:cubicBezTo>
                    <a:pt x="109" y="30"/>
                    <a:pt x="109" y="30"/>
                    <a:pt x="109" y="30"/>
                  </a:cubicBezTo>
                  <a:cubicBezTo>
                    <a:pt x="0" y="30"/>
                    <a:pt x="0" y="30"/>
                    <a:pt x="0" y="30"/>
                  </a:cubicBezTo>
                  <a:cubicBezTo>
                    <a:pt x="0" y="196"/>
                    <a:pt x="0" y="196"/>
                    <a:pt x="0" y="196"/>
                  </a:cubicBezTo>
                  <a:cubicBezTo>
                    <a:pt x="75" y="196"/>
                    <a:pt x="75" y="196"/>
                    <a:pt x="75" y="196"/>
                  </a:cubicBezTo>
                  <a:cubicBezTo>
                    <a:pt x="45" y="272"/>
                    <a:pt x="45" y="272"/>
                    <a:pt x="45" y="272"/>
                  </a:cubicBezTo>
                  <a:cubicBezTo>
                    <a:pt x="43" y="278"/>
                    <a:pt x="46" y="285"/>
                    <a:pt x="52" y="288"/>
                  </a:cubicBezTo>
                  <a:cubicBezTo>
                    <a:pt x="53" y="288"/>
                    <a:pt x="55" y="288"/>
                    <a:pt x="56" y="288"/>
                  </a:cubicBezTo>
                  <a:cubicBezTo>
                    <a:pt x="61" y="288"/>
                    <a:pt x="65" y="286"/>
                    <a:pt x="67" y="281"/>
                  </a:cubicBezTo>
                  <a:cubicBezTo>
                    <a:pt x="100" y="196"/>
                    <a:pt x="100" y="196"/>
                    <a:pt x="100" y="196"/>
                  </a:cubicBezTo>
                  <a:cubicBezTo>
                    <a:pt x="138" y="196"/>
                    <a:pt x="138" y="196"/>
                    <a:pt x="138" y="196"/>
                  </a:cubicBezTo>
                  <a:cubicBezTo>
                    <a:pt x="171" y="281"/>
                    <a:pt x="171" y="281"/>
                    <a:pt x="171" y="281"/>
                  </a:cubicBezTo>
                  <a:cubicBezTo>
                    <a:pt x="173" y="286"/>
                    <a:pt x="177" y="288"/>
                    <a:pt x="182" y="288"/>
                  </a:cubicBezTo>
                  <a:cubicBezTo>
                    <a:pt x="184" y="288"/>
                    <a:pt x="185" y="288"/>
                    <a:pt x="186" y="288"/>
                  </a:cubicBezTo>
                  <a:cubicBezTo>
                    <a:pt x="193" y="285"/>
                    <a:pt x="196" y="278"/>
                    <a:pt x="193" y="272"/>
                  </a:cubicBezTo>
                  <a:cubicBezTo>
                    <a:pt x="164" y="196"/>
                    <a:pt x="164" y="196"/>
                    <a:pt x="164" y="196"/>
                  </a:cubicBezTo>
                  <a:cubicBezTo>
                    <a:pt x="241" y="196"/>
                    <a:pt x="241" y="196"/>
                    <a:pt x="241" y="196"/>
                  </a:cubicBezTo>
                  <a:lnTo>
                    <a:pt x="241" y="30"/>
                  </a:lnTo>
                  <a:close/>
                  <a:moveTo>
                    <a:pt x="218" y="172"/>
                  </a:moveTo>
                  <a:cubicBezTo>
                    <a:pt x="23" y="172"/>
                    <a:pt x="23" y="172"/>
                    <a:pt x="23" y="172"/>
                  </a:cubicBezTo>
                  <a:cubicBezTo>
                    <a:pt x="23" y="53"/>
                    <a:pt x="23" y="53"/>
                    <a:pt x="23" y="53"/>
                  </a:cubicBezTo>
                  <a:cubicBezTo>
                    <a:pt x="218" y="53"/>
                    <a:pt x="218" y="53"/>
                    <a:pt x="218" y="53"/>
                  </a:cubicBezTo>
                  <a:lnTo>
                    <a:pt x="218" y="1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35" name="Freeform 830"/>
            <p:cNvSpPr/>
            <p:nvPr/>
          </p:nvSpPr>
          <p:spPr bwMode="auto">
            <a:xfrm>
              <a:off x="323851" y="6018214"/>
              <a:ext cx="184150" cy="96838"/>
            </a:xfrm>
            <a:custGeom>
              <a:avLst/>
              <a:gdLst>
                <a:gd name="T0" fmla="*/ 6 w 116"/>
                <a:gd name="T1" fmla="*/ 61 h 61"/>
                <a:gd name="T2" fmla="*/ 46 w 116"/>
                <a:gd name="T3" fmla="*/ 34 h 61"/>
                <a:gd name="T4" fmla="*/ 55 w 116"/>
                <a:gd name="T5" fmla="*/ 48 h 61"/>
                <a:gd name="T6" fmla="*/ 98 w 116"/>
                <a:gd name="T7" fmla="*/ 20 h 61"/>
                <a:gd name="T8" fmla="*/ 104 w 116"/>
                <a:gd name="T9" fmla="*/ 28 h 61"/>
                <a:gd name="T10" fmla="*/ 116 w 116"/>
                <a:gd name="T11" fmla="*/ 0 h 61"/>
                <a:gd name="T12" fmla="*/ 85 w 116"/>
                <a:gd name="T13" fmla="*/ 2 h 61"/>
                <a:gd name="T14" fmla="*/ 92 w 116"/>
                <a:gd name="T15" fmla="*/ 10 h 61"/>
                <a:gd name="T16" fmla="*/ 58 w 116"/>
                <a:gd name="T17" fmla="*/ 33 h 61"/>
                <a:gd name="T18" fmla="*/ 49 w 116"/>
                <a:gd name="T19" fmla="*/ 18 h 61"/>
                <a:gd name="T20" fmla="*/ 0 w 116"/>
                <a:gd name="T21" fmla="*/ 51 h 61"/>
                <a:gd name="T22" fmla="*/ 6 w 116"/>
                <a:gd name="T23" fmla="*/ 61 h 61"/>
                <a:gd name="T24" fmla="*/ 6 w 116"/>
                <a:gd name="T25" fmla="*/ 6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6" h="61">
                  <a:moveTo>
                    <a:pt x="6" y="61"/>
                  </a:moveTo>
                  <a:lnTo>
                    <a:pt x="46" y="34"/>
                  </a:lnTo>
                  <a:lnTo>
                    <a:pt x="55" y="48"/>
                  </a:lnTo>
                  <a:lnTo>
                    <a:pt x="98" y="20"/>
                  </a:lnTo>
                  <a:lnTo>
                    <a:pt x="104" y="28"/>
                  </a:lnTo>
                  <a:lnTo>
                    <a:pt x="116" y="0"/>
                  </a:lnTo>
                  <a:lnTo>
                    <a:pt x="85" y="2"/>
                  </a:lnTo>
                  <a:lnTo>
                    <a:pt x="92" y="10"/>
                  </a:lnTo>
                  <a:lnTo>
                    <a:pt x="58" y="33"/>
                  </a:lnTo>
                  <a:lnTo>
                    <a:pt x="49" y="18"/>
                  </a:lnTo>
                  <a:lnTo>
                    <a:pt x="0" y="51"/>
                  </a:lnTo>
                  <a:lnTo>
                    <a:pt x="6" y="61"/>
                  </a:lnTo>
                  <a:lnTo>
                    <a:pt x="6"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grpSp>
      <p:grpSp>
        <p:nvGrpSpPr>
          <p:cNvPr id="28" name="组合 27"/>
          <p:cNvGrpSpPr/>
          <p:nvPr/>
        </p:nvGrpSpPr>
        <p:grpSpPr>
          <a:xfrm>
            <a:off x="2077085" y="2032000"/>
            <a:ext cx="4464685" cy="1088390"/>
            <a:chOff x="3271" y="3200"/>
            <a:chExt cx="7031" cy="1714"/>
          </a:xfrm>
        </p:grpSpPr>
        <p:sp>
          <p:nvSpPr>
            <p:cNvPr id="24" name="文本框 23"/>
            <p:cNvSpPr txBox="1"/>
            <p:nvPr/>
          </p:nvSpPr>
          <p:spPr>
            <a:xfrm>
              <a:off x="3271" y="3200"/>
              <a:ext cx="2117" cy="576"/>
            </a:xfrm>
            <a:prstGeom prst="rect">
              <a:avLst/>
            </a:prstGeom>
            <a:noFill/>
          </p:spPr>
          <p:txBody>
            <a:bodyPr wrap="square" rtlCol="0">
              <a:spAutoFit/>
            </a:bodyPr>
            <a:lstStyle/>
            <a:p>
              <a:r>
                <a:rPr lang="en-US" altLang="zh-CN" dirty="0">
                  <a:solidFill>
                    <a:srgbClr val="D63850"/>
                  </a:solidFill>
                  <a:latin typeface="张海山草泥马体" panose="02000000000000000000" charset="-122"/>
                  <a:ea typeface="张海山草泥马体" panose="02000000000000000000" charset="-122"/>
                  <a:sym typeface="方正姚体" panose="02010601030101010101" pitchFamily="2" charset="-122"/>
                </a:rPr>
                <a:t> </a:t>
              </a:r>
              <a:r>
                <a:rPr lang="zh-CN" altLang="en-US">
                  <a:solidFill>
                    <a:srgbClr val="D63850"/>
                  </a:solidFill>
                  <a:latin typeface="张海山草泥马体" panose="02000000000000000000" charset="-122"/>
                  <a:ea typeface="张海山草泥马体" panose="02000000000000000000" charset="-122"/>
                  <a:sym typeface="+mn-ea"/>
                </a:rPr>
                <a:t>添加标题</a:t>
              </a:r>
              <a:endParaRPr lang="zh-CN" altLang="en-US"/>
            </a:p>
          </p:txBody>
        </p:sp>
        <p:sp>
          <p:nvSpPr>
            <p:cNvPr id="26" name="文本框 25"/>
            <p:cNvSpPr txBox="1"/>
            <p:nvPr/>
          </p:nvSpPr>
          <p:spPr>
            <a:xfrm>
              <a:off x="3380" y="3618"/>
              <a:ext cx="6923" cy="1296"/>
            </a:xfrm>
            <a:prstGeom prst="rect">
              <a:avLst/>
            </a:prstGeom>
            <a:noFill/>
          </p:spPr>
          <p:txBody>
            <a:bodyPr wrap="square" rtlCol="0">
              <a:spAutoFit/>
            </a:bodyPr>
            <a:lstStyle/>
            <a:p>
              <a:pPr algn="l">
                <a:lnSpc>
                  <a:spcPct val="150000"/>
                </a:lnSpc>
              </a:pPr>
              <a:r>
                <a:rPr lang="zh-CN" altLang="en-US" sz="1600" b="1" dirty="0">
                  <a:solidFill>
                    <a:srgbClr val="D63850"/>
                  </a:solidFill>
                  <a:latin typeface="张海山锐线体简" panose="02000000000000000000" charset="-122"/>
                  <a:ea typeface="张海山锐线体简" panose="02000000000000000000" charset="-122"/>
                  <a:sym typeface="+mn-ea"/>
                </a:rPr>
                <a:t>这里可以添加主要内容这里可以添加主要内容里可以添内容这里可以添加</a:t>
              </a:r>
              <a:endParaRPr lang="zh-CN" altLang="en-US"/>
            </a:p>
          </p:txBody>
        </p:sp>
      </p:grpSp>
      <p:grpSp>
        <p:nvGrpSpPr>
          <p:cNvPr id="36" name="组合 35"/>
          <p:cNvGrpSpPr/>
          <p:nvPr/>
        </p:nvGrpSpPr>
        <p:grpSpPr>
          <a:xfrm>
            <a:off x="2051050" y="3255645"/>
            <a:ext cx="4464685" cy="1088390"/>
            <a:chOff x="3271" y="3200"/>
            <a:chExt cx="7031" cy="1714"/>
          </a:xfrm>
        </p:grpSpPr>
        <p:sp>
          <p:nvSpPr>
            <p:cNvPr id="37" name="文本框 36"/>
            <p:cNvSpPr txBox="1"/>
            <p:nvPr/>
          </p:nvSpPr>
          <p:spPr>
            <a:xfrm>
              <a:off x="3271" y="3200"/>
              <a:ext cx="2117" cy="576"/>
            </a:xfrm>
            <a:prstGeom prst="rect">
              <a:avLst/>
            </a:prstGeom>
            <a:noFill/>
          </p:spPr>
          <p:txBody>
            <a:bodyPr wrap="square" rtlCol="0">
              <a:spAutoFit/>
            </a:bodyPr>
            <a:lstStyle/>
            <a:p>
              <a:r>
                <a:rPr lang="en-US" altLang="zh-CN" dirty="0">
                  <a:solidFill>
                    <a:srgbClr val="996633"/>
                  </a:solidFill>
                  <a:latin typeface="张海山草泥马体" panose="02000000000000000000" charset="-122"/>
                  <a:ea typeface="张海山草泥马体" panose="02000000000000000000" charset="-122"/>
                  <a:sym typeface="方正姚体" panose="02010601030101010101" pitchFamily="2" charset="-122"/>
                </a:rPr>
                <a:t> </a:t>
              </a:r>
              <a:r>
                <a:rPr lang="zh-CN" altLang="en-US">
                  <a:solidFill>
                    <a:srgbClr val="996633"/>
                  </a:solidFill>
                  <a:latin typeface="张海山草泥马体" panose="02000000000000000000" charset="-122"/>
                  <a:ea typeface="张海山草泥马体" panose="02000000000000000000" charset="-122"/>
                  <a:sym typeface="+mn-ea"/>
                </a:rPr>
                <a:t>添加标题</a:t>
              </a:r>
            </a:p>
          </p:txBody>
        </p:sp>
        <p:sp>
          <p:nvSpPr>
            <p:cNvPr id="38" name="文本框 37"/>
            <p:cNvSpPr txBox="1"/>
            <p:nvPr/>
          </p:nvSpPr>
          <p:spPr>
            <a:xfrm>
              <a:off x="3380" y="3618"/>
              <a:ext cx="6923" cy="1296"/>
            </a:xfrm>
            <a:prstGeom prst="rect">
              <a:avLst/>
            </a:prstGeom>
            <a:noFill/>
          </p:spPr>
          <p:txBody>
            <a:bodyPr wrap="square" rtlCol="0">
              <a:spAutoFit/>
            </a:bodyPr>
            <a:lstStyle/>
            <a:p>
              <a:pPr algn="l">
                <a:lnSpc>
                  <a:spcPct val="150000"/>
                </a:lnSpc>
              </a:pPr>
              <a:r>
                <a:rPr lang="zh-CN" altLang="en-US" sz="1600" b="1" dirty="0">
                  <a:solidFill>
                    <a:srgbClr val="996633"/>
                  </a:solidFill>
                  <a:latin typeface="张海山锐线体简" panose="02000000000000000000" charset="-122"/>
                  <a:ea typeface="张海山锐线体简" panose="02000000000000000000" charset="-122"/>
                  <a:sym typeface="+mn-ea"/>
                </a:rPr>
                <a:t>这里可以添加主要内容这里可以添加主要内容里可以添内容这里可以添加</a:t>
              </a:r>
            </a:p>
          </p:txBody>
        </p:sp>
      </p:grpSp>
      <p:grpSp>
        <p:nvGrpSpPr>
          <p:cNvPr id="39" name="组合 38"/>
          <p:cNvGrpSpPr/>
          <p:nvPr/>
        </p:nvGrpSpPr>
        <p:grpSpPr>
          <a:xfrm>
            <a:off x="2042795" y="4574540"/>
            <a:ext cx="4464685" cy="1088390"/>
            <a:chOff x="3271" y="3200"/>
            <a:chExt cx="7031" cy="1714"/>
          </a:xfrm>
        </p:grpSpPr>
        <p:sp>
          <p:nvSpPr>
            <p:cNvPr id="40" name="文本框 39"/>
            <p:cNvSpPr txBox="1"/>
            <p:nvPr/>
          </p:nvSpPr>
          <p:spPr>
            <a:xfrm>
              <a:off x="3271" y="3200"/>
              <a:ext cx="2117" cy="576"/>
            </a:xfrm>
            <a:prstGeom prst="rect">
              <a:avLst/>
            </a:prstGeom>
            <a:noFill/>
          </p:spPr>
          <p:txBody>
            <a:bodyPr wrap="square" rtlCol="0">
              <a:spAutoFit/>
            </a:bodyPr>
            <a:lstStyle/>
            <a:p>
              <a:r>
                <a:rPr lang="en-US" altLang="zh-CN" dirty="0">
                  <a:solidFill>
                    <a:srgbClr val="D63850"/>
                  </a:solidFill>
                  <a:latin typeface="张海山草泥马体" panose="02000000000000000000" charset="-122"/>
                  <a:ea typeface="张海山草泥马体" panose="02000000000000000000" charset="-122"/>
                  <a:sym typeface="方正姚体" panose="02010601030101010101" pitchFamily="2" charset="-122"/>
                </a:rPr>
                <a:t> </a:t>
              </a:r>
              <a:r>
                <a:rPr lang="zh-CN" altLang="en-US">
                  <a:solidFill>
                    <a:srgbClr val="D63850"/>
                  </a:solidFill>
                  <a:latin typeface="张海山草泥马体" panose="02000000000000000000" charset="-122"/>
                  <a:ea typeface="张海山草泥马体" panose="02000000000000000000" charset="-122"/>
                  <a:sym typeface="+mn-ea"/>
                </a:rPr>
                <a:t>添加标题</a:t>
              </a:r>
              <a:endParaRPr lang="zh-CN" altLang="en-US"/>
            </a:p>
          </p:txBody>
        </p:sp>
        <p:sp>
          <p:nvSpPr>
            <p:cNvPr id="41" name="文本框 40"/>
            <p:cNvSpPr txBox="1"/>
            <p:nvPr/>
          </p:nvSpPr>
          <p:spPr>
            <a:xfrm>
              <a:off x="3380" y="3618"/>
              <a:ext cx="6923" cy="1296"/>
            </a:xfrm>
            <a:prstGeom prst="rect">
              <a:avLst/>
            </a:prstGeom>
            <a:noFill/>
          </p:spPr>
          <p:txBody>
            <a:bodyPr wrap="square" rtlCol="0">
              <a:spAutoFit/>
            </a:bodyPr>
            <a:lstStyle/>
            <a:p>
              <a:pPr algn="l">
                <a:lnSpc>
                  <a:spcPct val="150000"/>
                </a:lnSpc>
              </a:pPr>
              <a:r>
                <a:rPr lang="zh-CN" altLang="en-US" sz="1600" b="1" dirty="0">
                  <a:solidFill>
                    <a:srgbClr val="D63850"/>
                  </a:solidFill>
                  <a:latin typeface="张海山锐线体简" panose="02000000000000000000" charset="-122"/>
                  <a:ea typeface="张海山锐线体简" panose="02000000000000000000" charset="-122"/>
                  <a:sym typeface="+mn-ea"/>
                </a:rPr>
                <a:t>这里可以添加主要内容这里可以添加主要内容里可以添内容这里可以添加</a:t>
              </a:r>
              <a:endParaRPr lang="zh-CN" altLang="en-US"/>
            </a:p>
          </p:txBody>
        </p:sp>
      </p:grpSp>
      <p:grpSp>
        <p:nvGrpSpPr>
          <p:cNvPr id="42" name="组合 41"/>
          <p:cNvGrpSpPr/>
          <p:nvPr/>
        </p:nvGrpSpPr>
        <p:grpSpPr>
          <a:xfrm>
            <a:off x="7323455" y="1926590"/>
            <a:ext cx="4464685" cy="1088390"/>
            <a:chOff x="3271" y="3200"/>
            <a:chExt cx="7031" cy="1714"/>
          </a:xfrm>
        </p:grpSpPr>
        <p:sp>
          <p:nvSpPr>
            <p:cNvPr id="43" name="文本框 42"/>
            <p:cNvSpPr txBox="1"/>
            <p:nvPr/>
          </p:nvSpPr>
          <p:spPr>
            <a:xfrm>
              <a:off x="3271" y="3200"/>
              <a:ext cx="2117" cy="576"/>
            </a:xfrm>
            <a:prstGeom prst="rect">
              <a:avLst/>
            </a:prstGeom>
            <a:noFill/>
          </p:spPr>
          <p:txBody>
            <a:bodyPr wrap="square" rtlCol="0">
              <a:spAutoFit/>
            </a:bodyPr>
            <a:lstStyle/>
            <a:p>
              <a:r>
                <a:rPr lang="en-US" altLang="zh-CN" dirty="0">
                  <a:solidFill>
                    <a:srgbClr val="996633"/>
                  </a:solidFill>
                  <a:latin typeface="张海山草泥马体" panose="02000000000000000000" charset="-122"/>
                  <a:ea typeface="张海山草泥马体" panose="02000000000000000000" charset="-122"/>
                  <a:sym typeface="方正姚体" panose="02010601030101010101" pitchFamily="2" charset="-122"/>
                </a:rPr>
                <a:t> </a:t>
              </a:r>
              <a:r>
                <a:rPr lang="zh-CN" altLang="en-US">
                  <a:solidFill>
                    <a:srgbClr val="996633"/>
                  </a:solidFill>
                  <a:latin typeface="张海山草泥马体" panose="02000000000000000000" charset="-122"/>
                  <a:ea typeface="张海山草泥马体" panose="02000000000000000000" charset="-122"/>
                  <a:sym typeface="+mn-ea"/>
                </a:rPr>
                <a:t>添加标题</a:t>
              </a:r>
            </a:p>
          </p:txBody>
        </p:sp>
        <p:sp>
          <p:nvSpPr>
            <p:cNvPr id="44" name="文本框 43"/>
            <p:cNvSpPr txBox="1"/>
            <p:nvPr/>
          </p:nvSpPr>
          <p:spPr>
            <a:xfrm>
              <a:off x="3380" y="3618"/>
              <a:ext cx="6923" cy="1296"/>
            </a:xfrm>
            <a:prstGeom prst="rect">
              <a:avLst/>
            </a:prstGeom>
            <a:noFill/>
          </p:spPr>
          <p:txBody>
            <a:bodyPr wrap="square" rtlCol="0">
              <a:spAutoFit/>
            </a:bodyPr>
            <a:lstStyle/>
            <a:p>
              <a:pPr algn="l">
                <a:lnSpc>
                  <a:spcPct val="150000"/>
                </a:lnSpc>
              </a:pPr>
              <a:r>
                <a:rPr lang="zh-CN" altLang="en-US" sz="1600" b="1" dirty="0">
                  <a:solidFill>
                    <a:srgbClr val="996633"/>
                  </a:solidFill>
                  <a:latin typeface="张海山锐线体简" panose="02000000000000000000" charset="-122"/>
                  <a:ea typeface="张海山锐线体简" panose="02000000000000000000" charset="-122"/>
                  <a:sym typeface="+mn-ea"/>
                </a:rPr>
                <a:t>这里可以添加主要内容这里可以添加主要内容里可以添内容这里可以添加</a:t>
              </a:r>
            </a:p>
          </p:txBody>
        </p:sp>
      </p:grpSp>
      <p:grpSp>
        <p:nvGrpSpPr>
          <p:cNvPr id="45" name="组合 44"/>
          <p:cNvGrpSpPr/>
          <p:nvPr/>
        </p:nvGrpSpPr>
        <p:grpSpPr>
          <a:xfrm>
            <a:off x="7358380" y="3255645"/>
            <a:ext cx="4464685" cy="1088390"/>
            <a:chOff x="3271" y="3200"/>
            <a:chExt cx="7031" cy="1714"/>
          </a:xfrm>
        </p:grpSpPr>
        <p:sp>
          <p:nvSpPr>
            <p:cNvPr id="46" name="文本框 45"/>
            <p:cNvSpPr txBox="1"/>
            <p:nvPr/>
          </p:nvSpPr>
          <p:spPr>
            <a:xfrm>
              <a:off x="3271" y="3200"/>
              <a:ext cx="2117" cy="576"/>
            </a:xfrm>
            <a:prstGeom prst="rect">
              <a:avLst/>
            </a:prstGeom>
            <a:noFill/>
          </p:spPr>
          <p:txBody>
            <a:bodyPr wrap="square" rtlCol="0">
              <a:spAutoFit/>
            </a:bodyPr>
            <a:lstStyle/>
            <a:p>
              <a:r>
                <a:rPr lang="en-US" altLang="zh-CN" dirty="0">
                  <a:solidFill>
                    <a:srgbClr val="D63850"/>
                  </a:solidFill>
                  <a:latin typeface="张海山草泥马体" panose="02000000000000000000" charset="-122"/>
                  <a:ea typeface="张海山草泥马体" panose="02000000000000000000" charset="-122"/>
                  <a:sym typeface="方正姚体" panose="02010601030101010101" pitchFamily="2" charset="-122"/>
                </a:rPr>
                <a:t> </a:t>
              </a:r>
              <a:r>
                <a:rPr lang="zh-CN" altLang="en-US">
                  <a:solidFill>
                    <a:srgbClr val="D63850"/>
                  </a:solidFill>
                  <a:latin typeface="张海山草泥马体" panose="02000000000000000000" charset="-122"/>
                  <a:ea typeface="张海山草泥马体" panose="02000000000000000000" charset="-122"/>
                  <a:sym typeface="+mn-ea"/>
                </a:rPr>
                <a:t>添加标题</a:t>
              </a:r>
              <a:endParaRPr lang="zh-CN" altLang="en-US"/>
            </a:p>
          </p:txBody>
        </p:sp>
        <p:sp>
          <p:nvSpPr>
            <p:cNvPr id="47" name="文本框 46"/>
            <p:cNvSpPr txBox="1"/>
            <p:nvPr/>
          </p:nvSpPr>
          <p:spPr>
            <a:xfrm>
              <a:off x="3380" y="3618"/>
              <a:ext cx="6923" cy="1296"/>
            </a:xfrm>
            <a:prstGeom prst="rect">
              <a:avLst/>
            </a:prstGeom>
            <a:noFill/>
          </p:spPr>
          <p:txBody>
            <a:bodyPr wrap="square" rtlCol="0">
              <a:spAutoFit/>
            </a:bodyPr>
            <a:lstStyle/>
            <a:p>
              <a:pPr algn="l">
                <a:lnSpc>
                  <a:spcPct val="150000"/>
                </a:lnSpc>
              </a:pPr>
              <a:r>
                <a:rPr lang="zh-CN" altLang="en-US" sz="1600" b="1" dirty="0">
                  <a:solidFill>
                    <a:srgbClr val="D63850"/>
                  </a:solidFill>
                  <a:latin typeface="张海山锐线体简" panose="02000000000000000000" charset="-122"/>
                  <a:ea typeface="张海山锐线体简" panose="02000000000000000000" charset="-122"/>
                  <a:sym typeface="+mn-ea"/>
                </a:rPr>
                <a:t>这里可以添加主要内容这里可以添加主要内容里可以添内容这里可以添加</a:t>
              </a:r>
              <a:endParaRPr lang="zh-CN" altLang="en-US"/>
            </a:p>
          </p:txBody>
        </p:sp>
      </p:grpSp>
      <p:grpSp>
        <p:nvGrpSpPr>
          <p:cNvPr id="48" name="组合 47"/>
          <p:cNvGrpSpPr/>
          <p:nvPr/>
        </p:nvGrpSpPr>
        <p:grpSpPr>
          <a:xfrm>
            <a:off x="7359015" y="4574540"/>
            <a:ext cx="4464685" cy="1088390"/>
            <a:chOff x="3271" y="3200"/>
            <a:chExt cx="7031" cy="1714"/>
          </a:xfrm>
        </p:grpSpPr>
        <p:sp>
          <p:nvSpPr>
            <p:cNvPr id="49" name="文本框 48"/>
            <p:cNvSpPr txBox="1"/>
            <p:nvPr/>
          </p:nvSpPr>
          <p:spPr>
            <a:xfrm>
              <a:off x="3271" y="3200"/>
              <a:ext cx="2117" cy="576"/>
            </a:xfrm>
            <a:prstGeom prst="rect">
              <a:avLst/>
            </a:prstGeom>
            <a:noFill/>
          </p:spPr>
          <p:txBody>
            <a:bodyPr wrap="square" rtlCol="0">
              <a:spAutoFit/>
            </a:bodyPr>
            <a:lstStyle/>
            <a:p>
              <a:r>
                <a:rPr lang="en-US" altLang="zh-CN" dirty="0">
                  <a:solidFill>
                    <a:srgbClr val="996633"/>
                  </a:solidFill>
                  <a:latin typeface="张海山草泥马体" panose="02000000000000000000" charset="-122"/>
                  <a:ea typeface="张海山草泥马体" panose="02000000000000000000" charset="-122"/>
                  <a:sym typeface="方正姚体" panose="02010601030101010101" pitchFamily="2" charset="-122"/>
                </a:rPr>
                <a:t> </a:t>
              </a:r>
              <a:r>
                <a:rPr lang="zh-CN" altLang="en-US">
                  <a:solidFill>
                    <a:srgbClr val="996633"/>
                  </a:solidFill>
                  <a:latin typeface="张海山草泥马体" panose="02000000000000000000" charset="-122"/>
                  <a:ea typeface="张海山草泥马体" panose="02000000000000000000" charset="-122"/>
                  <a:sym typeface="+mn-ea"/>
                </a:rPr>
                <a:t>添加标题</a:t>
              </a:r>
            </a:p>
          </p:txBody>
        </p:sp>
        <p:sp>
          <p:nvSpPr>
            <p:cNvPr id="50" name="文本框 49"/>
            <p:cNvSpPr txBox="1"/>
            <p:nvPr/>
          </p:nvSpPr>
          <p:spPr>
            <a:xfrm>
              <a:off x="3380" y="3618"/>
              <a:ext cx="6923" cy="1296"/>
            </a:xfrm>
            <a:prstGeom prst="rect">
              <a:avLst/>
            </a:prstGeom>
            <a:noFill/>
          </p:spPr>
          <p:txBody>
            <a:bodyPr wrap="square" rtlCol="0">
              <a:spAutoFit/>
            </a:bodyPr>
            <a:lstStyle/>
            <a:p>
              <a:pPr algn="l">
                <a:lnSpc>
                  <a:spcPct val="150000"/>
                </a:lnSpc>
              </a:pPr>
              <a:r>
                <a:rPr lang="zh-CN" altLang="en-US" sz="1600" b="1" dirty="0">
                  <a:solidFill>
                    <a:srgbClr val="996633"/>
                  </a:solidFill>
                  <a:latin typeface="张海山锐线体简" panose="02000000000000000000" charset="-122"/>
                  <a:ea typeface="张海山锐线体简" panose="02000000000000000000" charset="-122"/>
                  <a:sym typeface="+mn-ea"/>
                </a:rPr>
                <a:t>这里可以添加主要内容这里可以添加主要内容里可以添内容这里可以添加</a:t>
              </a:r>
            </a:p>
          </p:txBody>
        </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24799" t="11172" r="24800" b="12167"/>
          <a:stretch>
            <a:fillRect/>
          </a:stretch>
        </p:blipFill>
        <p:spPr>
          <a:xfrm rot="17117585" flipV="1">
            <a:off x="-878840" y="-970915"/>
            <a:ext cx="2388870" cy="2044065"/>
          </a:xfrm>
          <a:prstGeom prst="rect">
            <a:avLst/>
          </a:prstGeom>
        </p:spPr>
      </p:pic>
      <p:grpSp>
        <p:nvGrpSpPr>
          <p:cNvPr id="6" name="组合 5"/>
          <p:cNvGrpSpPr/>
          <p:nvPr/>
        </p:nvGrpSpPr>
        <p:grpSpPr>
          <a:xfrm>
            <a:off x="1338580" y="408305"/>
            <a:ext cx="5168265" cy="1064895"/>
            <a:chOff x="2065" y="751"/>
            <a:chExt cx="8139" cy="1677"/>
          </a:xfrm>
        </p:grpSpPr>
        <p:sp>
          <p:nvSpPr>
            <p:cNvPr id="5" name="文本框 4"/>
            <p:cNvSpPr txBox="1"/>
            <p:nvPr/>
          </p:nvSpPr>
          <p:spPr>
            <a:xfrm>
              <a:off x="2204" y="751"/>
              <a:ext cx="3246" cy="624"/>
            </a:xfrm>
            <a:prstGeom prst="rect">
              <a:avLst/>
            </a:prstGeom>
            <a:noFill/>
          </p:spPr>
          <p:txBody>
            <a:bodyPr wrap="square" rtlCol="0">
              <a:spAutoFit/>
            </a:bodyPr>
            <a:lstStyle/>
            <a:p>
              <a:r>
                <a:rPr lang="en-US" altLang="zh-CN" sz="2000" b="1">
                  <a:solidFill>
                    <a:srgbClr val="996633"/>
                  </a:solidFill>
                  <a:latin typeface="幼圆" panose="02010509060101010101" charset="-122"/>
                  <a:ea typeface="幼圆" panose="02010509060101010101" charset="-122"/>
                </a:rPr>
                <a:t>PART 1</a:t>
              </a:r>
            </a:p>
          </p:txBody>
        </p:sp>
        <p:sp>
          <p:nvSpPr>
            <p:cNvPr id="17" name="文本框 16"/>
            <p:cNvSpPr txBox="1"/>
            <p:nvPr/>
          </p:nvSpPr>
          <p:spPr>
            <a:xfrm>
              <a:off x="2065" y="1228"/>
              <a:ext cx="8139" cy="1200"/>
            </a:xfrm>
            <a:prstGeom prst="rect">
              <a:avLst/>
            </a:prstGeom>
            <a:noFill/>
          </p:spPr>
          <p:txBody>
            <a:bodyPr wrap="square" rtlCol="0">
              <a:spAutoFit/>
            </a:bodyPr>
            <a:lstStyle/>
            <a:p>
              <a:pPr algn="l"/>
              <a:r>
                <a:rPr lang="zh-CN" altLang="en-US" sz="2800">
                  <a:solidFill>
                    <a:srgbClr val="996633"/>
                  </a:solidFill>
                  <a:latin typeface="幼圆" panose="02010509060101010101" charset="-122"/>
                  <a:ea typeface="幼圆" panose="02010509060101010101" charset="-122"/>
                </a:rPr>
                <a:t>点击此处添加标题</a:t>
              </a:r>
            </a:p>
            <a:p>
              <a:pPr algn="l"/>
              <a:r>
                <a:rPr lang="zh-CN" altLang="en-US" sz="1600" b="1" spc="300">
                  <a:solidFill>
                    <a:srgbClr val="996633"/>
                  </a:solidFill>
                  <a:uFillTx/>
                  <a:latin typeface="幼圆" panose="02010509060101010101" charset="-122"/>
                  <a:ea typeface="幼圆" panose="02010509060101010101" charset="-122"/>
                </a:rPr>
                <a:t>Click here to add title</a:t>
              </a:r>
            </a:p>
          </p:txBody>
        </p:sp>
      </p:grpSp>
      <p:pic>
        <p:nvPicPr>
          <p:cNvPr id="7" name="图片 6"/>
          <p:cNvPicPr>
            <a:picLocks noChangeAspect="1"/>
          </p:cNvPicPr>
          <p:nvPr/>
        </p:nvPicPr>
        <p:blipFill rotWithShape="1">
          <a:blip r:embed="rId3" cstate="print">
            <a:lum bright="-6000" contrast="6000"/>
            <a:extLst>
              <a:ext uri="{28A0092B-C50C-407E-A947-70E740481C1C}">
                <a14:useLocalDpi xmlns:a14="http://schemas.microsoft.com/office/drawing/2010/main" val="0"/>
              </a:ext>
            </a:extLst>
          </a:blip>
          <a:srcRect l="17519" t="5199" r="17519" b="6193"/>
          <a:stretch>
            <a:fillRect/>
          </a:stretch>
        </p:blipFill>
        <p:spPr>
          <a:xfrm flipH="1">
            <a:off x="10574020" y="5619750"/>
            <a:ext cx="1466215" cy="1125220"/>
          </a:xfrm>
          <a:prstGeom prst="rect">
            <a:avLst/>
          </a:prstGeom>
        </p:spPr>
      </p:pic>
      <p:grpSp>
        <p:nvGrpSpPr>
          <p:cNvPr id="3" name="组合 2"/>
          <p:cNvGrpSpPr/>
          <p:nvPr/>
        </p:nvGrpSpPr>
        <p:grpSpPr>
          <a:xfrm>
            <a:off x="1120775" y="2078990"/>
            <a:ext cx="5772150" cy="3542665"/>
            <a:chOff x="1765" y="3274"/>
            <a:chExt cx="9090" cy="5579"/>
          </a:xfrm>
        </p:grpSpPr>
        <p:grpSp>
          <p:nvGrpSpPr>
            <p:cNvPr id="12" name="组合 11"/>
            <p:cNvGrpSpPr/>
            <p:nvPr/>
          </p:nvGrpSpPr>
          <p:grpSpPr>
            <a:xfrm>
              <a:off x="1765" y="3274"/>
              <a:ext cx="6921" cy="1234"/>
              <a:chOff x="1120904" y="2079171"/>
              <a:chExt cx="4394525" cy="783505"/>
            </a:xfrm>
          </p:grpSpPr>
          <p:sp>
            <p:nvSpPr>
              <p:cNvPr id="13" name="Freeform 226"/>
              <p:cNvSpPr>
                <a:spLocks noChangeArrowheads="1"/>
              </p:cNvSpPr>
              <p:nvPr/>
            </p:nvSpPr>
            <p:spPr bwMode="auto">
              <a:xfrm>
                <a:off x="1120904" y="2079171"/>
                <a:ext cx="306044" cy="783505"/>
              </a:xfrm>
              <a:custGeom>
                <a:avLst/>
                <a:gdLst>
                  <a:gd name="T0" fmla="*/ 279 w 310"/>
                  <a:gd name="T1" fmla="*/ 203 h 910"/>
                  <a:gd name="T2" fmla="*/ 279 w 310"/>
                  <a:gd name="T3" fmla="*/ 203 h 910"/>
                  <a:gd name="T4" fmla="*/ 217 w 310"/>
                  <a:gd name="T5" fmla="*/ 179 h 910"/>
                  <a:gd name="T6" fmla="*/ 89 w 310"/>
                  <a:gd name="T7" fmla="*/ 179 h 910"/>
                  <a:gd name="T8" fmla="*/ 30 w 310"/>
                  <a:gd name="T9" fmla="*/ 203 h 910"/>
                  <a:gd name="T10" fmla="*/ 0 w 310"/>
                  <a:gd name="T11" fmla="*/ 279 h 910"/>
                  <a:gd name="T12" fmla="*/ 0 w 310"/>
                  <a:gd name="T13" fmla="*/ 490 h 910"/>
                  <a:gd name="T14" fmla="*/ 27 w 310"/>
                  <a:gd name="T15" fmla="*/ 517 h 910"/>
                  <a:gd name="T16" fmla="*/ 52 w 310"/>
                  <a:gd name="T17" fmla="*/ 490 h 910"/>
                  <a:gd name="T18" fmla="*/ 52 w 310"/>
                  <a:gd name="T19" fmla="*/ 279 h 910"/>
                  <a:gd name="T20" fmla="*/ 65 w 310"/>
                  <a:gd name="T21" fmla="*/ 241 h 910"/>
                  <a:gd name="T22" fmla="*/ 70 w 310"/>
                  <a:gd name="T23" fmla="*/ 236 h 910"/>
                  <a:gd name="T24" fmla="*/ 70 w 310"/>
                  <a:gd name="T25" fmla="*/ 877 h 910"/>
                  <a:gd name="T26" fmla="*/ 103 w 310"/>
                  <a:gd name="T27" fmla="*/ 909 h 910"/>
                  <a:gd name="T28" fmla="*/ 136 w 310"/>
                  <a:gd name="T29" fmla="*/ 877 h 910"/>
                  <a:gd name="T30" fmla="*/ 136 w 310"/>
                  <a:gd name="T31" fmla="*/ 560 h 910"/>
                  <a:gd name="T32" fmla="*/ 173 w 310"/>
                  <a:gd name="T33" fmla="*/ 560 h 910"/>
                  <a:gd name="T34" fmla="*/ 173 w 310"/>
                  <a:gd name="T35" fmla="*/ 877 h 910"/>
                  <a:gd name="T36" fmla="*/ 206 w 310"/>
                  <a:gd name="T37" fmla="*/ 909 h 910"/>
                  <a:gd name="T38" fmla="*/ 238 w 310"/>
                  <a:gd name="T39" fmla="*/ 877 h 910"/>
                  <a:gd name="T40" fmla="*/ 238 w 310"/>
                  <a:gd name="T41" fmla="*/ 236 h 910"/>
                  <a:gd name="T42" fmla="*/ 244 w 310"/>
                  <a:gd name="T43" fmla="*/ 238 h 910"/>
                  <a:gd name="T44" fmla="*/ 255 w 310"/>
                  <a:gd name="T45" fmla="*/ 279 h 910"/>
                  <a:gd name="T46" fmla="*/ 255 w 310"/>
                  <a:gd name="T47" fmla="*/ 490 h 910"/>
                  <a:gd name="T48" fmla="*/ 282 w 310"/>
                  <a:gd name="T49" fmla="*/ 517 h 910"/>
                  <a:gd name="T50" fmla="*/ 309 w 310"/>
                  <a:gd name="T51" fmla="*/ 490 h 910"/>
                  <a:gd name="T52" fmla="*/ 309 w 310"/>
                  <a:gd name="T53" fmla="*/ 279 h 910"/>
                  <a:gd name="T54" fmla="*/ 279 w 310"/>
                  <a:gd name="T55" fmla="*/ 203 h 910"/>
                  <a:gd name="T56" fmla="*/ 154 w 310"/>
                  <a:gd name="T57" fmla="*/ 149 h 910"/>
                  <a:gd name="T58" fmla="*/ 154 w 310"/>
                  <a:gd name="T59" fmla="*/ 149 h 910"/>
                  <a:gd name="T60" fmla="*/ 220 w 310"/>
                  <a:gd name="T61" fmla="*/ 73 h 910"/>
                  <a:gd name="T62" fmla="*/ 154 w 310"/>
                  <a:gd name="T63" fmla="*/ 0 h 910"/>
                  <a:gd name="T64" fmla="*/ 89 w 310"/>
                  <a:gd name="T65" fmla="*/ 73 h 910"/>
                  <a:gd name="T66" fmla="*/ 154 w 310"/>
                  <a:gd name="T67" fmla="*/ 149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0" h="910">
                    <a:moveTo>
                      <a:pt x="279" y="203"/>
                    </a:moveTo>
                    <a:lnTo>
                      <a:pt x="279" y="203"/>
                    </a:lnTo>
                    <a:cubicBezTo>
                      <a:pt x="255" y="179"/>
                      <a:pt x="225" y="179"/>
                      <a:pt x="217" y="179"/>
                    </a:cubicBezTo>
                    <a:cubicBezTo>
                      <a:pt x="89" y="179"/>
                      <a:pt x="89" y="179"/>
                      <a:pt x="89" y="179"/>
                    </a:cubicBezTo>
                    <a:cubicBezTo>
                      <a:pt x="84" y="179"/>
                      <a:pt x="54" y="179"/>
                      <a:pt x="30" y="203"/>
                    </a:cubicBezTo>
                    <a:cubicBezTo>
                      <a:pt x="11" y="219"/>
                      <a:pt x="0" y="246"/>
                      <a:pt x="0" y="279"/>
                    </a:cubicBezTo>
                    <a:cubicBezTo>
                      <a:pt x="0" y="490"/>
                      <a:pt x="0" y="490"/>
                      <a:pt x="0" y="490"/>
                    </a:cubicBezTo>
                    <a:cubicBezTo>
                      <a:pt x="0" y="503"/>
                      <a:pt x="11" y="517"/>
                      <a:pt x="27" y="517"/>
                    </a:cubicBezTo>
                    <a:cubicBezTo>
                      <a:pt x="41" y="517"/>
                      <a:pt x="52" y="503"/>
                      <a:pt x="52" y="490"/>
                    </a:cubicBezTo>
                    <a:cubicBezTo>
                      <a:pt x="52" y="279"/>
                      <a:pt x="52" y="279"/>
                      <a:pt x="52" y="279"/>
                    </a:cubicBezTo>
                    <a:cubicBezTo>
                      <a:pt x="52" y="259"/>
                      <a:pt x="57" y="246"/>
                      <a:pt x="65" y="241"/>
                    </a:cubicBezTo>
                    <a:cubicBezTo>
                      <a:pt x="68" y="238"/>
                      <a:pt x="68" y="236"/>
                      <a:pt x="70" y="236"/>
                    </a:cubicBezTo>
                    <a:cubicBezTo>
                      <a:pt x="70" y="877"/>
                      <a:pt x="70" y="877"/>
                      <a:pt x="70" y="877"/>
                    </a:cubicBezTo>
                    <a:cubicBezTo>
                      <a:pt x="70" y="896"/>
                      <a:pt x="87" y="909"/>
                      <a:pt x="103" y="909"/>
                    </a:cubicBezTo>
                    <a:cubicBezTo>
                      <a:pt x="122" y="909"/>
                      <a:pt x="136" y="896"/>
                      <a:pt x="136" y="877"/>
                    </a:cubicBezTo>
                    <a:cubicBezTo>
                      <a:pt x="136" y="560"/>
                      <a:pt x="136" y="560"/>
                      <a:pt x="136" y="560"/>
                    </a:cubicBezTo>
                    <a:cubicBezTo>
                      <a:pt x="173" y="560"/>
                      <a:pt x="173" y="560"/>
                      <a:pt x="173" y="560"/>
                    </a:cubicBezTo>
                    <a:cubicBezTo>
                      <a:pt x="173" y="877"/>
                      <a:pt x="173" y="877"/>
                      <a:pt x="173" y="877"/>
                    </a:cubicBezTo>
                    <a:cubicBezTo>
                      <a:pt x="173" y="896"/>
                      <a:pt x="187" y="909"/>
                      <a:pt x="206" y="909"/>
                    </a:cubicBezTo>
                    <a:cubicBezTo>
                      <a:pt x="222" y="909"/>
                      <a:pt x="238" y="896"/>
                      <a:pt x="238" y="877"/>
                    </a:cubicBezTo>
                    <a:cubicBezTo>
                      <a:pt x="238" y="236"/>
                      <a:pt x="238" y="236"/>
                      <a:pt x="238" y="236"/>
                    </a:cubicBezTo>
                    <a:cubicBezTo>
                      <a:pt x="238" y="236"/>
                      <a:pt x="241" y="238"/>
                      <a:pt x="244" y="238"/>
                    </a:cubicBezTo>
                    <a:cubicBezTo>
                      <a:pt x="252" y="246"/>
                      <a:pt x="255" y="259"/>
                      <a:pt x="255" y="279"/>
                    </a:cubicBezTo>
                    <a:cubicBezTo>
                      <a:pt x="255" y="490"/>
                      <a:pt x="255" y="490"/>
                      <a:pt x="255" y="490"/>
                    </a:cubicBezTo>
                    <a:cubicBezTo>
                      <a:pt x="255" y="503"/>
                      <a:pt x="268" y="517"/>
                      <a:pt x="282" y="517"/>
                    </a:cubicBezTo>
                    <a:cubicBezTo>
                      <a:pt x="295" y="517"/>
                      <a:pt x="309" y="503"/>
                      <a:pt x="309" y="490"/>
                    </a:cubicBezTo>
                    <a:cubicBezTo>
                      <a:pt x="309" y="279"/>
                      <a:pt x="309" y="279"/>
                      <a:pt x="309" y="279"/>
                    </a:cubicBezTo>
                    <a:cubicBezTo>
                      <a:pt x="309" y="246"/>
                      <a:pt x="298" y="219"/>
                      <a:pt x="279" y="203"/>
                    </a:cubicBezTo>
                    <a:close/>
                    <a:moveTo>
                      <a:pt x="154" y="149"/>
                    </a:moveTo>
                    <a:lnTo>
                      <a:pt x="154" y="149"/>
                    </a:lnTo>
                    <a:cubicBezTo>
                      <a:pt x="190" y="149"/>
                      <a:pt x="220" y="113"/>
                      <a:pt x="220" y="73"/>
                    </a:cubicBezTo>
                    <a:cubicBezTo>
                      <a:pt x="220" y="35"/>
                      <a:pt x="190" y="0"/>
                      <a:pt x="154" y="0"/>
                    </a:cubicBezTo>
                    <a:cubicBezTo>
                      <a:pt x="119" y="0"/>
                      <a:pt x="89" y="35"/>
                      <a:pt x="89" y="73"/>
                    </a:cubicBezTo>
                    <a:cubicBezTo>
                      <a:pt x="89" y="113"/>
                      <a:pt x="119" y="149"/>
                      <a:pt x="154" y="149"/>
                    </a:cubicBezTo>
                    <a:close/>
                  </a:path>
                </a:pathLst>
              </a:custGeom>
              <a:solidFill>
                <a:srgbClr val="D63850"/>
              </a:solidFill>
              <a:ln>
                <a:noFill/>
              </a:ln>
              <a:effectLst/>
            </p:spPr>
            <p:txBody>
              <a:bodyPr wrap="none" lIns="243770" tIns="121885" rIns="243770" bIns="121885" anchor="ctr"/>
              <a:lstStyle/>
              <a:p>
                <a:pPr>
                  <a:defRPr/>
                </a:pPr>
                <a:endParaRPr lang="en-US" dirty="0"/>
              </a:p>
            </p:txBody>
          </p:sp>
          <p:sp>
            <p:nvSpPr>
              <p:cNvPr id="14" name="Freeform 226"/>
              <p:cNvSpPr>
                <a:spLocks noChangeArrowheads="1"/>
              </p:cNvSpPr>
              <p:nvPr/>
            </p:nvSpPr>
            <p:spPr bwMode="auto">
              <a:xfrm>
                <a:off x="1575180" y="2079171"/>
                <a:ext cx="306044" cy="783505"/>
              </a:xfrm>
              <a:custGeom>
                <a:avLst/>
                <a:gdLst>
                  <a:gd name="T0" fmla="*/ 279 w 310"/>
                  <a:gd name="T1" fmla="*/ 203 h 910"/>
                  <a:gd name="T2" fmla="*/ 279 w 310"/>
                  <a:gd name="T3" fmla="*/ 203 h 910"/>
                  <a:gd name="T4" fmla="*/ 217 w 310"/>
                  <a:gd name="T5" fmla="*/ 179 h 910"/>
                  <a:gd name="T6" fmla="*/ 89 w 310"/>
                  <a:gd name="T7" fmla="*/ 179 h 910"/>
                  <a:gd name="T8" fmla="*/ 30 w 310"/>
                  <a:gd name="T9" fmla="*/ 203 h 910"/>
                  <a:gd name="T10" fmla="*/ 0 w 310"/>
                  <a:gd name="T11" fmla="*/ 279 h 910"/>
                  <a:gd name="T12" fmla="*/ 0 w 310"/>
                  <a:gd name="T13" fmla="*/ 490 h 910"/>
                  <a:gd name="T14" fmla="*/ 27 w 310"/>
                  <a:gd name="T15" fmla="*/ 517 h 910"/>
                  <a:gd name="T16" fmla="*/ 52 w 310"/>
                  <a:gd name="T17" fmla="*/ 490 h 910"/>
                  <a:gd name="T18" fmla="*/ 52 w 310"/>
                  <a:gd name="T19" fmla="*/ 279 h 910"/>
                  <a:gd name="T20" fmla="*/ 65 w 310"/>
                  <a:gd name="T21" fmla="*/ 241 h 910"/>
                  <a:gd name="T22" fmla="*/ 70 w 310"/>
                  <a:gd name="T23" fmla="*/ 236 h 910"/>
                  <a:gd name="T24" fmla="*/ 70 w 310"/>
                  <a:gd name="T25" fmla="*/ 877 h 910"/>
                  <a:gd name="T26" fmla="*/ 103 w 310"/>
                  <a:gd name="T27" fmla="*/ 909 h 910"/>
                  <a:gd name="T28" fmla="*/ 136 w 310"/>
                  <a:gd name="T29" fmla="*/ 877 h 910"/>
                  <a:gd name="T30" fmla="*/ 136 w 310"/>
                  <a:gd name="T31" fmla="*/ 560 h 910"/>
                  <a:gd name="T32" fmla="*/ 173 w 310"/>
                  <a:gd name="T33" fmla="*/ 560 h 910"/>
                  <a:gd name="T34" fmla="*/ 173 w 310"/>
                  <a:gd name="T35" fmla="*/ 877 h 910"/>
                  <a:gd name="T36" fmla="*/ 206 w 310"/>
                  <a:gd name="T37" fmla="*/ 909 h 910"/>
                  <a:gd name="T38" fmla="*/ 238 w 310"/>
                  <a:gd name="T39" fmla="*/ 877 h 910"/>
                  <a:gd name="T40" fmla="*/ 238 w 310"/>
                  <a:gd name="T41" fmla="*/ 236 h 910"/>
                  <a:gd name="T42" fmla="*/ 244 w 310"/>
                  <a:gd name="T43" fmla="*/ 238 h 910"/>
                  <a:gd name="T44" fmla="*/ 255 w 310"/>
                  <a:gd name="T45" fmla="*/ 279 h 910"/>
                  <a:gd name="T46" fmla="*/ 255 w 310"/>
                  <a:gd name="T47" fmla="*/ 490 h 910"/>
                  <a:gd name="T48" fmla="*/ 282 w 310"/>
                  <a:gd name="T49" fmla="*/ 517 h 910"/>
                  <a:gd name="T50" fmla="*/ 309 w 310"/>
                  <a:gd name="T51" fmla="*/ 490 h 910"/>
                  <a:gd name="T52" fmla="*/ 309 w 310"/>
                  <a:gd name="T53" fmla="*/ 279 h 910"/>
                  <a:gd name="T54" fmla="*/ 279 w 310"/>
                  <a:gd name="T55" fmla="*/ 203 h 910"/>
                  <a:gd name="T56" fmla="*/ 154 w 310"/>
                  <a:gd name="T57" fmla="*/ 149 h 910"/>
                  <a:gd name="T58" fmla="*/ 154 w 310"/>
                  <a:gd name="T59" fmla="*/ 149 h 910"/>
                  <a:gd name="T60" fmla="*/ 220 w 310"/>
                  <a:gd name="T61" fmla="*/ 73 h 910"/>
                  <a:gd name="T62" fmla="*/ 154 w 310"/>
                  <a:gd name="T63" fmla="*/ 0 h 910"/>
                  <a:gd name="T64" fmla="*/ 89 w 310"/>
                  <a:gd name="T65" fmla="*/ 73 h 910"/>
                  <a:gd name="T66" fmla="*/ 154 w 310"/>
                  <a:gd name="T67" fmla="*/ 149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0" h="910">
                    <a:moveTo>
                      <a:pt x="279" y="203"/>
                    </a:moveTo>
                    <a:lnTo>
                      <a:pt x="279" y="203"/>
                    </a:lnTo>
                    <a:cubicBezTo>
                      <a:pt x="255" y="179"/>
                      <a:pt x="225" y="179"/>
                      <a:pt x="217" y="179"/>
                    </a:cubicBezTo>
                    <a:cubicBezTo>
                      <a:pt x="89" y="179"/>
                      <a:pt x="89" y="179"/>
                      <a:pt x="89" y="179"/>
                    </a:cubicBezTo>
                    <a:cubicBezTo>
                      <a:pt x="84" y="179"/>
                      <a:pt x="54" y="179"/>
                      <a:pt x="30" y="203"/>
                    </a:cubicBezTo>
                    <a:cubicBezTo>
                      <a:pt x="11" y="219"/>
                      <a:pt x="0" y="246"/>
                      <a:pt x="0" y="279"/>
                    </a:cubicBezTo>
                    <a:cubicBezTo>
                      <a:pt x="0" y="490"/>
                      <a:pt x="0" y="490"/>
                      <a:pt x="0" y="490"/>
                    </a:cubicBezTo>
                    <a:cubicBezTo>
                      <a:pt x="0" y="503"/>
                      <a:pt x="11" y="517"/>
                      <a:pt x="27" y="517"/>
                    </a:cubicBezTo>
                    <a:cubicBezTo>
                      <a:pt x="41" y="517"/>
                      <a:pt x="52" y="503"/>
                      <a:pt x="52" y="490"/>
                    </a:cubicBezTo>
                    <a:cubicBezTo>
                      <a:pt x="52" y="279"/>
                      <a:pt x="52" y="279"/>
                      <a:pt x="52" y="279"/>
                    </a:cubicBezTo>
                    <a:cubicBezTo>
                      <a:pt x="52" y="259"/>
                      <a:pt x="57" y="246"/>
                      <a:pt x="65" y="241"/>
                    </a:cubicBezTo>
                    <a:cubicBezTo>
                      <a:pt x="68" y="238"/>
                      <a:pt x="68" y="236"/>
                      <a:pt x="70" y="236"/>
                    </a:cubicBezTo>
                    <a:cubicBezTo>
                      <a:pt x="70" y="877"/>
                      <a:pt x="70" y="877"/>
                      <a:pt x="70" y="877"/>
                    </a:cubicBezTo>
                    <a:cubicBezTo>
                      <a:pt x="70" y="896"/>
                      <a:pt x="87" y="909"/>
                      <a:pt x="103" y="909"/>
                    </a:cubicBezTo>
                    <a:cubicBezTo>
                      <a:pt x="122" y="909"/>
                      <a:pt x="136" y="896"/>
                      <a:pt x="136" y="877"/>
                    </a:cubicBezTo>
                    <a:cubicBezTo>
                      <a:pt x="136" y="560"/>
                      <a:pt x="136" y="560"/>
                      <a:pt x="136" y="560"/>
                    </a:cubicBezTo>
                    <a:cubicBezTo>
                      <a:pt x="173" y="560"/>
                      <a:pt x="173" y="560"/>
                      <a:pt x="173" y="560"/>
                    </a:cubicBezTo>
                    <a:cubicBezTo>
                      <a:pt x="173" y="877"/>
                      <a:pt x="173" y="877"/>
                      <a:pt x="173" y="877"/>
                    </a:cubicBezTo>
                    <a:cubicBezTo>
                      <a:pt x="173" y="896"/>
                      <a:pt x="187" y="909"/>
                      <a:pt x="206" y="909"/>
                    </a:cubicBezTo>
                    <a:cubicBezTo>
                      <a:pt x="222" y="909"/>
                      <a:pt x="238" y="896"/>
                      <a:pt x="238" y="877"/>
                    </a:cubicBezTo>
                    <a:cubicBezTo>
                      <a:pt x="238" y="236"/>
                      <a:pt x="238" y="236"/>
                      <a:pt x="238" y="236"/>
                    </a:cubicBezTo>
                    <a:cubicBezTo>
                      <a:pt x="238" y="236"/>
                      <a:pt x="241" y="238"/>
                      <a:pt x="244" y="238"/>
                    </a:cubicBezTo>
                    <a:cubicBezTo>
                      <a:pt x="252" y="246"/>
                      <a:pt x="255" y="259"/>
                      <a:pt x="255" y="279"/>
                    </a:cubicBezTo>
                    <a:cubicBezTo>
                      <a:pt x="255" y="490"/>
                      <a:pt x="255" y="490"/>
                      <a:pt x="255" y="490"/>
                    </a:cubicBezTo>
                    <a:cubicBezTo>
                      <a:pt x="255" y="503"/>
                      <a:pt x="268" y="517"/>
                      <a:pt x="282" y="517"/>
                    </a:cubicBezTo>
                    <a:cubicBezTo>
                      <a:pt x="295" y="517"/>
                      <a:pt x="309" y="503"/>
                      <a:pt x="309" y="490"/>
                    </a:cubicBezTo>
                    <a:cubicBezTo>
                      <a:pt x="309" y="279"/>
                      <a:pt x="309" y="279"/>
                      <a:pt x="309" y="279"/>
                    </a:cubicBezTo>
                    <a:cubicBezTo>
                      <a:pt x="309" y="246"/>
                      <a:pt x="298" y="219"/>
                      <a:pt x="279" y="203"/>
                    </a:cubicBezTo>
                    <a:close/>
                    <a:moveTo>
                      <a:pt x="154" y="149"/>
                    </a:moveTo>
                    <a:lnTo>
                      <a:pt x="154" y="149"/>
                    </a:lnTo>
                    <a:cubicBezTo>
                      <a:pt x="190" y="149"/>
                      <a:pt x="220" y="113"/>
                      <a:pt x="220" y="73"/>
                    </a:cubicBezTo>
                    <a:cubicBezTo>
                      <a:pt x="220" y="35"/>
                      <a:pt x="190" y="0"/>
                      <a:pt x="154" y="0"/>
                    </a:cubicBezTo>
                    <a:cubicBezTo>
                      <a:pt x="119" y="0"/>
                      <a:pt x="89" y="35"/>
                      <a:pt x="89" y="73"/>
                    </a:cubicBezTo>
                    <a:cubicBezTo>
                      <a:pt x="89" y="113"/>
                      <a:pt x="119" y="149"/>
                      <a:pt x="154" y="149"/>
                    </a:cubicBezTo>
                    <a:close/>
                  </a:path>
                </a:pathLst>
              </a:custGeom>
              <a:solidFill>
                <a:srgbClr val="D63850"/>
              </a:solidFill>
              <a:ln>
                <a:noFill/>
              </a:ln>
              <a:effectLst/>
            </p:spPr>
            <p:txBody>
              <a:bodyPr wrap="none" lIns="243770" tIns="121885" rIns="243770" bIns="121885" anchor="ctr"/>
              <a:lstStyle/>
              <a:p>
                <a:pPr>
                  <a:defRPr/>
                </a:pPr>
                <a:endParaRPr lang="en-US" dirty="0"/>
              </a:p>
            </p:txBody>
          </p:sp>
          <p:sp>
            <p:nvSpPr>
              <p:cNvPr id="15" name="Freeform 226"/>
              <p:cNvSpPr>
                <a:spLocks noChangeArrowheads="1"/>
              </p:cNvSpPr>
              <p:nvPr/>
            </p:nvSpPr>
            <p:spPr bwMode="auto">
              <a:xfrm>
                <a:off x="2029456" y="2079171"/>
                <a:ext cx="306044" cy="783505"/>
              </a:xfrm>
              <a:custGeom>
                <a:avLst/>
                <a:gdLst>
                  <a:gd name="T0" fmla="*/ 279 w 310"/>
                  <a:gd name="T1" fmla="*/ 203 h 910"/>
                  <a:gd name="T2" fmla="*/ 279 w 310"/>
                  <a:gd name="T3" fmla="*/ 203 h 910"/>
                  <a:gd name="T4" fmla="*/ 217 w 310"/>
                  <a:gd name="T5" fmla="*/ 179 h 910"/>
                  <a:gd name="T6" fmla="*/ 89 w 310"/>
                  <a:gd name="T7" fmla="*/ 179 h 910"/>
                  <a:gd name="T8" fmla="*/ 30 w 310"/>
                  <a:gd name="T9" fmla="*/ 203 h 910"/>
                  <a:gd name="T10" fmla="*/ 0 w 310"/>
                  <a:gd name="T11" fmla="*/ 279 h 910"/>
                  <a:gd name="T12" fmla="*/ 0 w 310"/>
                  <a:gd name="T13" fmla="*/ 490 h 910"/>
                  <a:gd name="T14" fmla="*/ 27 w 310"/>
                  <a:gd name="T15" fmla="*/ 517 h 910"/>
                  <a:gd name="T16" fmla="*/ 52 w 310"/>
                  <a:gd name="T17" fmla="*/ 490 h 910"/>
                  <a:gd name="T18" fmla="*/ 52 w 310"/>
                  <a:gd name="T19" fmla="*/ 279 h 910"/>
                  <a:gd name="T20" fmla="*/ 65 w 310"/>
                  <a:gd name="T21" fmla="*/ 241 h 910"/>
                  <a:gd name="T22" fmla="*/ 70 w 310"/>
                  <a:gd name="T23" fmla="*/ 236 h 910"/>
                  <a:gd name="T24" fmla="*/ 70 w 310"/>
                  <a:gd name="T25" fmla="*/ 877 h 910"/>
                  <a:gd name="T26" fmla="*/ 103 w 310"/>
                  <a:gd name="T27" fmla="*/ 909 h 910"/>
                  <a:gd name="T28" fmla="*/ 136 w 310"/>
                  <a:gd name="T29" fmla="*/ 877 h 910"/>
                  <a:gd name="T30" fmla="*/ 136 w 310"/>
                  <a:gd name="T31" fmla="*/ 560 h 910"/>
                  <a:gd name="T32" fmla="*/ 173 w 310"/>
                  <a:gd name="T33" fmla="*/ 560 h 910"/>
                  <a:gd name="T34" fmla="*/ 173 w 310"/>
                  <a:gd name="T35" fmla="*/ 877 h 910"/>
                  <a:gd name="T36" fmla="*/ 206 w 310"/>
                  <a:gd name="T37" fmla="*/ 909 h 910"/>
                  <a:gd name="T38" fmla="*/ 238 w 310"/>
                  <a:gd name="T39" fmla="*/ 877 h 910"/>
                  <a:gd name="T40" fmla="*/ 238 w 310"/>
                  <a:gd name="T41" fmla="*/ 236 h 910"/>
                  <a:gd name="T42" fmla="*/ 244 w 310"/>
                  <a:gd name="T43" fmla="*/ 238 h 910"/>
                  <a:gd name="T44" fmla="*/ 255 w 310"/>
                  <a:gd name="T45" fmla="*/ 279 h 910"/>
                  <a:gd name="T46" fmla="*/ 255 w 310"/>
                  <a:gd name="T47" fmla="*/ 490 h 910"/>
                  <a:gd name="T48" fmla="*/ 282 w 310"/>
                  <a:gd name="T49" fmla="*/ 517 h 910"/>
                  <a:gd name="T50" fmla="*/ 309 w 310"/>
                  <a:gd name="T51" fmla="*/ 490 h 910"/>
                  <a:gd name="T52" fmla="*/ 309 w 310"/>
                  <a:gd name="T53" fmla="*/ 279 h 910"/>
                  <a:gd name="T54" fmla="*/ 279 w 310"/>
                  <a:gd name="T55" fmla="*/ 203 h 910"/>
                  <a:gd name="T56" fmla="*/ 154 w 310"/>
                  <a:gd name="T57" fmla="*/ 149 h 910"/>
                  <a:gd name="T58" fmla="*/ 154 w 310"/>
                  <a:gd name="T59" fmla="*/ 149 h 910"/>
                  <a:gd name="T60" fmla="*/ 220 w 310"/>
                  <a:gd name="T61" fmla="*/ 73 h 910"/>
                  <a:gd name="T62" fmla="*/ 154 w 310"/>
                  <a:gd name="T63" fmla="*/ 0 h 910"/>
                  <a:gd name="T64" fmla="*/ 89 w 310"/>
                  <a:gd name="T65" fmla="*/ 73 h 910"/>
                  <a:gd name="T66" fmla="*/ 154 w 310"/>
                  <a:gd name="T67" fmla="*/ 149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0" h="910">
                    <a:moveTo>
                      <a:pt x="279" y="203"/>
                    </a:moveTo>
                    <a:lnTo>
                      <a:pt x="279" y="203"/>
                    </a:lnTo>
                    <a:cubicBezTo>
                      <a:pt x="255" y="179"/>
                      <a:pt x="225" y="179"/>
                      <a:pt x="217" y="179"/>
                    </a:cubicBezTo>
                    <a:cubicBezTo>
                      <a:pt x="89" y="179"/>
                      <a:pt x="89" y="179"/>
                      <a:pt x="89" y="179"/>
                    </a:cubicBezTo>
                    <a:cubicBezTo>
                      <a:pt x="84" y="179"/>
                      <a:pt x="54" y="179"/>
                      <a:pt x="30" y="203"/>
                    </a:cubicBezTo>
                    <a:cubicBezTo>
                      <a:pt x="11" y="219"/>
                      <a:pt x="0" y="246"/>
                      <a:pt x="0" y="279"/>
                    </a:cubicBezTo>
                    <a:cubicBezTo>
                      <a:pt x="0" y="490"/>
                      <a:pt x="0" y="490"/>
                      <a:pt x="0" y="490"/>
                    </a:cubicBezTo>
                    <a:cubicBezTo>
                      <a:pt x="0" y="503"/>
                      <a:pt x="11" y="517"/>
                      <a:pt x="27" y="517"/>
                    </a:cubicBezTo>
                    <a:cubicBezTo>
                      <a:pt x="41" y="517"/>
                      <a:pt x="52" y="503"/>
                      <a:pt x="52" y="490"/>
                    </a:cubicBezTo>
                    <a:cubicBezTo>
                      <a:pt x="52" y="279"/>
                      <a:pt x="52" y="279"/>
                      <a:pt x="52" y="279"/>
                    </a:cubicBezTo>
                    <a:cubicBezTo>
                      <a:pt x="52" y="259"/>
                      <a:pt x="57" y="246"/>
                      <a:pt x="65" y="241"/>
                    </a:cubicBezTo>
                    <a:cubicBezTo>
                      <a:pt x="68" y="238"/>
                      <a:pt x="68" y="236"/>
                      <a:pt x="70" y="236"/>
                    </a:cubicBezTo>
                    <a:cubicBezTo>
                      <a:pt x="70" y="877"/>
                      <a:pt x="70" y="877"/>
                      <a:pt x="70" y="877"/>
                    </a:cubicBezTo>
                    <a:cubicBezTo>
                      <a:pt x="70" y="896"/>
                      <a:pt x="87" y="909"/>
                      <a:pt x="103" y="909"/>
                    </a:cubicBezTo>
                    <a:cubicBezTo>
                      <a:pt x="122" y="909"/>
                      <a:pt x="136" y="896"/>
                      <a:pt x="136" y="877"/>
                    </a:cubicBezTo>
                    <a:cubicBezTo>
                      <a:pt x="136" y="560"/>
                      <a:pt x="136" y="560"/>
                      <a:pt x="136" y="560"/>
                    </a:cubicBezTo>
                    <a:cubicBezTo>
                      <a:pt x="173" y="560"/>
                      <a:pt x="173" y="560"/>
                      <a:pt x="173" y="560"/>
                    </a:cubicBezTo>
                    <a:cubicBezTo>
                      <a:pt x="173" y="877"/>
                      <a:pt x="173" y="877"/>
                      <a:pt x="173" y="877"/>
                    </a:cubicBezTo>
                    <a:cubicBezTo>
                      <a:pt x="173" y="896"/>
                      <a:pt x="187" y="909"/>
                      <a:pt x="206" y="909"/>
                    </a:cubicBezTo>
                    <a:cubicBezTo>
                      <a:pt x="222" y="909"/>
                      <a:pt x="238" y="896"/>
                      <a:pt x="238" y="877"/>
                    </a:cubicBezTo>
                    <a:cubicBezTo>
                      <a:pt x="238" y="236"/>
                      <a:pt x="238" y="236"/>
                      <a:pt x="238" y="236"/>
                    </a:cubicBezTo>
                    <a:cubicBezTo>
                      <a:pt x="238" y="236"/>
                      <a:pt x="241" y="238"/>
                      <a:pt x="244" y="238"/>
                    </a:cubicBezTo>
                    <a:cubicBezTo>
                      <a:pt x="252" y="246"/>
                      <a:pt x="255" y="259"/>
                      <a:pt x="255" y="279"/>
                    </a:cubicBezTo>
                    <a:cubicBezTo>
                      <a:pt x="255" y="490"/>
                      <a:pt x="255" y="490"/>
                      <a:pt x="255" y="490"/>
                    </a:cubicBezTo>
                    <a:cubicBezTo>
                      <a:pt x="255" y="503"/>
                      <a:pt x="268" y="517"/>
                      <a:pt x="282" y="517"/>
                    </a:cubicBezTo>
                    <a:cubicBezTo>
                      <a:pt x="295" y="517"/>
                      <a:pt x="309" y="503"/>
                      <a:pt x="309" y="490"/>
                    </a:cubicBezTo>
                    <a:cubicBezTo>
                      <a:pt x="309" y="279"/>
                      <a:pt x="309" y="279"/>
                      <a:pt x="309" y="279"/>
                    </a:cubicBezTo>
                    <a:cubicBezTo>
                      <a:pt x="309" y="246"/>
                      <a:pt x="298" y="219"/>
                      <a:pt x="279" y="203"/>
                    </a:cubicBezTo>
                    <a:close/>
                    <a:moveTo>
                      <a:pt x="154" y="149"/>
                    </a:moveTo>
                    <a:lnTo>
                      <a:pt x="154" y="149"/>
                    </a:lnTo>
                    <a:cubicBezTo>
                      <a:pt x="190" y="149"/>
                      <a:pt x="220" y="113"/>
                      <a:pt x="220" y="73"/>
                    </a:cubicBezTo>
                    <a:cubicBezTo>
                      <a:pt x="220" y="35"/>
                      <a:pt x="190" y="0"/>
                      <a:pt x="154" y="0"/>
                    </a:cubicBezTo>
                    <a:cubicBezTo>
                      <a:pt x="119" y="0"/>
                      <a:pt x="89" y="35"/>
                      <a:pt x="89" y="73"/>
                    </a:cubicBezTo>
                    <a:cubicBezTo>
                      <a:pt x="89" y="113"/>
                      <a:pt x="119" y="149"/>
                      <a:pt x="154" y="149"/>
                    </a:cubicBezTo>
                    <a:close/>
                  </a:path>
                </a:pathLst>
              </a:custGeom>
              <a:solidFill>
                <a:srgbClr val="D63850"/>
              </a:solidFill>
              <a:ln>
                <a:noFill/>
              </a:ln>
              <a:effectLst/>
            </p:spPr>
            <p:txBody>
              <a:bodyPr wrap="none" lIns="243770" tIns="121885" rIns="243770" bIns="121885" anchor="ctr"/>
              <a:lstStyle/>
              <a:p>
                <a:pPr>
                  <a:defRPr/>
                </a:pPr>
                <a:endParaRPr lang="en-US" dirty="0"/>
              </a:p>
            </p:txBody>
          </p:sp>
          <p:sp>
            <p:nvSpPr>
              <p:cNvPr id="16" name="Freeform 226"/>
              <p:cNvSpPr>
                <a:spLocks noChangeArrowheads="1"/>
              </p:cNvSpPr>
              <p:nvPr/>
            </p:nvSpPr>
            <p:spPr bwMode="auto">
              <a:xfrm>
                <a:off x="2483732" y="2079171"/>
                <a:ext cx="306044" cy="783505"/>
              </a:xfrm>
              <a:custGeom>
                <a:avLst/>
                <a:gdLst>
                  <a:gd name="T0" fmla="*/ 279 w 310"/>
                  <a:gd name="T1" fmla="*/ 203 h 910"/>
                  <a:gd name="T2" fmla="*/ 279 w 310"/>
                  <a:gd name="T3" fmla="*/ 203 h 910"/>
                  <a:gd name="T4" fmla="*/ 217 w 310"/>
                  <a:gd name="T5" fmla="*/ 179 h 910"/>
                  <a:gd name="T6" fmla="*/ 89 w 310"/>
                  <a:gd name="T7" fmla="*/ 179 h 910"/>
                  <a:gd name="T8" fmla="*/ 30 w 310"/>
                  <a:gd name="T9" fmla="*/ 203 h 910"/>
                  <a:gd name="T10" fmla="*/ 0 w 310"/>
                  <a:gd name="T11" fmla="*/ 279 h 910"/>
                  <a:gd name="T12" fmla="*/ 0 w 310"/>
                  <a:gd name="T13" fmla="*/ 490 h 910"/>
                  <a:gd name="T14" fmla="*/ 27 w 310"/>
                  <a:gd name="T15" fmla="*/ 517 h 910"/>
                  <a:gd name="T16" fmla="*/ 52 w 310"/>
                  <a:gd name="T17" fmla="*/ 490 h 910"/>
                  <a:gd name="T18" fmla="*/ 52 w 310"/>
                  <a:gd name="T19" fmla="*/ 279 h 910"/>
                  <a:gd name="T20" fmla="*/ 65 w 310"/>
                  <a:gd name="T21" fmla="*/ 241 h 910"/>
                  <a:gd name="T22" fmla="*/ 70 w 310"/>
                  <a:gd name="T23" fmla="*/ 236 h 910"/>
                  <a:gd name="T24" fmla="*/ 70 w 310"/>
                  <a:gd name="T25" fmla="*/ 877 h 910"/>
                  <a:gd name="T26" fmla="*/ 103 w 310"/>
                  <a:gd name="T27" fmla="*/ 909 h 910"/>
                  <a:gd name="T28" fmla="*/ 136 w 310"/>
                  <a:gd name="T29" fmla="*/ 877 h 910"/>
                  <a:gd name="T30" fmla="*/ 136 w 310"/>
                  <a:gd name="T31" fmla="*/ 560 h 910"/>
                  <a:gd name="T32" fmla="*/ 173 w 310"/>
                  <a:gd name="T33" fmla="*/ 560 h 910"/>
                  <a:gd name="T34" fmla="*/ 173 w 310"/>
                  <a:gd name="T35" fmla="*/ 877 h 910"/>
                  <a:gd name="T36" fmla="*/ 206 w 310"/>
                  <a:gd name="T37" fmla="*/ 909 h 910"/>
                  <a:gd name="T38" fmla="*/ 238 w 310"/>
                  <a:gd name="T39" fmla="*/ 877 h 910"/>
                  <a:gd name="T40" fmla="*/ 238 w 310"/>
                  <a:gd name="T41" fmla="*/ 236 h 910"/>
                  <a:gd name="T42" fmla="*/ 244 w 310"/>
                  <a:gd name="T43" fmla="*/ 238 h 910"/>
                  <a:gd name="T44" fmla="*/ 255 w 310"/>
                  <a:gd name="T45" fmla="*/ 279 h 910"/>
                  <a:gd name="T46" fmla="*/ 255 w 310"/>
                  <a:gd name="T47" fmla="*/ 490 h 910"/>
                  <a:gd name="T48" fmla="*/ 282 w 310"/>
                  <a:gd name="T49" fmla="*/ 517 h 910"/>
                  <a:gd name="T50" fmla="*/ 309 w 310"/>
                  <a:gd name="T51" fmla="*/ 490 h 910"/>
                  <a:gd name="T52" fmla="*/ 309 w 310"/>
                  <a:gd name="T53" fmla="*/ 279 h 910"/>
                  <a:gd name="T54" fmla="*/ 279 w 310"/>
                  <a:gd name="T55" fmla="*/ 203 h 910"/>
                  <a:gd name="T56" fmla="*/ 154 w 310"/>
                  <a:gd name="T57" fmla="*/ 149 h 910"/>
                  <a:gd name="T58" fmla="*/ 154 w 310"/>
                  <a:gd name="T59" fmla="*/ 149 h 910"/>
                  <a:gd name="T60" fmla="*/ 220 w 310"/>
                  <a:gd name="T61" fmla="*/ 73 h 910"/>
                  <a:gd name="T62" fmla="*/ 154 w 310"/>
                  <a:gd name="T63" fmla="*/ 0 h 910"/>
                  <a:gd name="T64" fmla="*/ 89 w 310"/>
                  <a:gd name="T65" fmla="*/ 73 h 910"/>
                  <a:gd name="T66" fmla="*/ 154 w 310"/>
                  <a:gd name="T67" fmla="*/ 149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0" h="910">
                    <a:moveTo>
                      <a:pt x="279" y="203"/>
                    </a:moveTo>
                    <a:lnTo>
                      <a:pt x="279" y="203"/>
                    </a:lnTo>
                    <a:cubicBezTo>
                      <a:pt x="255" y="179"/>
                      <a:pt x="225" y="179"/>
                      <a:pt x="217" y="179"/>
                    </a:cubicBezTo>
                    <a:cubicBezTo>
                      <a:pt x="89" y="179"/>
                      <a:pt x="89" y="179"/>
                      <a:pt x="89" y="179"/>
                    </a:cubicBezTo>
                    <a:cubicBezTo>
                      <a:pt x="84" y="179"/>
                      <a:pt x="54" y="179"/>
                      <a:pt x="30" y="203"/>
                    </a:cubicBezTo>
                    <a:cubicBezTo>
                      <a:pt x="11" y="219"/>
                      <a:pt x="0" y="246"/>
                      <a:pt x="0" y="279"/>
                    </a:cubicBezTo>
                    <a:cubicBezTo>
                      <a:pt x="0" y="490"/>
                      <a:pt x="0" y="490"/>
                      <a:pt x="0" y="490"/>
                    </a:cubicBezTo>
                    <a:cubicBezTo>
                      <a:pt x="0" y="503"/>
                      <a:pt x="11" y="517"/>
                      <a:pt x="27" y="517"/>
                    </a:cubicBezTo>
                    <a:cubicBezTo>
                      <a:pt x="41" y="517"/>
                      <a:pt x="52" y="503"/>
                      <a:pt x="52" y="490"/>
                    </a:cubicBezTo>
                    <a:cubicBezTo>
                      <a:pt x="52" y="279"/>
                      <a:pt x="52" y="279"/>
                      <a:pt x="52" y="279"/>
                    </a:cubicBezTo>
                    <a:cubicBezTo>
                      <a:pt x="52" y="259"/>
                      <a:pt x="57" y="246"/>
                      <a:pt x="65" y="241"/>
                    </a:cubicBezTo>
                    <a:cubicBezTo>
                      <a:pt x="68" y="238"/>
                      <a:pt x="68" y="236"/>
                      <a:pt x="70" y="236"/>
                    </a:cubicBezTo>
                    <a:cubicBezTo>
                      <a:pt x="70" y="877"/>
                      <a:pt x="70" y="877"/>
                      <a:pt x="70" y="877"/>
                    </a:cubicBezTo>
                    <a:cubicBezTo>
                      <a:pt x="70" y="896"/>
                      <a:pt x="87" y="909"/>
                      <a:pt x="103" y="909"/>
                    </a:cubicBezTo>
                    <a:cubicBezTo>
                      <a:pt x="122" y="909"/>
                      <a:pt x="136" y="896"/>
                      <a:pt x="136" y="877"/>
                    </a:cubicBezTo>
                    <a:cubicBezTo>
                      <a:pt x="136" y="560"/>
                      <a:pt x="136" y="560"/>
                      <a:pt x="136" y="560"/>
                    </a:cubicBezTo>
                    <a:cubicBezTo>
                      <a:pt x="173" y="560"/>
                      <a:pt x="173" y="560"/>
                      <a:pt x="173" y="560"/>
                    </a:cubicBezTo>
                    <a:cubicBezTo>
                      <a:pt x="173" y="877"/>
                      <a:pt x="173" y="877"/>
                      <a:pt x="173" y="877"/>
                    </a:cubicBezTo>
                    <a:cubicBezTo>
                      <a:pt x="173" y="896"/>
                      <a:pt x="187" y="909"/>
                      <a:pt x="206" y="909"/>
                    </a:cubicBezTo>
                    <a:cubicBezTo>
                      <a:pt x="222" y="909"/>
                      <a:pt x="238" y="896"/>
                      <a:pt x="238" y="877"/>
                    </a:cubicBezTo>
                    <a:cubicBezTo>
                      <a:pt x="238" y="236"/>
                      <a:pt x="238" y="236"/>
                      <a:pt x="238" y="236"/>
                    </a:cubicBezTo>
                    <a:cubicBezTo>
                      <a:pt x="238" y="236"/>
                      <a:pt x="241" y="238"/>
                      <a:pt x="244" y="238"/>
                    </a:cubicBezTo>
                    <a:cubicBezTo>
                      <a:pt x="252" y="246"/>
                      <a:pt x="255" y="259"/>
                      <a:pt x="255" y="279"/>
                    </a:cubicBezTo>
                    <a:cubicBezTo>
                      <a:pt x="255" y="490"/>
                      <a:pt x="255" y="490"/>
                      <a:pt x="255" y="490"/>
                    </a:cubicBezTo>
                    <a:cubicBezTo>
                      <a:pt x="255" y="503"/>
                      <a:pt x="268" y="517"/>
                      <a:pt x="282" y="517"/>
                    </a:cubicBezTo>
                    <a:cubicBezTo>
                      <a:pt x="295" y="517"/>
                      <a:pt x="309" y="503"/>
                      <a:pt x="309" y="490"/>
                    </a:cubicBezTo>
                    <a:cubicBezTo>
                      <a:pt x="309" y="279"/>
                      <a:pt x="309" y="279"/>
                      <a:pt x="309" y="279"/>
                    </a:cubicBezTo>
                    <a:cubicBezTo>
                      <a:pt x="309" y="246"/>
                      <a:pt x="298" y="219"/>
                      <a:pt x="279" y="203"/>
                    </a:cubicBezTo>
                    <a:close/>
                    <a:moveTo>
                      <a:pt x="154" y="149"/>
                    </a:moveTo>
                    <a:lnTo>
                      <a:pt x="154" y="149"/>
                    </a:lnTo>
                    <a:cubicBezTo>
                      <a:pt x="190" y="149"/>
                      <a:pt x="220" y="113"/>
                      <a:pt x="220" y="73"/>
                    </a:cubicBezTo>
                    <a:cubicBezTo>
                      <a:pt x="220" y="35"/>
                      <a:pt x="190" y="0"/>
                      <a:pt x="154" y="0"/>
                    </a:cubicBezTo>
                    <a:cubicBezTo>
                      <a:pt x="119" y="0"/>
                      <a:pt x="89" y="35"/>
                      <a:pt x="89" y="73"/>
                    </a:cubicBezTo>
                    <a:cubicBezTo>
                      <a:pt x="89" y="113"/>
                      <a:pt x="119" y="149"/>
                      <a:pt x="154" y="149"/>
                    </a:cubicBezTo>
                    <a:close/>
                  </a:path>
                </a:pathLst>
              </a:custGeom>
              <a:solidFill>
                <a:srgbClr val="D63850"/>
              </a:solidFill>
              <a:ln>
                <a:noFill/>
              </a:ln>
              <a:effectLst/>
            </p:spPr>
            <p:txBody>
              <a:bodyPr wrap="none" lIns="243770" tIns="121885" rIns="243770" bIns="121885" anchor="ctr"/>
              <a:lstStyle/>
              <a:p>
                <a:pPr>
                  <a:defRPr/>
                </a:pPr>
                <a:endParaRPr lang="en-US" dirty="0"/>
              </a:p>
            </p:txBody>
          </p:sp>
          <p:sp>
            <p:nvSpPr>
              <p:cNvPr id="2" name="Freeform 226"/>
              <p:cNvSpPr>
                <a:spLocks noChangeArrowheads="1"/>
              </p:cNvSpPr>
              <p:nvPr/>
            </p:nvSpPr>
            <p:spPr bwMode="auto">
              <a:xfrm>
                <a:off x="2938008" y="2079171"/>
                <a:ext cx="306044" cy="783505"/>
              </a:xfrm>
              <a:custGeom>
                <a:avLst/>
                <a:gdLst>
                  <a:gd name="T0" fmla="*/ 279 w 310"/>
                  <a:gd name="T1" fmla="*/ 203 h 910"/>
                  <a:gd name="T2" fmla="*/ 279 w 310"/>
                  <a:gd name="T3" fmla="*/ 203 h 910"/>
                  <a:gd name="T4" fmla="*/ 217 w 310"/>
                  <a:gd name="T5" fmla="*/ 179 h 910"/>
                  <a:gd name="T6" fmla="*/ 89 w 310"/>
                  <a:gd name="T7" fmla="*/ 179 h 910"/>
                  <a:gd name="T8" fmla="*/ 30 w 310"/>
                  <a:gd name="T9" fmla="*/ 203 h 910"/>
                  <a:gd name="T10" fmla="*/ 0 w 310"/>
                  <a:gd name="T11" fmla="*/ 279 h 910"/>
                  <a:gd name="T12" fmla="*/ 0 w 310"/>
                  <a:gd name="T13" fmla="*/ 490 h 910"/>
                  <a:gd name="T14" fmla="*/ 27 w 310"/>
                  <a:gd name="T15" fmla="*/ 517 h 910"/>
                  <a:gd name="T16" fmla="*/ 52 w 310"/>
                  <a:gd name="T17" fmla="*/ 490 h 910"/>
                  <a:gd name="T18" fmla="*/ 52 w 310"/>
                  <a:gd name="T19" fmla="*/ 279 h 910"/>
                  <a:gd name="T20" fmla="*/ 65 w 310"/>
                  <a:gd name="T21" fmla="*/ 241 h 910"/>
                  <a:gd name="T22" fmla="*/ 70 w 310"/>
                  <a:gd name="T23" fmla="*/ 236 h 910"/>
                  <a:gd name="T24" fmla="*/ 70 w 310"/>
                  <a:gd name="T25" fmla="*/ 877 h 910"/>
                  <a:gd name="T26" fmla="*/ 103 w 310"/>
                  <a:gd name="T27" fmla="*/ 909 h 910"/>
                  <a:gd name="T28" fmla="*/ 136 w 310"/>
                  <a:gd name="T29" fmla="*/ 877 h 910"/>
                  <a:gd name="T30" fmla="*/ 136 w 310"/>
                  <a:gd name="T31" fmla="*/ 560 h 910"/>
                  <a:gd name="T32" fmla="*/ 173 w 310"/>
                  <a:gd name="T33" fmla="*/ 560 h 910"/>
                  <a:gd name="T34" fmla="*/ 173 w 310"/>
                  <a:gd name="T35" fmla="*/ 877 h 910"/>
                  <a:gd name="T36" fmla="*/ 206 w 310"/>
                  <a:gd name="T37" fmla="*/ 909 h 910"/>
                  <a:gd name="T38" fmla="*/ 238 w 310"/>
                  <a:gd name="T39" fmla="*/ 877 h 910"/>
                  <a:gd name="T40" fmla="*/ 238 w 310"/>
                  <a:gd name="T41" fmla="*/ 236 h 910"/>
                  <a:gd name="T42" fmla="*/ 244 w 310"/>
                  <a:gd name="T43" fmla="*/ 238 h 910"/>
                  <a:gd name="T44" fmla="*/ 255 w 310"/>
                  <a:gd name="T45" fmla="*/ 279 h 910"/>
                  <a:gd name="T46" fmla="*/ 255 w 310"/>
                  <a:gd name="T47" fmla="*/ 490 h 910"/>
                  <a:gd name="T48" fmla="*/ 282 w 310"/>
                  <a:gd name="T49" fmla="*/ 517 h 910"/>
                  <a:gd name="T50" fmla="*/ 309 w 310"/>
                  <a:gd name="T51" fmla="*/ 490 h 910"/>
                  <a:gd name="T52" fmla="*/ 309 w 310"/>
                  <a:gd name="T53" fmla="*/ 279 h 910"/>
                  <a:gd name="T54" fmla="*/ 279 w 310"/>
                  <a:gd name="T55" fmla="*/ 203 h 910"/>
                  <a:gd name="T56" fmla="*/ 154 w 310"/>
                  <a:gd name="T57" fmla="*/ 149 h 910"/>
                  <a:gd name="T58" fmla="*/ 154 w 310"/>
                  <a:gd name="T59" fmla="*/ 149 h 910"/>
                  <a:gd name="T60" fmla="*/ 220 w 310"/>
                  <a:gd name="T61" fmla="*/ 73 h 910"/>
                  <a:gd name="T62" fmla="*/ 154 w 310"/>
                  <a:gd name="T63" fmla="*/ 0 h 910"/>
                  <a:gd name="T64" fmla="*/ 89 w 310"/>
                  <a:gd name="T65" fmla="*/ 73 h 910"/>
                  <a:gd name="T66" fmla="*/ 154 w 310"/>
                  <a:gd name="T67" fmla="*/ 149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0" h="910">
                    <a:moveTo>
                      <a:pt x="279" y="203"/>
                    </a:moveTo>
                    <a:lnTo>
                      <a:pt x="279" y="203"/>
                    </a:lnTo>
                    <a:cubicBezTo>
                      <a:pt x="255" y="179"/>
                      <a:pt x="225" y="179"/>
                      <a:pt x="217" y="179"/>
                    </a:cubicBezTo>
                    <a:cubicBezTo>
                      <a:pt x="89" y="179"/>
                      <a:pt x="89" y="179"/>
                      <a:pt x="89" y="179"/>
                    </a:cubicBezTo>
                    <a:cubicBezTo>
                      <a:pt x="84" y="179"/>
                      <a:pt x="54" y="179"/>
                      <a:pt x="30" y="203"/>
                    </a:cubicBezTo>
                    <a:cubicBezTo>
                      <a:pt x="11" y="219"/>
                      <a:pt x="0" y="246"/>
                      <a:pt x="0" y="279"/>
                    </a:cubicBezTo>
                    <a:cubicBezTo>
                      <a:pt x="0" y="490"/>
                      <a:pt x="0" y="490"/>
                      <a:pt x="0" y="490"/>
                    </a:cubicBezTo>
                    <a:cubicBezTo>
                      <a:pt x="0" y="503"/>
                      <a:pt x="11" y="517"/>
                      <a:pt x="27" y="517"/>
                    </a:cubicBezTo>
                    <a:cubicBezTo>
                      <a:pt x="41" y="517"/>
                      <a:pt x="52" y="503"/>
                      <a:pt x="52" y="490"/>
                    </a:cubicBezTo>
                    <a:cubicBezTo>
                      <a:pt x="52" y="279"/>
                      <a:pt x="52" y="279"/>
                      <a:pt x="52" y="279"/>
                    </a:cubicBezTo>
                    <a:cubicBezTo>
                      <a:pt x="52" y="259"/>
                      <a:pt x="57" y="246"/>
                      <a:pt x="65" y="241"/>
                    </a:cubicBezTo>
                    <a:cubicBezTo>
                      <a:pt x="68" y="238"/>
                      <a:pt x="68" y="236"/>
                      <a:pt x="70" y="236"/>
                    </a:cubicBezTo>
                    <a:cubicBezTo>
                      <a:pt x="70" y="877"/>
                      <a:pt x="70" y="877"/>
                      <a:pt x="70" y="877"/>
                    </a:cubicBezTo>
                    <a:cubicBezTo>
                      <a:pt x="70" y="896"/>
                      <a:pt x="87" y="909"/>
                      <a:pt x="103" y="909"/>
                    </a:cubicBezTo>
                    <a:cubicBezTo>
                      <a:pt x="122" y="909"/>
                      <a:pt x="136" y="896"/>
                      <a:pt x="136" y="877"/>
                    </a:cubicBezTo>
                    <a:cubicBezTo>
                      <a:pt x="136" y="560"/>
                      <a:pt x="136" y="560"/>
                      <a:pt x="136" y="560"/>
                    </a:cubicBezTo>
                    <a:cubicBezTo>
                      <a:pt x="173" y="560"/>
                      <a:pt x="173" y="560"/>
                      <a:pt x="173" y="560"/>
                    </a:cubicBezTo>
                    <a:cubicBezTo>
                      <a:pt x="173" y="877"/>
                      <a:pt x="173" y="877"/>
                      <a:pt x="173" y="877"/>
                    </a:cubicBezTo>
                    <a:cubicBezTo>
                      <a:pt x="173" y="896"/>
                      <a:pt x="187" y="909"/>
                      <a:pt x="206" y="909"/>
                    </a:cubicBezTo>
                    <a:cubicBezTo>
                      <a:pt x="222" y="909"/>
                      <a:pt x="238" y="896"/>
                      <a:pt x="238" y="877"/>
                    </a:cubicBezTo>
                    <a:cubicBezTo>
                      <a:pt x="238" y="236"/>
                      <a:pt x="238" y="236"/>
                      <a:pt x="238" y="236"/>
                    </a:cubicBezTo>
                    <a:cubicBezTo>
                      <a:pt x="238" y="236"/>
                      <a:pt x="241" y="238"/>
                      <a:pt x="244" y="238"/>
                    </a:cubicBezTo>
                    <a:cubicBezTo>
                      <a:pt x="252" y="246"/>
                      <a:pt x="255" y="259"/>
                      <a:pt x="255" y="279"/>
                    </a:cubicBezTo>
                    <a:cubicBezTo>
                      <a:pt x="255" y="490"/>
                      <a:pt x="255" y="490"/>
                      <a:pt x="255" y="490"/>
                    </a:cubicBezTo>
                    <a:cubicBezTo>
                      <a:pt x="255" y="503"/>
                      <a:pt x="268" y="517"/>
                      <a:pt x="282" y="517"/>
                    </a:cubicBezTo>
                    <a:cubicBezTo>
                      <a:pt x="295" y="517"/>
                      <a:pt x="309" y="503"/>
                      <a:pt x="309" y="490"/>
                    </a:cubicBezTo>
                    <a:cubicBezTo>
                      <a:pt x="309" y="279"/>
                      <a:pt x="309" y="279"/>
                      <a:pt x="309" y="279"/>
                    </a:cubicBezTo>
                    <a:cubicBezTo>
                      <a:pt x="309" y="246"/>
                      <a:pt x="298" y="219"/>
                      <a:pt x="279" y="203"/>
                    </a:cubicBezTo>
                    <a:close/>
                    <a:moveTo>
                      <a:pt x="154" y="149"/>
                    </a:moveTo>
                    <a:lnTo>
                      <a:pt x="154" y="149"/>
                    </a:lnTo>
                    <a:cubicBezTo>
                      <a:pt x="190" y="149"/>
                      <a:pt x="220" y="113"/>
                      <a:pt x="220" y="73"/>
                    </a:cubicBezTo>
                    <a:cubicBezTo>
                      <a:pt x="220" y="35"/>
                      <a:pt x="190" y="0"/>
                      <a:pt x="154" y="0"/>
                    </a:cubicBezTo>
                    <a:cubicBezTo>
                      <a:pt x="119" y="0"/>
                      <a:pt x="89" y="35"/>
                      <a:pt x="89" y="73"/>
                    </a:cubicBezTo>
                    <a:cubicBezTo>
                      <a:pt x="89" y="113"/>
                      <a:pt x="119" y="149"/>
                      <a:pt x="154" y="149"/>
                    </a:cubicBezTo>
                    <a:close/>
                  </a:path>
                </a:pathLst>
              </a:custGeom>
              <a:solidFill>
                <a:srgbClr val="D63850"/>
              </a:solidFill>
              <a:ln>
                <a:noFill/>
              </a:ln>
              <a:effectLst/>
            </p:spPr>
            <p:txBody>
              <a:bodyPr wrap="none" lIns="243770" tIns="121885" rIns="243770" bIns="121885" anchor="ctr"/>
              <a:lstStyle/>
              <a:p>
                <a:pPr>
                  <a:defRPr/>
                </a:pPr>
                <a:endParaRPr lang="en-US" dirty="0"/>
              </a:p>
            </p:txBody>
          </p:sp>
          <p:sp>
            <p:nvSpPr>
              <p:cNvPr id="18" name="Freeform 226"/>
              <p:cNvSpPr>
                <a:spLocks noChangeArrowheads="1"/>
              </p:cNvSpPr>
              <p:nvPr/>
            </p:nvSpPr>
            <p:spPr bwMode="auto">
              <a:xfrm>
                <a:off x="3392284" y="2079171"/>
                <a:ext cx="306044" cy="783505"/>
              </a:xfrm>
              <a:custGeom>
                <a:avLst/>
                <a:gdLst>
                  <a:gd name="T0" fmla="*/ 279 w 310"/>
                  <a:gd name="T1" fmla="*/ 203 h 910"/>
                  <a:gd name="T2" fmla="*/ 279 w 310"/>
                  <a:gd name="T3" fmla="*/ 203 h 910"/>
                  <a:gd name="T4" fmla="*/ 217 w 310"/>
                  <a:gd name="T5" fmla="*/ 179 h 910"/>
                  <a:gd name="T6" fmla="*/ 89 w 310"/>
                  <a:gd name="T7" fmla="*/ 179 h 910"/>
                  <a:gd name="T8" fmla="*/ 30 w 310"/>
                  <a:gd name="T9" fmla="*/ 203 h 910"/>
                  <a:gd name="T10" fmla="*/ 0 w 310"/>
                  <a:gd name="T11" fmla="*/ 279 h 910"/>
                  <a:gd name="T12" fmla="*/ 0 w 310"/>
                  <a:gd name="T13" fmla="*/ 490 h 910"/>
                  <a:gd name="T14" fmla="*/ 27 w 310"/>
                  <a:gd name="T15" fmla="*/ 517 h 910"/>
                  <a:gd name="T16" fmla="*/ 52 w 310"/>
                  <a:gd name="T17" fmla="*/ 490 h 910"/>
                  <a:gd name="T18" fmla="*/ 52 w 310"/>
                  <a:gd name="T19" fmla="*/ 279 h 910"/>
                  <a:gd name="T20" fmla="*/ 65 w 310"/>
                  <a:gd name="T21" fmla="*/ 241 h 910"/>
                  <a:gd name="T22" fmla="*/ 70 w 310"/>
                  <a:gd name="T23" fmla="*/ 236 h 910"/>
                  <a:gd name="T24" fmla="*/ 70 w 310"/>
                  <a:gd name="T25" fmla="*/ 877 h 910"/>
                  <a:gd name="T26" fmla="*/ 103 w 310"/>
                  <a:gd name="T27" fmla="*/ 909 h 910"/>
                  <a:gd name="T28" fmla="*/ 136 w 310"/>
                  <a:gd name="T29" fmla="*/ 877 h 910"/>
                  <a:gd name="T30" fmla="*/ 136 w 310"/>
                  <a:gd name="T31" fmla="*/ 560 h 910"/>
                  <a:gd name="T32" fmla="*/ 173 w 310"/>
                  <a:gd name="T33" fmla="*/ 560 h 910"/>
                  <a:gd name="T34" fmla="*/ 173 w 310"/>
                  <a:gd name="T35" fmla="*/ 877 h 910"/>
                  <a:gd name="T36" fmla="*/ 206 w 310"/>
                  <a:gd name="T37" fmla="*/ 909 h 910"/>
                  <a:gd name="T38" fmla="*/ 238 w 310"/>
                  <a:gd name="T39" fmla="*/ 877 h 910"/>
                  <a:gd name="T40" fmla="*/ 238 w 310"/>
                  <a:gd name="T41" fmla="*/ 236 h 910"/>
                  <a:gd name="T42" fmla="*/ 244 w 310"/>
                  <a:gd name="T43" fmla="*/ 238 h 910"/>
                  <a:gd name="T44" fmla="*/ 255 w 310"/>
                  <a:gd name="T45" fmla="*/ 279 h 910"/>
                  <a:gd name="T46" fmla="*/ 255 w 310"/>
                  <a:gd name="T47" fmla="*/ 490 h 910"/>
                  <a:gd name="T48" fmla="*/ 282 w 310"/>
                  <a:gd name="T49" fmla="*/ 517 h 910"/>
                  <a:gd name="T50" fmla="*/ 309 w 310"/>
                  <a:gd name="T51" fmla="*/ 490 h 910"/>
                  <a:gd name="T52" fmla="*/ 309 w 310"/>
                  <a:gd name="T53" fmla="*/ 279 h 910"/>
                  <a:gd name="T54" fmla="*/ 279 w 310"/>
                  <a:gd name="T55" fmla="*/ 203 h 910"/>
                  <a:gd name="T56" fmla="*/ 154 w 310"/>
                  <a:gd name="T57" fmla="*/ 149 h 910"/>
                  <a:gd name="T58" fmla="*/ 154 w 310"/>
                  <a:gd name="T59" fmla="*/ 149 h 910"/>
                  <a:gd name="T60" fmla="*/ 220 w 310"/>
                  <a:gd name="T61" fmla="*/ 73 h 910"/>
                  <a:gd name="T62" fmla="*/ 154 w 310"/>
                  <a:gd name="T63" fmla="*/ 0 h 910"/>
                  <a:gd name="T64" fmla="*/ 89 w 310"/>
                  <a:gd name="T65" fmla="*/ 73 h 910"/>
                  <a:gd name="T66" fmla="*/ 154 w 310"/>
                  <a:gd name="T67" fmla="*/ 149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0" h="910">
                    <a:moveTo>
                      <a:pt x="279" y="203"/>
                    </a:moveTo>
                    <a:lnTo>
                      <a:pt x="279" y="203"/>
                    </a:lnTo>
                    <a:cubicBezTo>
                      <a:pt x="255" y="179"/>
                      <a:pt x="225" y="179"/>
                      <a:pt x="217" y="179"/>
                    </a:cubicBezTo>
                    <a:cubicBezTo>
                      <a:pt x="89" y="179"/>
                      <a:pt x="89" y="179"/>
                      <a:pt x="89" y="179"/>
                    </a:cubicBezTo>
                    <a:cubicBezTo>
                      <a:pt x="84" y="179"/>
                      <a:pt x="54" y="179"/>
                      <a:pt x="30" y="203"/>
                    </a:cubicBezTo>
                    <a:cubicBezTo>
                      <a:pt x="11" y="219"/>
                      <a:pt x="0" y="246"/>
                      <a:pt x="0" y="279"/>
                    </a:cubicBezTo>
                    <a:cubicBezTo>
                      <a:pt x="0" y="490"/>
                      <a:pt x="0" y="490"/>
                      <a:pt x="0" y="490"/>
                    </a:cubicBezTo>
                    <a:cubicBezTo>
                      <a:pt x="0" y="503"/>
                      <a:pt x="11" y="517"/>
                      <a:pt x="27" y="517"/>
                    </a:cubicBezTo>
                    <a:cubicBezTo>
                      <a:pt x="41" y="517"/>
                      <a:pt x="52" y="503"/>
                      <a:pt x="52" y="490"/>
                    </a:cubicBezTo>
                    <a:cubicBezTo>
                      <a:pt x="52" y="279"/>
                      <a:pt x="52" y="279"/>
                      <a:pt x="52" y="279"/>
                    </a:cubicBezTo>
                    <a:cubicBezTo>
                      <a:pt x="52" y="259"/>
                      <a:pt x="57" y="246"/>
                      <a:pt x="65" y="241"/>
                    </a:cubicBezTo>
                    <a:cubicBezTo>
                      <a:pt x="68" y="238"/>
                      <a:pt x="68" y="236"/>
                      <a:pt x="70" y="236"/>
                    </a:cubicBezTo>
                    <a:cubicBezTo>
                      <a:pt x="70" y="877"/>
                      <a:pt x="70" y="877"/>
                      <a:pt x="70" y="877"/>
                    </a:cubicBezTo>
                    <a:cubicBezTo>
                      <a:pt x="70" y="896"/>
                      <a:pt x="87" y="909"/>
                      <a:pt x="103" y="909"/>
                    </a:cubicBezTo>
                    <a:cubicBezTo>
                      <a:pt x="122" y="909"/>
                      <a:pt x="136" y="896"/>
                      <a:pt x="136" y="877"/>
                    </a:cubicBezTo>
                    <a:cubicBezTo>
                      <a:pt x="136" y="560"/>
                      <a:pt x="136" y="560"/>
                      <a:pt x="136" y="560"/>
                    </a:cubicBezTo>
                    <a:cubicBezTo>
                      <a:pt x="173" y="560"/>
                      <a:pt x="173" y="560"/>
                      <a:pt x="173" y="560"/>
                    </a:cubicBezTo>
                    <a:cubicBezTo>
                      <a:pt x="173" y="877"/>
                      <a:pt x="173" y="877"/>
                      <a:pt x="173" y="877"/>
                    </a:cubicBezTo>
                    <a:cubicBezTo>
                      <a:pt x="173" y="896"/>
                      <a:pt x="187" y="909"/>
                      <a:pt x="206" y="909"/>
                    </a:cubicBezTo>
                    <a:cubicBezTo>
                      <a:pt x="222" y="909"/>
                      <a:pt x="238" y="896"/>
                      <a:pt x="238" y="877"/>
                    </a:cubicBezTo>
                    <a:cubicBezTo>
                      <a:pt x="238" y="236"/>
                      <a:pt x="238" y="236"/>
                      <a:pt x="238" y="236"/>
                    </a:cubicBezTo>
                    <a:cubicBezTo>
                      <a:pt x="238" y="236"/>
                      <a:pt x="241" y="238"/>
                      <a:pt x="244" y="238"/>
                    </a:cubicBezTo>
                    <a:cubicBezTo>
                      <a:pt x="252" y="246"/>
                      <a:pt x="255" y="259"/>
                      <a:pt x="255" y="279"/>
                    </a:cubicBezTo>
                    <a:cubicBezTo>
                      <a:pt x="255" y="490"/>
                      <a:pt x="255" y="490"/>
                      <a:pt x="255" y="490"/>
                    </a:cubicBezTo>
                    <a:cubicBezTo>
                      <a:pt x="255" y="503"/>
                      <a:pt x="268" y="517"/>
                      <a:pt x="282" y="517"/>
                    </a:cubicBezTo>
                    <a:cubicBezTo>
                      <a:pt x="295" y="517"/>
                      <a:pt x="309" y="503"/>
                      <a:pt x="309" y="490"/>
                    </a:cubicBezTo>
                    <a:cubicBezTo>
                      <a:pt x="309" y="279"/>
                      <a:pt x="309" y="279"/>
                      <a:pt x="309" y="279"/>
                    </a:cubicBezTo>
                    <a:cubicBezTo>
                      <a:pt x="309" y="246"/>
                      <a:pt x="298" y="219"/>
                      <a:pt x="279" y="203"/>
                    </a:cubicBezTo>
                    <a:close/>
                    <a:moveTo>
                      <a:pt x="154" y="149"/>
                    </a:moveTo>
                    <a:lnTo>
                      <a:pt x="154" y="149"/>
                    </a:lnTo>
                    <a:cubicBezTo>
                      <a:pt x="190" y="149"/>
                      <a:pt x="220" y="113"/>
                      <a:pt x="220" y="73"/>
                    </a:cubicBezTo>
                    <a:cubicBezTo>
                      <a:pt x="220" y="35"/>
                      <a:pt x="190" y="0"/>
                      <a:pt x="154" y="0"/>
                    </a:cubicBezTo>
                    <a:cubicBezTo>
                      <a:pt x="119" y="0"/>
                      <a:pt x="89" y="35"/>
                      <a:pt x="89" y="73"/>
                    </a:cubicBezTo>
                    <a:cubicBezTo>
                      <a:pt x="89" y="113"/>
                      <a:pt x="119" y="149"/>
                      <a:pt x="154" y="149"/>
                    </a:cubicBezTo>
                    <a:close/>
                  </a:path>
                </a:pathLst>
              </a:custGeom>
              <a:solidFill>
                <a:sysClr val="windowText" lastClr="000000">
                  <a:lumMod val="50000"/>
                  <a:lumOff val="50000"/>
                </a:sysClr>
              </a:solidFill>
              <a:ln>
                <a:noFill/>
              </a:ln>
              <a:effectLst/>
            </p:spPr>
            <p:txBody>
              <a:bodyPr wrap="none" lIns="243770" tIns="121885" rIns="243770" bIns="121885" anchor="ctr"/>
              <a:lstStyle/>
              <a:p>
                <a:pPr>
                  <a:defRPr/>
                </a:pPr>
                <a:endParaRPr lang="en-US" dirty="0"/>
              </a:p>
            </p:txBody>
          </p:sp>
          <p:sp>
            <p:nvSpPr>
              <p:cNvPr id="19" name="Freeform 226"/>
              <p:cNvSpPr>
                <a:spLocks noChangeArrowheads="1"/>
              </p:cNvSpPr>
              <p:nvPr/>
            </p:nvSpPr>
            <p:spPr bwMode="auto">
              <a:xfrm>
                <a:off x="3846560" y="2079171"/>
                <a:ext cx="306044" cy="783505"/>
              </a:xfrm>
              <a:custGeom>
                <a:avLst/>
                <a:gdLst>
                  <a:gd name="T0" fmla="*/ 279 w 310"/>
                  <a:gd name="T1" fmla="*/ 203 h 910"/>
                  <a:gd name="T2" fmla="*/ 279 w 310"/>
                  <a:gd name="T3" fmla="*/ 203 h 910"/>
                  <a:gd name="T4" fmla="*/ 217 w 310"/>
                  <a:gd name="T5" fmla="*/ 179 h 910"/>
                  <a:gd name="T6" fmla="*/ 89 w 310"/>
                  <a:gd name="T7" fmla="*/ 179 h 910"/>
                  <a:gd name="T8" fmla="*/ 30 w 310"/>
                  <a:gd name="T9" fmla="*/ 203 h 910"/>
                  <a:gd name="T10" fmla="*/ 0 w 310"/>
                  <a:gd name="T11" fmla="*/ 279 h 910"/>
                  <a:gd name="T12" fmla="*/ 0 w 310"/>
                  <a:gd name="T13" fmla="*/ 490 h 910"/>
                  <a:gd name="T14" fmla="*/ 27 w 310"/>
                  <a:gd name="T15" fmla="*/ 517 h 910"/>
                  <a:gd name="T16" fmla="*/ 52 w 310"/>
                  <a:gd name="T17" fmla="*/ 490 h 910"/>
                  <a:gd name="T18" fmla="*/ 52 w 310"/>
                  <a:gd name="T19" fmla="*/ 279 h 910"/>
                  <a:gd name="T20" fmla="*/ 65 w 310"/>
                  <a:gd name="T21" fmla="*/ 241 h 910"/>
                  <a:gd name="T22" fmla="*/ 70 w 310"/>
                  <a:gd name="T23" fmla="*/ 236 h 910"/>
                  <a:gd name="T24" fmla="*/ 70 w 310"/>
                  <a:gd name="T25" fmla="*/ 877 h 910"/>
                  <a:gd name="T26" fmla="*/ 103 w 310"/>
                  <a:gd name="T27" fmla="*/ 909 h 910"/>
                  <a:gd name="T28" fmla="*/ 136 w 310"/>
                  <a:gd name="T29" fmla="*/ 877 h 910"/>
                  <a:gd name="T30" fmla="*/ 136 w 310"/>
                  <a:gd name="T31" fmla="*/ 560 h 910"/>
                  <a:gd name="T32" fmla="*/ 173 w 310"/>
                  <a:gd name="T33" fmla="*/ 560 h 910"/>
                  <a:gd name="T34" fmla="*/ 173 w 310"/>
                  <a:gd name="T35" fmla="*/ 877 h 910"/>
                  <a:gd name="T36" fmla="*/ 206 w 310"/>
                  <a:gd name="T37" fmla="*/ 909 h 910"/>
                  <a:gd name="T38" fmla="*/ 238 w 310"/>
                  <a:gd name="T39" fmla="*/ 877 h 910"/>
                  <a:gd name="T40" fmla="*/ 238 w 310"/>
                  <a:gd name="T41" fmla="*/ 236 h 910"/>
                  <a:gd name="T42" fmla="*/ 244 w 310"/>
                  <a:gd name="T43" fmla="*/ 238 h 910"/>
                  <a:gd name="T44" fmla="*/ 255 w 310"/>
                  <a:gd name="T45" fmla="*/ 279 h 910"/>
                  <a:gd name="T46" fmla="*/ 255 w 310"/>
                  <a:gd name="T47" fmla="*/ 490 h 910"/>
                  <a:gd name="T48" fmla="*/ 282 w 310"/>
                  <a:gd name="T49" fmla="*/ 517 h 910"/>
                  <a:gd name="T50" fmla="*/ 309 w 310"/>
                  <a:gd name="T51" fmla="*/ 490 h 910"/>
                  <a:gd name="T52" fmla="*/ 309 w 310"/>
                  <a:gd name="T53" fmla="*/ 279 h 910"/>
                  <a:gd name="T54" fmla="*/ 279 w 310"/>
                  <a:gd name="T55" fmla="*/ 203 h 910"/>
                  <a:gd name="T56" fmla="*/ 154 w 310"/>
                  <a:gd name="T57" fmla="*/ 149 h 910"/>
                  <a:gd name="T58" fmla="*/ 154 w 310"/>
                  <a:gd name="T59" fmla="*/ 149 h 910"/>
                  <a:gd name="T60" fmla="*/ 220 w 310"/>
                  <a:gd name="T61" fmla="*/ 73 h 910"/>
                  <a:gd name="T62" fmla="*/ 154 w 310"/>
                  <a:gd name="T63" fmla="*/ 0 h 910"/>
                  <a:gd name="T64" fmla="*/ 89 w 310"/>
                  <a:gd name="T65" fmla="*/ 73 h 910"/>
                  <a:gd name="T66" fmla="*/ 154 w 310"/>
                  <a:gd name="T67" fmla="*/ 149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0" h="910">
                    <a:moveTo>
                      <a:pt x="279" y="203"/>
                    </a:moveTo>
                    <a:lnTo>
                      <a:pt x="279" y="203"/>
                    </a:lnTo>
                    <a:cubicBezTo>
                      <a:pt x="255" y="179"/>
                      <a:pt x="225" y="179"/>
                      <a:pt x="217" y="179"/>
                    </a:cubicBezTo>
                    <a:cubicBezTo>
                      <a:pt x="89" y="179"/>
                      <a:pt x="89" y="179"/>
                      <a:pt x="89" y="179"/>
                    </a:cubicBezTo>
                    <a:cubicBezTo>
                      <a:pt x="84" y="179"/>
                      <a:pt x="54" y="179"/>
                      <a:pt x="30" y="203"/>
                    </a:cubicBezTo>
                    <a:cubicBezTo>
                      <a:pt x="11" y="219"/>
                      <a:pt x="0" y="246"/>
                      <a:pt x="0" y="279"/>
                    </a:cubicBezTo>
                    <a:cubicBezTo>
                      <a:pt x="0" y="490"/>
                      <a:pt x="0" y="490"/>
                      <a:pt x="0" y="490"/>
                    </a:cubicBezTo>
                    <a:cubicBezTo>
                      <a:pt x="0" y="503"/>
                      <a:pt x="11" y="517"/>
                      <a:pt x="27" y="517"/>
                    </a:cubicBezTo>
                    <a:cubicBezTo>
                      <a:pt x="41" y="517"/>
                      <a:pt x="52" y="503"/>
                      <a:pt x="52" y="490"/>
                    </a:cubicBezTo>
                    <a:cubicBezTo>
                      <a:pt x="52" y="279"/>
                      <a:pt x="52" y="279"/>
                      <a:pt x="52" y="279"/>
                    </a:cubicBezTo>
                    <a:cubicBezTo>
                      <a:pt x="52" y="259"/>
                      <a:pt x="57" y="246"/>
                      <a:pt x="65" y="241"/>
                    </a:cubicBezTo>
                    <a:cubicBezTo>
                      <a:pt x="68" y="238"/>
                      <a:pt x="68" y="236"/>
                      <a:pt x="70" y="236"/>
                    </a:cubicBezTo>
                    <a:cubicBezTo>
                      <a:pt x="70" y="877"/>
                      <a:pt x="70" y="877"/>
                      <a:pt x="70" y="877"/>
                    </a:cubicBezTo>
                    <a:cubicBezTo>
                      <a:pt x="70" y="896"/>
                      <a:pt x="87" y="909"/>
                      <a:pt x="103" y="909"/>
                    </a:cubicBezTo>
                    <a:cubicBezTo>
                      <a:pt x="122" y="909"/>
                      <a:pt x="136" y="896"/>
                      <a:pt x="136" y="877"/>
                    </a:cubicBezTo>
                    <a:cubicBezTo>
                      <a:pt x="136" y="560"/>
                      <a:pt x="136" y="560"/>
                      <a:pt x="136" y="560"/>
                    </a:cubicBezTo>
                    <a:cubicBezTo>
                      <a:pt x="173" y="560"/>
                      <a:pt x="173" y="560"/>
                      <a:pt x="173" y="560"/>
                    </a:cubicBezTo>
                    <a:cubicBezTo>
                      <a:pt x="173" y="877"/>
                      <a:pt x="173" y="877"/>
                      <a:pt x="173" y="877"/>
                    </a:cubicBezTo>
                    <a:cubicBezTo>
                      <a:pt x="173" y="896"/>
                      <a:pt x="187" y="909"/>
                      <a:pt x="206" y="909"/>
                    </a:cubicBezTo>
                    <a:cubicBezTo>
                      <a:pt x="222" y="909"/>
                      <a:pt x="238" y="896"/>
                      <a:pt x="238" y="877"/>
                    </a:cubicBezTo>
                    <a:cubicBezTo>
                      <a:pt x="238" y="236"/>
                      <a:pt x="238" y="236"/>
                      <a:pt x="238" y="236"/>
                    </a:cubicBezTo>
                    <a:cubicBezTo>
                      <a:pt x="238" y="236"/>
                      <a:pt x="241" y="238"/>
                      <a:pt x="244" y="238"/>
                    </a:cubicBezTo>
                    <a:cubicBezTo>
                      <a:pt x="252" y="246"/>
                      <a:pt x="255" y="259"/>
                      <a:pt x="255" y="279"/>
                    </a:cubicBezTo>
                    <a:cubicBezTo>
                      <a:pt x="255" y="490"/>
                      <a:pt x="255" y="490"/>
                      <a:pt x="255" y="490"/>
                    </a:cubicBezTo>
                    <a:cubicBezTo>
                      <a:pt x="255" y="503"/>
                      <a:pt x="268" y="517"/>
                      <a:pt x="282" y="517"/>
                    </a:cubicBezTo>
                    <a:cubicBezTo>
                      <a:pt x="295" y="517"/>
                      <a:pt x="309" y="503"/>
                      <a:pt x="309" y="490"/>
                    </a:cubicBezTo>
                    <a:cubicBezTo>
                      <a:pt x="309" y="279"/>
                      <a:pt x="309" y="279"/>
                      <a:pt x="309" y="279"/>
                    </a:cubicBezTo>
                    <a:cubicBezTo>
                      <a:pt x="309" y="246"/>
                      <a:pt x="298" y="219"/>
                      <a:pt x="279" y="203"/>
                    </a:cubicBezTo>
                    <a:close/>
                    <a:moveTo>
                      <a:pt x="154" y="149"/>
                    </a:moveTo>
                    <a:lnTo>
                      <a:pt x="154" y="149"/>
                    </a:lnTo>
                    <a:cubicBezTo>
                      <a:pt x="190" y="149"/>
                      <a:pt x="220" y="113"/>
                      <a:pt x="220" y="73"/>
                    </a:cubicBezTo>
                    <a:cubicBezTo>
                      <a:pt x="220" y="35"/>
                      <a:pt x="190" y="0"/>
                      <a:pt x="154" y="0"/>
                    </a:cubicBezTo>
                    <a:cubicBezTo>
                      <a:pt x="119" y="0"/>
                      <a:pt x="89" y="35"/>
                      <a:pt x="89" y="73"/>
                    </a:cubicBezTo>
                    <a:cubicBezTo>
                      <a:pt x="89" y="113"/>
                      <a:pt x="119" y="149"/>
                      <a:pt x="154" y="149"/>
                    </a:cubicBezTo>
                    <a:close/>
                  </a:path>
                </a:pathLst>
              </a:custGeom>
              <a:solidFill>
                <a:sysClr val="windowText" lastClr="000000">
                  <a:lumMod val="50000"/>
                  <a:lumOff val="50000"/>
                </a:sysClr>
              </a:solidFill>
              <a:ln>
                <a:noFill/>
              </a:ln>
              <a:effectLst/>
            </p:spPr>
            <p:txBody>
              <a:bodyPr wrap="none" lIns="243770" tIns="121885" rIns="243770" bIns="121885" anchor="ctr"/>
              <a:lstStyle/>
              <a:p>
                <a:pPr>
                  <a:defRPr/>
                </a:pPr>
                <a:endParaRPr lang="en-US" dirty="0"/>
              </a:p>
            </p:txBody>
          </p:sp>
          <p:sp>
            <p:nvSpPr>
              <p:cNvPr id="20" name="Freeform 226"/>
              <p:cNvSpPr>
                <a:spLocks noChangeArrowheads="1"/>
              </p:cNvSpPr>
              <p:nvPr/>
            </p:nvSpPr>
            <p:spPr bwMode="auto">
              <a:xfrm>
                <a:off x="4300836" y="2079171"/>
                <a:ext cx="306044" cy="783505"/>
              </a:xfrm>
              <a:custGeom>
                <a:avLst/>
                <a:gdLst>
                  <a:gd name="T0" fmla="*/ 279 w 310"/>
                  <a:gd name="T1" fmla="*/ 203 h 910"/>
                  <a:gd name="T2" fmla="*/ 279 w 310"/>
                  <a:gd name="T3" fmla="*/ 203 h 910"/>
                  <a:gd name="T4" fmla="*/ 217 w 310"/>
                  <a:gd name="T5" fmla="*/ 179 h 910"/>
                  <a:gd name="T6" fmla="*/ 89 w 310"/>
                  <a:gd name="T7" fmla="*/ 179 h 910"/>
                  <a:gd name="T8" fmla="*/ 30 w 310"/>
                  <a:gd name="T9" fmla="*/ 203 h 910"/>
                  <a:gd name="T10" fmla="*/ 0 w 310"/>
                  <a:gd name="T11" fmla="*/ 279 h 910"/>
                  <a:gd name="T12" fmla="*/ 0 w 310"/>
                  <a:gd name="T13" fmla="*/ 490 h 910"/>
                  <a:gd name="T14" fmla="*/ 27 w 310"/>
                  <a:gd name="T15" fmla="*/ 517 h 910"/>
                  <a:gd name="T16" fmla="*/ 52 w 310"/>
                  <a:gd name="T17" fmla="*/ 490 h 910"/>
                  <a:gd name="T18" fmla="*/ 52 w 310"/>
                  <a:gd name="T19" fmla="*/ 279 h 910"/>
                  <a:gd name="T20" fmla="*/ 65 w 310"/>
                  <a:gd name="T21" fmla="*/ 241 h 910"/>
                  <a:gd name="T22" fmla="*/ 70 w 310"/>
                  <a:gd name="T23" fmla="*/ 236 h 910"/>
                  <a:gd name="T24" fmla="*/ 70 w 310"/>
                  <a:gd name="T25" fmla="*/ 877 h 910"/>
                  <a:gd name="T26" fmla="*/ 103 w 310"/>
                  <a:gd name="T27" fmla="*/ 909 h 910"/>
                  <a:gd name="T28" fmla="*/ 136 w 310"/>
                  <a:gd name="T29" fmla="*/ 877 h 910"/>
                  <a:gd name="T30" fmla="*/ 136 w 310"/>
                  <a:gd name="T31" fmla="*/ 560 h 910"/>
                  <a:gd name="T32" fmla="*/ 173 w 310"/>
                  <a:gd name="T33" fmla="*/ 560 h 910"/>
                  <a:gd name="T34" fmla="*/ 173 w 310"/>
                  <a:gd name="T35" fmla="*/ 877 h 910"/>
                  <a:gd name="T36" fmla="*/ 206 w 310"/>
                  <a:gd name="T37" fmla="*/ 909 h 910"/>
                  <a:gd name="T38" fmla="*/ 238 w 310"/>
                  <a:gd name="T39" fmla="*/ 877 h 910"/>
                  <a:gd name="T40" fmla="*/ 238 w 310"/>
                  <a:gd name="T41" fmla="*/ 236 h 910"/>
                  <a:gd name="T42" fmla="*/ 244 w 310"/>
                  <a:gd name="T43" fmla="*/ 238 h 910"/>
                  <a:gd name="T44" fmla="*/ 255 w 310"/>
                  <a:gd name="T45" fmla="*/ 279 h 910"/>
                  <a:gd name="T46" fmla="*/ 255 w 310"/>
                  <a:gd name="T47" fmla="*/ 490 h 910"/>
                  <a:gd name="T48" fmla="*/ 282 w 310"/>
                  <a:gd name="T49" fmla="*/ 517 h 910"/>
                  <a:gd name="T50" fmla="*/ 309 w 310"/>
                  <a:gd name="T51" fmla="*/ 490 h 910"/>
                  <a:gd name="T52" fmla="*/ 309 w 310"/>
                  <a:gd name="T53" fmla="*/ 279 h 910"/>
                  <a:gd name="T54" fmla="*/ 279 w 310"/>
                  <a:gd name="T55" fmla="*/ 203 h 910"/>
                  <a:gd name="T56" fmla="*/ 154 w 310"/>
                  <a:gd name="T57" fmla="*/ 149 h 910"/>
                  <a:gd name="T58" fmla="*/ 154 w 310"/>
                  <a:gd name="T59" fmla="*/ 149 h 910"/>
                  <a:gd name="T60" fmla="*/ 220 w 310"/>
                  <a:gd name="T61" fmla="*/ 73 h 910"/>
                  <a:gd name="T62" fmla="*/ 154 w 310"/>
                  <a:gd name="T63" fmla="*/ 0 h 910"/>
                  <a:gd name="T64" fmla="*/ 89 w 310"/>
                  <a:gd name="T65" fmla="*/ 73 h 910"/>
                  <a:gd name="T66" fmla="*/ 154 w 310"/>
                  <a:gd name="T67" fmla="*/ 149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0" h="910">
                    <a:moveTo>
                      <a:pt x="279" y="203"/>
                    </a:moveTo>
                    <a:lnTo>
                      <a:pt x="279" y="203"/>
                    </a:lnTo>
                    <a:cubicBezTo>
                      <a:pt x="255" y="179"/>
                      <a:pt x="225" y="179"/>
                      <a:pt x="217" y="179"/>
                    </a:cubicBezTo>
                    <a:cubicBezTo>
                      <a:pt x="89" y="179"/>
                      <a:pt x="89" y="179"/>
                      <a:pt x="89" y="179"/>
                    </a:cubicBezTo>
                    <a:cubicBezTo>
                      <a:pt x="84" y="179"/>
                      <a:pt x="54" y="179"/>
                      <a:pt x="30" y="203"/>
                    </a:cubicBezTo>
                    <a:cubicBezTo>
                      <a:pt x="11" y="219"/>
                      <a:pt x="0" y="246"/>
                      <a:pt x="0" y="279"/>
                    </a:cubicBezTo>
                    <a:cubicBezTo>
                      <a:pt x="0" y="490"/>
                      <a:pt x="0" y="490"/>
                      <a:pt x="0" y="490"/>
                    </a:cubicBezTo>
                    <a:cubicBezTo>
                      <a:pt x="0" y="503"/>
                      <a:pt x="11" y="517"/>
                      <a:pt x="27" y="517"/>
                    </a:cubicBezTo>
                    <a:cubicBezTo>
                      <a:pt x="41" y="517"/>
                      <a:pt x="52" y="503"/>
                      <a:pt x="52" y="490"/>
                    </a:cubicBezTo>
                    <a:cubicBezTo>
                      <a:pt x="52" y="279"/>
                      <a:pt x="52" y="279"/>
                      <a:pt x="52" y="279"/>
                    </a:cubicBezTo>
                    <a:cubicBezTo>
                      <a:pt x="52" y="259"/>
                      <a:pt x="57" y="246"/>
                      <a:pt x="65" y="241"/>
                    </a:cubicBezTo>
                    <a:cubicBezTo>
                      <a:pt x="68" y="238"/>
                      <a:pt x="68" y="236"/>
                      <a:pt x="70" y="236"/>
                    </a:cubicBezTo>
                    <a:cubicBezTo>
                      <a:pt x="70" y="877"/>
                      <a:pt x="70" y="877"/>
                      <a:pt x="70" y="877"/>
                    </a:cubicBezTo>
                    <a:cubicBezTo>
                      <a:pt x="70" y="896"/>
                      <a:pt x="87" y="909"/>
                      <a:pt x="103" y="909"/>
                    </a:cubicBezTo>
                    <a:cubicBezTo>
                      <a:pt x="122" y="909"/>
                      <a:pt x="136" y="896"/>
                      <a:pt x="136" y="877"/>
                    </a:cubicBezTo>
                    <a:cubicBezTo>
                      <a:pt x="136" y="560"/>
                      <a:pt x="136" y="560"/>
                      <a:pt x="136" y="560"/>
                    </a:cubicBezTo>
                    <a:cubicBezTo>
                      <a:pt x="173" y="560"/>
                      <a:pt x="173" y="560"/>
                      <a:pt x="173" y="560"/>
                    </a:cubicBezTo>
                    <a:cubicBezTo>
                      <a:pt x="173" y="877"/>
                      <a:pt x="173" y="877"/>
                      <a:pt x="173" y="877"/>
                    </a:cubicBezTo>
                    <a:cubicBezTo>
                      <a:pt x="173" y="896"/>
                      <a:pt x="187" y="909"/>
                      <a:pt x="206" y="909"/>
                    </a:cubicBezTo>
                    <a:cubicBezTo>
                      <a:pt x="222" y="909"/>
                      <a:pt x="238" y="896"/>
                      <a:pt x="238" y="877"/>
                    </a:cubicBezTo>
                    <a:cubicBezTo>
                      <a:pt x="238" y="236"/>
                      <a:pt x="238" y="236"/>
                      <a:pt x="238" y="236"/>
                    </a:cubicBezTo>
                    <a:cubicBezTo>
                      <a:pt x="238" y="236"/>
                      <a:pt x="241" y="238"/>
                      <a:pt x="244" y="238"/>
                    </a:cubicBezTo>
                    <a:cubicBezTo>
                      <a:pt x="252" y="246"/>
                      <a:pt x="255" y="259"/>
                      <a:pt x="255" y="279"/>
                    </a:cubicBezTo>
                    <a:cubicBezTo>
                      <a:pt x="255" y="490"/>
                      <a:pt x="255" y="490"/>
                      <a:pt x="255" y="490"/>
                    </a:cubicBezTo>
                    <a:cubicBezTo>
                      <a:pt x="255" y="503"/>
                      <a:pt x="268" y="517"/>
                      <a:pt x="282" y="517"/>
                    </a:cubicBezTo>
                    <a:cubicBezTo>
                      <a:pt x="295" y="517"/>
                      <a:pt x="309" y="503"/>
                      <a:pt x="309" y="490"/>
                    </a:cubicBezTo>
                    <a:cubicBezTo>
                      <a:pt x="309" y="279"/>
                      <a:pt x="309" y="279"/>
                      <a:pt x="309" y="279"/>
                    </a:cubicBezTo>
                    <a:cubicBezTo>
                      <a:pt x="309" y="246"/>
                      <a:pt x="298" y="219"/>
                      <a:pt x="279" y="203"/>
                    </a:cubicBezTo>
                    <a:close/>
                    <a:moveTo>
                      <a:pt x="154" y="149"/>
                    </a:moveTo>
                    <a:lnTo>
                      <a:pt x="154" y="149"/>
                    </a:lnTo>
                    <a:cubicBezTo>
                      <a:pt x="190" y="149"/>
                      <a:pt x="220" y="113"/>
                      <a:pt x="220" y="73"/>
                    </a:cubicBezTo>
                    <a:cubicBezTo>
                      <a:pt x="220" y="35"/>
                      <a:pt x="190" y="0"/>
                      <a:pt x="154" y="0"/>
                    </a:cubicBezTo>
                    <a:cubicBezTo>
                      <a:pt x="119" y="0"/>
                      <a:pt x="89" y="35"/>
                      <a:pt x="89" y="73"/>
                    </a:cubicBezTo>
                    <a:cubicBezTo>
                      <a:pt x="89" y="113"/>
                      <a:pt x="119" y="149"/>
                      <a:pt x="154" y="149"/>
                    </a:cubicBezTo>
                    <a:close/>
                  </a:path>
                </a:pathLst>
              </a:custGeom>
              <a:solidFill>
                <a:sysClr val="windowText" lastClr="000000">
                  <a:lumMod val="50000"/>
                  <a:lumOff val="50000"/>
                </a:sysClr>
              </a:solidFill>
              <a:ln>
                <a:noFill/>
              </a:ln>
              <a:effectLst/>
            </p:spPr>
            <p:txBody>
              <a:bodyPr wrap="none" lIns="243770" tIns="121885" rIns="243770" bIns="121885" anchor="ctr"/>
              <a:lstStyle/>
              <a:p>
                <a:pPr>
                  <a:defRPr/>
                </a:pPr>
                <a:endParaRPr lang="en-US" dirty="0"/>
              </a:p>
            </p:txBody>
          </p:sp>
          <p:sp>
            <p:nvSpPr>
              <p:cNvPr id="21" name="Freeform 226"/>
              <p:cNvSpPr>
                <a:spLocks noChangeArrowheads="1"/>
              </p:cNvSpPr>
              <p:nvPr/>
            </p:nvSpPr>
            <p:spPr bwMode="auto">
              <a:xfrm>
                <a:off x="4755112" y="2079171"/>
                <a:ext cx="306044" cy="783505"/>
              </a:xfrm>
              <a:custGeom>
                <a:avLst/>
                <a:gdLst>
                  <a:gd name="T0" fmla="*/ 279 w 310"/>
                  <a:gd name="T1" fmla="*/ 203 h 910"/>
                  <a:gd name="T2" fmla="*/ 279 w 310"/>
                  <a:gd name="T3" fmla="*/ 203 h 910"/>
                  <a:gd name="T4" fmla="*/ 217 w 310"/>
                  <a:gd name="T5" fmla="*/ 179 h 910"/>
                  <a:gd name="T6" fmla="*/ 89 w 310"/>
                  <a:gd name="T7" fmla="*/ 179 h 910"/>
                  <a:gd name="T8" fmla="*/ 30 w 310"/>
                  <a:gd name="T9" fmla="*/ 203 h 910"/>
                  <a:gd name="T10" fmla="*/ 0 w 310"/>
                  <a:gd name="T11" fmla="*/ 279 h 910"/>
                  <a:gd name="T12" fmla="*/ 0 w 310"/>
                  <a:gd name="T13" fmla="*/ 490 h 910"/>
                  <a:gd name="T14" fmla="*/ 27 w 310"/>
                  <a:gd name="T15" fmla="*/ 517 h 910"/>
                  <a:gd name="T16" fmla="*/ 52 w 310"/>
                  <a:gd name="T17" fmla="*/ 490 h 910"/>
                  <a:gd name="T18" fmla="*/ 52 w 310"/>
                  <a:gd name="T19" fmla="*/ 279 h 910"/>
                  <a:gd name="T20" fmla="*/ 65 w 310"/>
                  <a:gd name="T21" fmla="*/ 241 h 910"/>
                  <a:gd name="T22" fmla="*/ 70 w 310"/>
                  <a:gd name="T23" fmla="*/ 236 h 910"/>
                  <a:gd name="T24" fmla="*/ 70 w 310"/>
                  <a:gd name="T25" fmla="*/ 877 h 910"/>
                  <a:gd name="T26" fmla="*/ 103 w 310"/>
                  <a:gd name="T27" fmla="*/ 909 h 910"/>
                  <a:gd name="T28" fmla="*/ 136 w 310"/>
                  <a:gd name="T29" fmla="*/ 877 h 910"/>
                  <a:gd name="T30" fmla="*/ 136 w 310"/>
                  <a:gd name="T31" fmla="*/ 560 h 910"/>
                  <a:gd name="T32" fmla="*/ 173 w 310"/>
                  <a:gd name="T33" fmla="*/ 560 h 910"/>
                  <a:gd name="T34" fmla="*/ 173 w 310"/>
                  <a:gd name="T35" fmla="*/ 877 h 910"/>
                  <a:gd name="T36" fmla="*/ 206 w 310"/>
                  <a:gd name="T37" fmla="*/ 909 h 910"/>
                  <a:gd name="T38" fmla="*/ 238 w 310"/>
                  <a:gd name="T39" fmla="*/ 877 h 910"/>
                  <a:gd name="T40" fmla="*/ 238 w 310"/>
                  <a:gd name="T41" fmla="*/ 236 h 910"/>
                  <a:gd name="T42" fmla="*/ 244 w 310"/>
                  <a:gd name="T43" fmla="*/ 238 h 910"/>
                  <a:gd name="T44" fmla="*/ 255 w 310"/>
                  <a:gd name="T45" fmla="*/ 279 h 910"/>
                  <a:gd name="T46" fmla="*/ 255 w 310"/>
                  <a:gd name="T47" fmla="*/ 490 h 910"/>
                  <a:gd name="T48" fmla="*/ 282 w 310"/>
                  <a:gd name="T49" fmla="*/ 517 h 910"/>
                  <a:gd name="T50" fmla="*/ 309 w 310"/>
                  <a:gd name="T51" fmla="*/ 490 h 910"/>
                  <a:gd name="T52" fmla="*/ 309 w 310"/>
                  <a:gd name="T53" fmla="*/ 279 h 910"/>
                  <a:gd name="T54" fmla="*/ 279 w 310"/>
                  <a:gd name="T55" fmla="*/ 203 h 910"/>
                  <a:gd name="T56" fmla="*/ 154 w 310"/>
                  <a:gd name="T57" fmla="*/ 149 h 910"/>
                  <a:gd name="T58" fmla="*/ 154 w 310"/>
                  <a:gd name="T59" fmla="*/ 149 h 910"/>
                  <a:gd name="T60" fmla="*/ 220 w 310"/>
                  <a:gd name="T61" fmla="*/ 73 h 910"/>
                  <a:gd name="T62" fmla="*/ 154 w 310"/>
                  <a:gd name="T63" fmla="*/ 0 h 910"/>
                  <a:gd name="T64" fmla="*/ 89 w 310"/>
                  <a:gd name="T65" fmla="*/ 73 h 910"/>
                  <a:gd name="T66" fmla="*/ 154 w 310"/>
                  <a:gd name="T67" fmla="*/ 149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0" h="910">
                    <a:moveTo>
                      <a:pt x="279" y="203"/>
                    </a:moveTo>
                    <a:lnTo>
                      <a:pt x="279" y="203"/>
                    </a:lnTo>
                    <a:cubicBezTo>
                      <a:pt x="255" y="179"/>
                      <a:pt x="225" y="179"/>
                      <a:pt x="217" y="179"/>
                    </a:cubicBezTo>
                    <a:cubicBezTo>
                      <a:pt x="89" y="179"/>
                      <a:pt x="89" y="179"/>
                      <a:pt x="89" y="179"/>
                    </a:cubicBezTo>
                    <a:cubicBezTo>
                      <a:pt x="84" y="179"/>
                      <a:pt x="54" y="179"/>
                      <a:pt x="30" y="203"/>
                    </a:cubicBezTo>
                    <a:cubicBezTo>
                      <a:pt x="11" y="219"/>
                      <a:pt x="0" y="246"/>
                      <a:pt x="0" y="279"/>
                    </a:cubicBezTo>
                    <a:cubicBezTo>
                      <a:pt x="0" y="490"/>
                      <a:pt x="0" y="490"/>
                      <a:pt x="0" y="490"/>
                    </a:cubicBezTo>
                    <a:cubicBezTo>
                      <a:pt x="0" y="503"/>
                      <a:pt x="11" y="517"/>
                      <a:pt x="27" y="517"/>
                    </a:cubicBezTo>
                    <a:cubicBezTo>
                      <a:pt x="41" y="517"/>
                      <a:pt x="52" y="503"/>
                      <a:pt x="52" y="490"/>
                    </a:cubicBezTo>
                    <a:cubicBezTo>
                      <a:pt x="52" y="279"/>
                      <a:pt x="52" y="279"/>
                      <a:pt x="52" y="279"/>
                    </a:cubicBezTo>
                    <a:cubicBezTo>
                      <a:pt x="52" y="259"/>
                      <a:pt x="57" y="246"/>
                      <a:pt x="65" y="241"/>
                    </a:cubicBezTo>
                    <a:cubicBezTo>
                      <a:pt x="68" y="238"/>
                      <a:pt x="68" y="236"/>
                      <a:pt x="70" y="236"/>
                    </a:cubicBezTo>
                    <a:cubicBezTo>
                      <a:pt x="70" y="877"/>
                      <a:pt x="70" y="877"/>
                      <a:pt x="70" y="877"/>
                    </a:cubicBezTo>
                    <a:cubicBezTo>
                      <a:pt x="70" y="896"/>
                      <a:pt x="87" y="909"/>
                      <a:pt x="103" y="909"/>
                    </a:cubicBezTo>
                    <a:cubicBezTo>
                      <a:pt x="122" y="909"/>
                      <a:pt x="136" y="896"/>
                      <a:pt x="136" y="877"/>
                    </a:cubicBezTo>
                    <a:cubicBezTo>
                      <a:pt x="136" y="560"/>
                      <a:pt x="136" y="560"/>
                      <a:pt x="136" y="560"/>
                    </a:cubicBezTo>
                    <a:cubicBezTo>
                      <a:pt x="173" y="560"/>
                      <a:pt x="173" y="560"/>
                      <a:pt x="173" y="560"/>
                    </a:cubicBezTo>
                    <a:cubicBezTo>
                      <a:pt x="173" y="877"/>
                      <a:pt x="173" y="877"/>
                      <a:pt x="173" y="877"/>
                    </a:cubicBezTo>
                    <a:cubicBezTo>
                      <a:pt x="173" y="896"/>
                      <a:pt x="187" y="909"/>
                      <a:pt x="206" y="909"/>
                    </a:cubicBezTo>
                    <a:cubicBezTo>
                      <a:pt x="222" y="909"/>
                      <a:pt x="238" y="896"/>
                      <a:pt x="238" y="877"/>
                    </a:cubicBezTo>
                    <a:cubicBezTo>
                      <a:pt x="238" y="236"/>
                      <a:pt x="238" y="236"/>
                      <a:pt x="238" y="236"/>
                    </a:cubicBezTo>
                    <a:cubicBezTo>
                      <a:pt x="238" y="236"/>
                      <a:pt x="241" y="238"/>
                      <a:pt x="244" y="238"/>
                    </a:cubicBezTo>
                    <a:cubicBezTo>
                      <a:pt x="252" y="246"/>
                      <a:pt x="255" y="259"/>
                      <a:pt x="255" y="279"/>
                    </a:cubicBezTo>
                    <a:cubicBezTo>
                      <a:pt x="255" y="490"/>
                      <a:pt x="255" y="490"/>
                      <a:pt x="255" y="490"/>
                    </a:cubicBezTo>
                    <a:cubicBezTo>
                      <a:pt x="255" y="503"/>
                      <a:pt x="268" y="517"/>
                      <a:pt x="282" y="517"/>
                    </a:cubicBezTo>
                    <a:cubicBezTo>
                      <a:pt x="295" y="517"/>
                      <a:pt x="309" y="503"/>
                      <a:pt x="309" y="490"/>
                    </a:cubicBezTo>
                    <a:cubicBezTo>
                      <a:pt x="309" y="279"/>
                      <a:pt x="309" y="279"/>
                      <a:pt x="309" y="279"/>
                    </a:cubicBezTo>
                    <a:cubicBezTo>
                      <a:pt x="309" y="246"/>
                      <a:pt x="298" y="219"/>
                      <a:pt x="279" y="203"/>
                    </a:cubicBezTo>
                    <a:close/>
                    <a:moveTo>
                      <a:pt x="154" y="149"/>
                    </a:moveTo>
                    <a:lnTo>
                      <a:pt x="154" y="149"/>
                    </a:lnTo>
                    <a:cubicBezTo>
                      <a:pt x="190" y="149"/>
                      <a:pt x="220" y="113"/>
                      <a:pt x="220" y="73"/>
                    </a:cubicBezTo>
                    <a:cubicBezTo>
                      <a:pt x="220" y="35"/>
                      <a:pt x="190" y="0"/>
                      <a:pt x="154" y="0"/>
                    </a:cubicBezTo>
                    <a:cubicBezTo>
                      <a:pt x="119" y="0"/>
                      <a:pt x="89" y="35"/>
                      <a:pt x="89" y="73"/>
                    </a:cubicBezTo>
                    <a:cubicBezTo>
                      <a:pt x="89" y="113"/>
                      <a:pt x="119" y="149"/>
                      <a:pt x="154" y="149"/>
                    </a:cubicBezTo>
                    <a:close/>
                  </a:path>
                </a:pathLst>
              </a:custGeom>
              <a:solidFill>
                <a:sysClr val="windowText" lastClr="000000">
                  <a:lumMod val="50000"/>
                  <a:lumOff val="50000"/>
                </a:sysClr>
              </a:solidFill>
              <a:ln>
                <a:noFill/>
              </a:ln>
              <a:effectLst/>
            </p:spPr>
            <p:txBody>
              <a:bodyPr wrap="none" lIns="243770" tIns="121885" rIns="243770" bIns="121885" anchor="ctr"/>
              <a:lstStyle/>
              <a:p>
                <a:pPr>
                  <a:defRPr/>
                </a:pPr>
                <a:endParaRPr lang="en-US" dirty="0"/>
              </a:p>
            </p:txBody>
          </p:sp>
          <p:sp>
            <p:nvSpPr>
              <p:cNvPr id="22" name="Freeform 226"/>
              <p:cNvSpPr>
                <a:spLocks noChangeArrowheads="1"/>
              </p:cNvSpPr>
              <p:nvPr/>
            </p:nvSpPr>
            <p:spPr bwMode="auto">
              <a:xfrm>
                <a:off x="5209385" y="2079171"/>
                <a:ext cx="306044" cy="783505"/>
              </a:xfrm>
              <a:custGeom>
                <a:avLst/>
                <a:gdLst>
                  <a:gd name="T0" fmla="*/ 279 w 310"/>
                  <a:gd name="T1" fmla="*/ 203 h 910"/>
                  <a:gd name="T2" fmla="*/ 279 w 310"/>
                  <a:gd name="T3" fmla="*/ 203 h 910"/>
                  <a:gd name="T4" fmla="*/ 217 w 310"/>
                  <a:gd name="T5" fmla="*/ 179 h 910"/>
                  <a:gd name="T6" fmla="*/ 89 w 310"/>
                  <a:gd name="T7" fmla="*/ 179 h 910"/>
                  <a:gd name="T8" fmla="*/ 30 w 310"/>
                  <a:gd name="T9" fmla="*/ 203 h 910"/>
                  <a:gd name="T10" fmla="*/ 0 w 310"/>
                  <a:gd name="T11" fmla="*/ 279 h 910"/>
                  <a:gd name="T12" fmla="*/ 0 w 310"/>
                  <a:gd name="T13" fmla="*/ 490 h 910"/>
                  <a:gd name="T14" fmla="*/ 27 w 310"/>
                  <a:gd name="T15" fmla="*/ 517 h 910"/>
                  <a:gd name="T16" fmla="*/ 52 w 310"/>
                  <a:gd name="T17" fmla="*/ 490 h 910"/>
                  <a:gd name="T18" fmla="*/ 52 w 310"/>
                  <a:gd name="T19" fmla="*/ 279 h 910"/>
                  <a:gd name="T20" fmla="*/ 65 w 310"/>
                  <a:gd name="T21" fmla="*/ 241 h 910"/>
                  <a:gd name="T22" fmla="*/ 70 w 310"/>
                  <a:gd name="T23" fmla="*/ 236 h 910"/>
                  <a:gd name="T24" fmla="*/ 70 w 310"/>
                  <a:gd name="T25" fmla="*/ 877 h 910"/>
                  <a:gd name="T26" fmla="*/ 103 w 310"/>
                  <a:gd name="T27" fmla="*/ 909 h 910"/>
                  <a:gd name="T28" fmla="*/ 136 w 310"/>
                  <a:gd name="T29" fmla="*/ 877 h 910"/>
                  <a:gd name="T30" fmla="*/ 136 w 310"/>
                  <a:gd name="T31" fmla="*/ 560 h 910"/>
                  <a:gd name="T32" fmla="*/ 173 w 310"/>
                  <a:gd name="T33" fmla="*/ 560 h 910"/>
                  <a:gd name="T34" fmla="*/ 173 w 310"/>
                  <a:gd name="T35" fmla="*/ 877 h 910"/>
                  <a:gd name="T36" fmla="*/ 206 w 310"/>
                  <a:gd name="T37" fmla="*/ 909 h 910"/>
                  <a:gd name="T38" fmla="*/ 238 w 310"/>
                  <a:gd name="T39" fmla="*/ 877 h 910"/>
                  <a:gd name="T40" fmla="*/ 238 w 310"/>
                  <a:gd name="T41" fmla="*/ 236 h 910"/>
                  <a:gd name="T42" fmla="*/ 244 w 310"/>
                  <a:gd name="T43" fmla="*/ 238 h 910"/>
                  <a:gd name="T44" fmla="*/ 255 w 310"/>
                  <a:gd name="T45" fmla="*/ 279 h 910"/>
                  <a:gd name="T46" fmla="*/ 255 w 310"/>
                  <a:gd name="T47" fmla="*/ 490 h 910"/>
                  <a:gd name="T48" fmla="*/ 282 w 310"/>
                  <a:gd name="T49" fmla="*/ 517 h 910"/>
                  <a:gd name="T50" fmla="*/ 309 w 310"/>
                  <a:gd name="T51" fmla="*/ 490 h 910"/>
                  <a:gd name="T52" fmla="*/ 309 w 310"/>
                  <a:gd name="T53" fmla="*/ 279 h 910"/>
                  <a:gd name="T54" fmla="*/ 279 w 310"/>
                  <a:gd name="T55" fmla="*/ 203 h 910"/>
                  <a:gd name="T56" fmla="*/ 154 w 310"/>
                  <a:gd name="T57" fmla="*/ 149 h 910"/>
                  <a:gd name="T58" fmla="*/ 154 w 310"/>
                  <a:gd name="T59" fmla="*/ 149 h 910"/>
                  <a:gd name="T60" fmla="*/ 220 w 310"/>
                  <a:gd name="T61" fmla="*/ 73 h 910"/>
                  <a:gd name="T62" fmla="*/ 154 w 310"/>
                  <a:gd name="T63" fmla="*/ 0 h 910"/>
                  <a:gd name="T64" fmla="*/ 89 w 310"/>
                  <a:gd name="T65" fmla="*/ 73 h 910"/>
                  <a:gd name="T66" fmla="*/ 154 w 310"/>
                  <a:gd name="T67" fmla="*/ 149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0" h="910">
                    <a:moveTo>
                      <a:pt x="279" y="203"/>
                    </a:moveTo>
                    <a:lnTo>
                      <a:pt x="279" y="203"/>
                    </a:lnTo>
                    <a:cubicBezTo>
                      <a:pt x="255" y="179"/>
                      <a:pt x="225" y="179"/>
                      <a:pt x="217" y="179"/>
                    </a:cubicBezTo>
                    <a:cubicBezTo>
                      <a:pt x="89" y="179"/>
                      <a:pt x="89" y="179"/>
                      <a:pt x="89" y="179"/>
                    </a:cubicBezTo>
                    <a:cubicBezTo>
                      <a:pt x="84" y="179"/>
                      <a:pt x="54" y="179"/>
                      <a:pt x="30" y="203"/>
                    </a:cubicBezTo>
                    <a:cubicBezTo>
                      <a:pt x="11" y="219"/>
                      <a:pt x="0" y="246"/>
                      <a:pt x="0" y="279"/>
                    </a:cubicBezTo>
                    <a:cubicBezTo>
                      <a:pt x="0" y="490"/>
                      <a:pt x="0" y="490"/>
                      <a:pt x="0" y="490"/>
                    </a:cubicBezTo>
                    <a:cubicBezTo>
                      <a:pt x="0" y="503"/>
                      <a:pt x="11" y="517"/>
                      <a:pt x="27" y="517"/>
                    </a:cubicBezTo>
                    <a:cubicBezTo>
                      <a:pt x="41" y="517"/>
                      <a:pt x="52" y="503"/>
                      <a:pt x="52" y="490"/>
                    </a:cubicBezTo>
                    <a:cubicBezTo>
                      <a:pt x="52" y="279"/>
                      <a:pt x="52" y="279"/>
                      <a:pt x="52" y="279"/>
                    </a:cubicBezTo>
                    <a:cubicBezTo>
                      <a:pt x="52" y="259"/>
                      <a:pt x="57" y="246"/>
                      <a:pt x="65" y="241"/>
                    </a:cubicBezTo>
                    <a:cubicBezTo>
                      <a:pt x="68" y="238"/>
                      <a:pt x="68" y="236"/>
                      <a:pt x="70" y="236"/>
                    </a:cubicBezTo>
                    <a:cubicBezTo>
                      <a:pt x="70" y="877"/>
                      <a:pt x="70" y="877"/>
                      <a:pt x="70" y="877"/>
                    </a:cubicBezTo>
                    <a:cubicBezTo>
                      <a:pt x="70" y="896"/>
                      <a:pt x="87" y="909"/>
                      <a:pt x="103" y="909"/>
                    </a:cubicBezTo>
                    <a:cubicBezTo>
                      <a:pt x="122" y="909"/>
                      <a:pt x="136" y="896"/>
                      <a:pt x="136" y="877"/>
                    </a:cubicBezTo>
                    <a:cubicBezTo>
                      <a:pt x="136" y="560"/>
                      <a:pt x="136" y="560"/>
                      <a:pt x="136" y="560"/>
                    </a:cubicBezTo>
                    <a:cubicBezTo>
                      <a:pt x="173" y="560"/>
                      <a:pt x="173" y="560"/>
                      <a:pt x="173" y="560"/>
                    </a:cubicBezTo>
                    <a:cubicBezTo>
                      <a:pt x="173" y="877"/>
                      <a:pt x="173" y="877"/>
                      <a:pt x="173" y="877"/>
                    </a:cubicBezTo>
                    <a:cubicBezTo>
                      <a:pt x="173" y="896"/>
                      <a:pt x="187" y="909"/>
                      <a:pt x="206" y="909"/>
                    </a:cubicBezTo>
                    <a:cubicBezTo>
                      <a:pt x="222" y="909"/>
                      <a:pt x="238" y="896"/>
                      <a:pt x="238" y="877"/>
                    </a:cubicBezTo>
                    <a:cubicBezTo>
                      <a:pt x="238" y="236"/>
                      <a:pt x="238" y="236"/>
                      <a:pt x="238" y="236"/>
                    </a:cubicBezTo>
                    <a:cubicBezTo>
                      <a:pt x="238" y="236"/>
                      <a:pt x="241" y="238"/>
                      <a:pt x="244" y="238"/>
                    </a:cubicBezTo>
                    <a:cubicBezTo>
                      <a:pt x="252" y="246"/>
                      <a:pt x="255" y="259"/>
                      <a:pt x="255" y="279"/>
                    </a:cubicBezTo>
                    <a:cubicBezTo>
                      <a:pt x="255" y="490"/>
                      <a:pt x="255" y="490"/>
                      <a:pt x="255" y="490"/>
                    </a:cubicBezTo>
                    <a:cubicBezTo>
                      <a:pt x="255" y="503"/>
                      <a:pt x="268" y="517"/>
                      <a:pt x="282" y="517"/>
                    </a:cubicBezTo>
                    <a:cubicBezTo>
                      <a:pt x="295" y="517"/>
                      <a:pt x="309" y="503"/>
                      <a:pt x="309" y="490"/>
                    </a:cubicBezTo>
                    <a:cubicBezTo>
                      <a:pt x="309" y="279"/>
                      <a:pt x="309" y="279"/>
                      <a:pt x="309" y="279"/>
                    </a:cubicBezTo>
                    <a:cubicBezTo>
                      <a:pt x="309" y="246"/>
                      <a:pt x="298" y="219"/>
                      <a:pt x="279" y="203"/>
                    </a:cubicBezTo>
                    <a:close/>
                    <a:moveTo>
                      <a:pt x="154" y="149"/>
                    </a:moveTo>
                    <a:lnTo>
                      <a:pt x="154" y="149"/>
                    </a:lnTo>
                    <a:cubicBezTo>
                      <a:pt x="190" y="149"/>
                      <a:pt x="220" y="113"/>
                      <a:pt x="220" y="73"/>
                    </a:cubicBezTo>
                    <a:cubicBezTo>
                      <a:pt x="220" y="35"/>
                      <a:pt x="190" y="0"/>
                      <a:pt x="154" y="0"/>
                    </a:cubicBezTo>
                    <a:cubicBezTo>
                      <a:pt x="119" y="0"/>
                      <a:pt x="89" y="35"/>
                      <a:pt x="89" y="73"/>
                    </a:cubicBezTo>
                    <a:cubicBezTo>
                      <a:pt x="89" y="113"/>
                      <a:pt x="119" y="149"/>
                      <a:pt x="154" y="149"/>
                    </a:cubicBezTo>
                    <a:close/>
                  </a:path>
                </a:pathLst>
              </a:custGeom>
              <a:solidFill>
                <a:sysClr val="windowText" lastClr="000000">
                  <a:lumMod val="50000"/>
                  <a:lumOff val="50000"/>
                </a:sysClr>
              </a:solidFill>
              <a:ln>
                <a:noFill/>
              </a:ln>
              <a:effectLst/>
            </p:spPr>
            <p:txBody>
              <a:bodyPr wrap="none" lIns="243770" tIns="121885" rIns="243770" bIns="121885" anchor="ctr"/>
              <a:lstStyle/>
              <a:p>
                <a:pPr>
                  <a:defRPr/>
                </a:pPr>
                <a:endParaRPr lang="en-US" dirty="0"/>
              </a:p>
            </p:txBody>
          </p:sp>
        </p:grpSp>
        <p:grpSp>
          <p:nvGrpSpPr>
            <p:cNvPr id="23" name="组合 22"/>
            <p:cNvGrpSpPr/>
            <p:nvPr/>
          </p:nvGrpSpPr>
          <p:grpSpPr>
            <a:xfrm>
              <a:off x="1765" y="5447"/>
              <a:ext cx="6921" cy="1234"/>
              <a:chOff x="1120904" y="3458718"/>
              <a:chExt cx="4394525" cy="783505"/>
            </a:xfrm>
          </p:grpSpPr>
          <p:sp>
            <p:nvSpPr>
              <p:cNvPr id="24" name="Freeform 226"/>
              <p:cNvSpPr>
                <a:spLocks noChangeArrowheads="1"/>
              </p:cNvSpPr>
              <p:nvPr/>
            </p:nvSpPr>
            <p:spPr bwMode="auto">
              <a:xfrm>
                <a:off x="1120904" y="3458718"/>
                <a:ext cx="306044" cy="783505"/>
              </a:xfrm>
              <a:custGeom>
                <a:avLst/>
                <a:gdLst>
                  <a:gd name="T0" fmla="*/ 279 w 310"/>
                  <a:gd name="T1" fmla="*/ 203 h 910"/>
                  <a:gd name="T2" fmla="*/ 279 w 310"/>
                  <a:gd name="T3" fmla="*/ 203 h 910"/>
                  <a:gd name="T4" fmla="*/ 217 w 310"/>
                  <a:gd name="T5" fmla="*/ 179 h 910"/>
                  <a:gd name="T6" fmla="*/ 89 w 310"/>
                  <a:gd name="T7" fmla="*/ 179 h 910"/>
                  <a:gd name="T8" fmla="*/ 30 w 310"/>
                  <a:gd name="T9" fmla="*/ 203 h 910"/>
                  <a:gd name="T10" fmla="*/ 0 w 310"/>
                  <a:gd name="T11" fmla="*/ 279 h 910"/>
                  <a:gd name="T12" fmla="*/ 0 w 310"/>
                  <a:gd name="T13" fmla="*/ 490 h 910"/>
                  <a:gd name="T14" fmla="*/ 27 w 310"/>
                  <a:gd name="T15" fmla="*/ 517 h 910"/>
                  <a:gd name="T16" fmla="*/ 52 w 310"/>
                  <a:gd name="T17" fmla="*/ 490 h 910"/>
                  <a:gd name="T18" fmla="*/ 52 w 310"/>
                  <a:gd name="T19" fmla="*/ 279 h 910"/>
                  <a:gd name="T20" fmla="*/ 65 w 310"/>
                  <a:gd name="T21" fmla="*/ 241 h 910"/>
                  <a:gd name="T22" fmla="*/ 70 w 310"/>
                  <a:gd name="T23" fmla="*/ 236 h 910"/>
                  <a:gd name="T24" fmla="*/ 70 w 310"/>
                  <a:gd name="T25" fmla="*/ 877 h 910"/>
                  <a:gd name="T26" fmla="*/ 103 w 310"/>
                  <a:gd name="T27" fmla="*/ 909 h 910"/>
                  <a:gd name="T28" fmla="*/ 136 w 310"/>
                  <a:gd name="T29" fmla="*/ 877 h 910"/>
                  <a:gd name="T30" fmla="*/ 136 w 310"/>
                  <a:gd name="T31" fmla="*/ 560 h 910"/>
                  <a:gd name="T32" fmla="*/ 173 w 310"/>
                  <a:gd name="T33" fmla="*/ 560 h 910"/>
                  <a:gd name="T34" fmla="*/ 173 w 310"/>
                  <a:gd name="T35" fmla="*/ 877 h 910"/>
                  <a:gd name="T36" fmla="*/ 206 w 310"/>
                  <a:gd name="T37" fmla="*/ 909 h 910"/>
                  <a:gd name="T38" fmla="*/ 238 w 310"/>
                  <a:gd name="T39" fmla="*/ 877 h 910"/>
                  <a:gd name="T40" fmla="*/ 238 w 310"/>
                  <a:gd name="T41" fmla="*/ 236 h 910"/>
                  <a:gd name="T42" fmla="*/ 244 w 310"/>
                  <a:gd name="T43" fmla="*/ 238 h 910"/>
                  <a:gd name="T44" fmla="*/ 255 w 310"/>
                  <a:gd name="T45" fmla="*/ 279 h 910"/>
                  <a:gd name="T46" fmla="*/ 255 w 310"/>
                  <a:gd name="T47" fmla="*/ 490 h 910"/>
                  <a:gd name="T48" fmla="*/ 282 w 310"/>
                  <a:gd name="T49" fmla="*/ 517 h 910"/>
                  <a:gd name="T50" fmla="*/ 309 w 310"/>
                  <a:gd name="T51" fmla="*/ 490 h 910"/>
                  <a:gd name="T52" fmla="*/ 309 w 310"/>
                  <a:gd name="T53" fmla="*/ 279 h 910"/>
                  <a:gd name="T54" fmla="*/ 279 w 310"/>
                  <a:gd name="T55" fmla="*/ 203 h 910"/>
                  <a:gd name="T56" fmla="*/ 154 w 310"/>
                  <a:gd name="T57" fmla="*/ 149 h 910"/>
                  <a:gd name="T58" fmla="*/ 154 w 310"/>
                  <a:gd name="T59" fmla="*/ 149 h 910"/>
                  <a:gd name="T60" fmla="*/ 220 w 310"/>
                  <a:gd name="T61" fmla="*/ 73 h 910"/>
                  <a:gd name="T62" fmla="*/ 154 w 310"/>
                  <a:gd name="T63" fmla="*/ 0 h 910"/>
                  <a:gd name="T64" fmla="*/ 89 w 310"/>
                  <a:gd name="T65" fmla="*/ 73 h 910"/>
                  <a:gd name="T66" fmla="*/ 154 w 310"/>
                  <a:gd name="T67" fmla="*/ 149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0" h="910">
                    <a:moveTo>
                      <a:pt x="279" y="203"/>
                    </a:moveTo>
                    <a:lnTo>
                      <a:pt x="279" y="203"/>
                    </a:lnTo>
                    <a:cubicBezTo>
                      <a:pt x="255" y="179"/>
                      <a:pt x="225" y="179"/>
                      <a:pt x="217" y="179"/>
                    </a:cubicBezTo>
                    <a:cubicBezTo>
                      <a:pt x="89" y="179"/>
                      <a:pt x="89" y="179"/>
                      <a:pt x="89" y="179"/>
                    </a:cubicBezTo>
                    <a:cubicBezTo>
                      <a:pt x="84" y="179"/>
                      <a:pt x="54" y="179"/>
                      <a:pt x="30" y="203"/>
                    </a:cubicBezTo>
                    <a:cubicBezTo>
                      <a:pt x="11" y="219"/>
                      <a:pt x="0" y="246"/>
                      <a:pt x="0" y="279"/>
                    </a:cubicBezTo>
                    <a:cubicBezTo>
                      <a:pt x="0" y="490"/>
                      <a:pt x="0" y="490"/>
                      <a:pt x="0" y="490"/>
                    </a:cubicBezTo>
                    <a:cubicBezTo>
                      <a:pt x="0" y="503"/>
                      <a:pt x="11" y="517"/>
                      <a:pt x="27" y="517"/>
                    </a:cubicBezTo>
                    <a:cubicBezTo>
                      <a:pt x="41" y="517"/>
                      <a:pt x="52" y="503"/>
                      <a:pt x="52" y="490"/>
                    </a:cubicBezTo>
                    <a:cubicBezTo>
                      <a:pt x="52" y="279"/>
                      <a:pt x="52" y="279"/>
                      <a:pt x="52" y="279"/>
                    </a:cubicBezTo>
                    <a:cubicBezTo>
                      <a:pt x="52" y="259"/>
                      <a:pt x="57" y="246"/>
                      <a:pt x="65" y="241"/>
                    </a:cubicBezTo>
                    <a:cubicBezTo>
                      <a:pt x="68" y="238"/>
                      <a:pt x="68" y="236"/>
                      <a:pt x="70" y="236"/>
                    </a:cubicBezTo>
                    <a:cubicBezTo>
                      <a:pt x="70" y="877"/>
                      <a:pt x="70" y="877"/>
                      <a:pt x="70" y="877"/>
                    </a:cubicBezTo>
                    <a:cubicBezTo>
                      <a:pt x="70" y="896"/>
                      <a:pt x="87" y="909"/>
                      <a:pt x="103" y="909"/>
                    </a:cubicBezTo>
                    <a:cubicBezTo>
                      <a:pt x="122" y="909"/>
                      <a:pt x="136" y="896"/>
                      <a:pt x="136" y="877"/>
                    </a:cubicBezTo>
                    <a:cubicBezTo>
                      <a:pt x="136" y="560"/>
                      <a:pt x="136" y="560"/>
                      <a:pt x="136" y="560"/>
                    </a:cubicBezTo>
                    <a:cubicBezTo>
                      <a:pt x="173" y="560"/>
                      <a:pt x="173" y="560"/>
                      <a:pt x="173" y="560"/>
                    </a:cubicBezTo>
                    <a:cubicBezTo>
                      <a:pt x="173" y="877"/>
                      <a:pt x="173" y="877"/>
                      <a:pt x="173" y="877"/>
                    </a:cubicBezTo>
                    <a:cubicBezTo>
                      <a:pt x="173" y="896"/>
                      <a:pt x="187" y="909"/>
                      <a:pt x="206" y="909"/>
                    </a:cubicBezTo>
                    <a:cubicBezTo>
                      <a:pt x="222" y="909"/>
                      <a:pt x="238" y="896"/>
                      <a:pt x="238" y="877"/>
                    </a:cubicBezTo>
                    <a:cubicBezTo>
                      <a:pt x="238" y="236"/>
                      <a:pt x="238" y="236"/>
                      <a:pt x="238" y="236"/>
                    </a:cubicBezTo>
                    <a:cubicBezTo>
                      <a:pt x="238" y="236"/>
                      <a:pt x="241" y="238"/>
                      <a:pt x="244" y="238"/>
                    </a:cubicBezTo>
                    <a:cubicBezTo>
                      <a:pt x="252" y="246"/>
                      <a:pt x="255" y="259"/>
                      <a:pt x="255" y="279"/>
                    </a:cubicBezTo>
                    <a:cubicBezTo>
                      <a:pt x="255" y="490"/>
                      <a:pt x="255" y="490"/>
                      <a:pt x="255" y="490"/>
                    </a:cubicBezTo>
                    <a:cubicBezTo>
                      <a:pt x="255" y="503"/>
                      <a:pt x="268" y="517"/>
                      <a:pt x="282" y="517"/>
                    </a:cubicBezTo>
                    <a:cubicBezTo>
                      <a:pt x="295" y="517"/>
                      <a:pt x="309" y="503"/>
                      <a:pt x="309" y="490"/>
                    </a:cubicBezTo>
                    <a:cubicBezTo>
                      <a:pt x="309" y="279"/>
                      <a:pt x="309" y="279"/>
                      <a:pt x="309" y="279"/>
                    </a:cubicBezTo>
                    <a:cubicBezTo>
                      <a:pt x="309" y="246"/>
                      <a:pt x="298" y="219"/>
                      <a:pt x="279" y="203"/>
                    </a:cubicBezTo>
                    <a:close/>
                    <a:moveTo>
                      <a:pt x="154" y="149"/>
                    </a:moveTo>
                    <a:lnTo>
                      <a:pt x="154" y="149"/>
                    </a:lnTo>
                    <a:cubicBezTo>
                      <a:pt x="190" y="149"/>
                      <a:pt x="220" y="113"/>
                      <a:pt x="220" y="73"/>
                    </a:cubicBezTo>
                    <a:cubicBezTo>
                      <a:pt x="220" y="35"/>
                      <a:pt x="190" y="0"/>
                      <a:pt x="154" y="0"/>
                    </a:cubicBezTo>
                    <a:cubicBezTo>
                      <a:pt x="119" y="0"/>
                      <a:pt x="89" y="35"/>
                      <a:pt x="89" y="73"/>
                    </a:cubicBezTo>
                    <a:cubicBezTo>
                      <a:pt x="89" y="113"/>
                      <a:pt x="119" y="149"/>
                      <a:pt x="154" y="149"/>
                    </a:cubicBezTo>
                    <a:close/>
                  </a:path>
                </a:pathLst>
              </a:custGeom>
              <a:solidFill>
                <a:srgbClr val="996633"/>
              </a:solidFill>
              <a:ln>
                <a:noFill/>
              </a:ln>
              <a:effectLst/>
            </p:spPr>
            <p:txBody>
              <a:bodyPr wrap="none" lIns="243770" tIns="121885" rIns="243770" bIns="121885" anchor="ctr"/>
              <a:lstStyle/>
              <a:p>
                <a:pPr>
                  <a:defRPr/>
                </a:pPr>
                <a:endParaRPr lang="en-US" dirty="0"/>
              </a:p>
            </p:txBody>
          </p:sp>
          <p:sp>
            <p:nvSpPr>
              <p:cNvPr id="25" name="Freeform 226"/>
              <p:cNvSpPr>
                <a:spLocks noChangeArrowheads="1"/>
              </p:cNvSpPr>
              <p:nvPr/>
            </p:nvSpPr>
            <p:spPr bwMode="auto">
              <a:xfrm>
                <a:off x="1575180" y="3458718"/>
                <a:ext cx="306044" cy="783505"/>
              </a:xfrm>
              <a:custGeom>
                <a:avLst/>
                <a:gdLst>
                  <a:gd name="T0" fmla="*/ 279 w 310"/>
                  <a:gd name="T1" fmla="*/ 203 h 910"/>
                  <a:gd name="T2" fmla="*/ 279 w 310"/>
                  <a:gd name="T3" fmla="*/ 203 h 910"/>
                  <a:gd name="T4" fmla="*/ 217 w 310"/>
                  <a:gd name="T5" fmla="*/ 179 h 910"/>
                  <a:gd name="T6" fmla="*/ 89 w 310"/>
                  <a:gd name="T7" fmla="*/ 179 h 910"/>
                  <a:gd name="T8" fmla="*/ 30 w 310"/>
                  <a:gd name="T9" fmla="*/ 203 h 910"/>
                  <a:gd name="T10" fmla="*/ 0 w 310"/>
                  <a:gd name="T11" fmla="*/ 279 h 910"/>
                  <a:gd name="T12" fmla="*/ 0 w 310"/>
                  <a:gd name="T13" fmla="*/ 490 h 910"/>
                  <a:gd name="T14" fmla="*/ 27 w 310"/>
                  <a:gd name="T15" fmla="*/ 517 h 910"/>
                  <a:gd name="T16" fmla="*/ 52 w 310"/>
                  <a:gd name="T17" fmla="*/ 490 h 910"/>
                  <a:gd name="T18" fmla="*/ 52 w 310"/>
                  <a:gd name="T19" fmla="*/ 279 h 910"/>
                  <a:gd name="T20" fmla="*/ 65 w 310"/>
                  <a:gd name="T21" fmla="*/ 241 h 910"/>
                  <a:gd name="T22" fmla="*/ 70 w 310"/>
                  <a:gd name="T23" fmla="*/ 236 h 910"/>
                  <a:gd name="T24" fmla="*/ 70 w 310"/>
                  <a:gd name="T25" fmla="*/ 877 h 910"/>
                  <a:gd name="T26" fmla="*/ 103 w 310"/>
                  <a:gd name="T27" fmla="*/ 909 h 910"/>
                  <a:gd name="T28" fmla="*/ 136 w 310"/>
                  <a:gd name="T29" fmla="*/ 877 h 910"/>
                  <a:gd name="T30" fmla="*/ 136 w 310"/>
                  <a:gd name="T31" fmla="*/ 560 h 910"/>
                  <a:gd name="T32" fmla="*/ 173 w 310"/>
                  <a:gd name="T33" fmla="*/ 560 h 910"/>
                  <a:gd name="T34" fmla="*/ 173 w 310"/>
                  <a:gd name="T35" fmla="*/ 877 h 910"/>
                  <a:gd name="T36" fmla="*/ 206 w 310"/>
                  <a:gd name="T37" fmla="*/ 909 h 910"/>
                  <a:gd name="T38" fmla="*/ 238 w 310"/>
                  <a:gd name="T39" fmla="*/ 877 h 910"/>
                  <a:gd name="T40" fmla="*/ 238 w 310"/>
                  <a:gd name="T41" fmla="*/ 236 h 910"/>
                  <a:gd name="T42" fmla="*/ 244 w 310"/>
                  <a:gd name="T43" fmla="*/ 238 h 910"/>
                  <a:gd name="T44" fmla="*/ 255 w 310"/>
                  <a:gd name="T45" fmla="*/ 279 h 910"/>
                  <a:gd name="T46" fmla="*/ 255 w 310"/>
                  <a:gd name="T47" fmla="*/ 490 h 910"/>
                  <a:gd name="T48" fmla="*/ 282 w 310"/>
                  <a:gd name="T49" fmla="*/ 517 h 910"/>
                  <a:gd name="T50" fmla="*/ 309 w 310"/>
                  <a:gd name="T51" fmla="*/ 490 h 910"/>
                  <a:gd name="T52" fmla="*/ 309 w 310"/>
                  <a:gd name="T53" fmla="*/ 279 h 910"/>
                  <a:gd name="T54" fmla="*/ 279 w 310"/>
                  <a:gd name="T55" fmla="*/ 203 h 910"/>
                  <a:gd name="T56" fmla="*/ 154 w 310"/>
                  <a:gd name="T57" fmla="*/ 149 h 910"/>
                  <a:gd name="T58" fmla="*/ 154 w 310"/>
                  <a:gd name="T59" fmla="*/ 149 h 910"/>
                  <a:gd name="T60" fmla="*/ 220 w 310"/>
                  <a:gd name="T61" fmla="*/ 73 h 910"/>
                  <a:gd name="T62" fmla="*/ 154 w 310"/>
                  <a:gd name="T63" fmla="*/ 0 h 910"/>
                  <a:gd name="T64" fmla="*/ 89 w 310"/>
                  <a:gd name="T65" fmla="*/ 73 h 910"/>
                  <a:gd name="T66" fmla="*/ 154 w 310"/>
                  <a:gd name="T67" fmla="*/ 149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0" h="910">
                    <a:moveTo>
                      <a:pt x="279" y="203"/>
                    </a:moveTo>
                    <a:lnTo>
                      <a:pt x="279" y="203"/>
                    </a:lnTo>
                    <a:cubicBezTo>
                      <a:pt x="255" y="179"/>
                      <a:pt x="225" y="179"/>
                      <a:pt x="217" y="179"/>
                    </a:cubicBezTo>
                    <a:cubicBezTo>
                      <a:pt x="89" y="179"/>
                      <a:pt x="89" y="179"/>
                      <a:pt x="89" y="179"/>
                    </a:cubicBezTo>
                    <a:cubicBezTo>
                      <a:pt x="84" y="179"/>
                      <a:pt x="54" y="179"/>
                      <a:pt x="30" y="203"/>
                    </a:cubicBezTo>
                    <a:cubicBezTo>
                      <a:pt x="11" y="219"/>
                      <a:pt x="0" y="246"/>
                      <a:pt x="0" y="279"/>
                    </a:cubicBezTo>
                    <a:cubicBezTo>
                      <a:pt x="0" y="490"/>
                      <a:pt x="0" y="490"/>
                      <a:pt x="0" y="490"/>
                    </a:cubicBezTo>
                    <a:cubicBezTo>
                      <a:pt x="0" y="503"/>
                      <a:pt x="11" y="517"/>
                      <a:pt x="27" y="517"/>
                    </a:cubicBezTo>
                    <a:cubicBezTo>
                      <a:pt x="41" y="517"/>
                      <a:pt x="52" y="503"/>
                      <a:pt x="52" y="490"/>
                    </a:cubicBezTo>
                    <a:cubicBezTo>
                      <a:pt x="52" y="279"/>
                      <a:pt x="52" y="279"/>
                      <a:pt x="52" y="279"/>
                    </a:cubicBezTo>
                    <a:cubicBezTo>
                      <a:pt x="52" y="259"/>
                      <a:pt x="57" y="246"/>
                      <a:pt x="65" y="241"/>
                    </a:cubicBezTo>
                    <a:cubicBezTo>
                      <a:pt x="68" y="238"/>
                      <a:pt x="68" y="236"/>
                      <a:pt x="70" y="236"/>
                    </a:cubicBezTo>
                    <a:cubicBezTo>
                      <a:pt x="70" y="877"/>
                      <a:pt x="70" y="877"/>
                      <a:pt x="70" y="877"/>
                    </a:cubicBezTo>
                    <a:cubicBezTo>
                      <a:pt x="70" y="896"/>
                      <a:pt x="87" y="909"/>
                      <a:pt x="103" y="909"/>
                    </a:cubicBezTo>
                    <a:cubicBezTo>
                      <a:pt x="122" y="909"/>
                      <a:pt x="136" y="896"/>
                      <a:pt x="136" y="877"/>
                    </a:cubicBezTo>
                    <a:cubicBezTo>
                      <a:pt x="136" y="560"/>
                      <a:pt x="136" y="560"/>
                      <a:pt x="136" y="560"/>
                    </a:cubicBezTo>
                    <a:cubicBezTo>
                      <a:pt x="173" y="560"/>
                      <a:pt x="173" y="560"/>
                      <a:pt x="173" y="560"/>
                    </a:cubicBezTo>
                    <a:cubicBezTo>
                      <a:pt x="173" y="877"/>
                      <a:pt x="173" y="877"/>
                      <a:pt x="173" y="877"/>
                    </a:cubicBezTo>
                    <a:cubicBezTo>
                      <a:pt x="173" y="896"/>
                      <a:pt x="187" y="909"/>
                      <a:pt x="206" y="909"/>
                    </a:cubicBezTo>
                    <a:cubicBezTo>
                      <a:pt x="222" y="909"/>
                      <a:pt x="238" y="896"/>
                      <a:pt x="238" y="877"/>
                    </a:cubicBezTo>
                    <a:cubicBezTo>
                      <a:pt x="238" y="236"/>
                      <a:pt x="238" y="236"/>
                      <a:pt x="238" y="236"/>
                    </a:cubicBezTo>
                    <a:cubicBezTo>
                      <a:pt x="238" y="236"/>
                      <a:pt x="241" y="238"/>
                      <a:pt x="244" y="238"/>
                    </a:cubicBezTo>
                    <a:cubicBezTo>
                      <a:pt x="252" y="246"/>
                      <a:pt x="255" y="259"/>
                      <a:pt x="255" y="279"/>
                    </a:cubicBezTo>
                    <a:cubicBezTo>
                      <a:pt x="255" y="490"/>
                      <a:pt x="255" y="490"/>
                      <a:pt x="255" y="490"/>
                    </a:cubicBezTo>
                    <a:cubicBezTo>
                      <a:pt x="255" y="503"/>
                      <a:pt x="268" y="517"/>
                      <a:pt x="282" y="517"/>
                    </a:cubicBezTo>
                    <a:cubicBezTo>
                      <a:pt x="295" y="517"/>
                      <a:pt x="309" y="503"/>
                      <a:pt x="309" y="490"/>
                    </a:cubicBezTo>
                    <a:cubicBezTo>
                      <a:pt x="309" y="279"/>
                      <a:pt x="309" y="279"/>
                      <a:pt x="309" y="279"/>
                    </a:cubicBezTo>
                    <a:cubicBezTo>
                      <a:pt x="309" y="246"/>
                      <a:pt x="298" y="219"/>
                      <a:pt x="279" y="203"/>
                    </a:cubicBezTo>
                    <a:close/>
                    <a:moveTo>
                      <a:pt x="154" y="149"/>
                    </a:moveTo>
                    <a:lnTo>
                      <a:pt x="154" y="149"/>
                    </a:lnTo>
                    <a:cubicBezTo>
                      <a:pt x="190" y="149"/>
                      <a:pt x="220" y="113"/>
                      <a:pt x="220" y="73"/>
                    </a:cubicBezTo>
                    <a:cubicBezTo>
                      <a:pt x="220" y="35"/>
                      <a:pt x="190" y="0"/>
                      <a:pt x="154" y="0"/>
                    </a:cubicBezTo>
                    <a:cubicBezTo>
                      <a:pt x="119" y="0"/>
                      <a:pt x="89" y="35"/>
                      <a:pt x="89" y="73"/>
                    </a:cubicBezTo>
                    <a:cubicBezTo>
                      <a:pt x="89" y="113"/>
                      <a:pt x="119" y="149"/>
                      <a:pt x="154" y="149"/>
                    </a:cubicBezTo>
                    <a:close/>
                  </a:path>
                </a:pathLst>
              </a:custGeom>
              <a:solidFill>
                <a:srgbClr val="996633"/>
              </a:solidFill>
              <a:ln>
                <a:noFill/>
              </a:ln>
              <a:effectLst/>
            </p:spPr>
            <p:txBody>
              <a:bodyPr wrap="none" lIns="243770" tIns="121885" rIns="243770" bIns="121885" anchor="ctr"/>
              <a:lstStyle/>
              <a:p>
                <a:pPr>
                  <a:defRPr/>
                </a:pPr>
                <a:endParaRPr lang="en-US" dirty="0"/>
              </a:p>
            </p:txBody>
          </p:sp>
          <p:sp>
            <p:nvSpPr>
              <p:cNvPr id="26" name="Freeform 226"/>
              <p:cNvSpPr>
                <a:spLocks noChangeArrowheads="1"/>
              </p:cNvSpPr>
              <p:nvPr/>
            </p:nvSpPr>
            <p:spPr bwMode="auto">
              <a:xfrm>
                <a:off x="2029456" y="3458718"/>
                <a:ext cx="306044" cy="783505"/>
              </a:xfrm>
              <a:custGeom>
                <a:avLst/>
                <a:gdLst>
                  <a:gd name="T0" fmla="*/ 279 w 310"/>
                  <a:gd name="T1" fmla="*/ 203 h 910"/>
                  <a:gd name="T2" fmla="*/ 279 w 310"/>
                  <a:gd name="T3" fmla="*/ 203 h 910"/>
                  <a:gd name="T4" fmla="*/ 217 w 310"/>
                  <a:gd name="T5" fmla="*/ 179 h 910"/>
                  <a:gd name="T6" fmla="*/ 89 w 310"/>
                  <a:gd name="T7" fmla="*/ 179 h 910"/>
                  <a:gd name="T8" fmla="*/ 30 w 310"/>
                  <a:gd name="T9" fmla="*/ 203 h 910"/>
                  <a:gd name="T10" fmla="*/ 0 w 310"/>
                  <a:gd name="T11" fmla="*/ 279 h 910"/>
                  <a:gd name="T12" fmla="*/ 0 w 310"/>
                  <a:gd name="T13" fmla="*/ 490 h 910"/>
                  <a:gd name="T14" fmla="*/ 27 w 310"/>
                  <a:gd name="T15" fmla="*/ 517 h 910"/>
                  <a:gd name="T16" fmla="*/ 52 w 310"/>
                  <a:gd name="T17" fmla="*/ 490 h 910"/>
                  <a:gd name="T18" fmla="*/ 52 w 310"/>
                  <a:gd name="T19" fmla="*/ 279 h 910"/>
                  <a:gd name="T20" fmla="*/ 65 w 310"/>
                  <a:gd name="T21" fmla="*/ 241 h 910"/>
                  <a:gd name="T22" fmla="*/ 70 w 310"/>
                  <a:gd name="T23" fmla="*/ 236 h 910"/>
                  <a:gd name="T24" fmla="*/ 70 w 310"/>
                  <a:gd name="T25" fmla="*/ 877 h 910"/>
                  <a:gd name="T26" fmla="*/ 103 w 310"/>
                  <a:gd name="T27" fmla="*/ 909 h 910"/>
                  <a:gd name="T28" fmla="*/ 136 w 310"/>
                  <a:gd name="T29" fmla="*/ 877 h 910"/>
                  <a:gd name="T30" fmla="*/ 136 w 310"/>
                  <a:gd name="T31" fmla="*/ 560 h 910"/>
                  <a:gd name="T32" fmla="*/ 173 w 310"/>
                  <a:gd name="T33" fmla="*/ 560 h 910"/>
                  <a:gd name="T34" fmla="*/ 173 w 310"/>
                  <a:gd name="T35" fmla="*/ 877 h 910"/>
                  <a:gd name="T36" fmla="*/ 206 w 310"/>
                  <a:gd name="T37" fmla="*/ 909 h 910"/>
                  <a:gd name="T38" fmla="*/ 238 w 310"/>
                  <a:gd name="T39" fmla="*/ 877 h 910"/>
                  <a:gd name="T40" fmla="*/ 238 w 310"/>
                  <a:gd name="T41" fmla="*/ 236 h 910"/>
                  <a:gd name="T42" fmla="*/ 244 w 310"/>
                  <a:gd name="T43" fmla="*/ 238 h 910"/>
                  <a:gd name="T44" fmla="*/ 255 w 310"/>
                  <a:gd name="T45" fmla="*/ 279 h 910"/>
                  <a:gd name="T46" fmla="*/ 255 w 310"/>
                  <a:gd name="T47" fmla="*/ 490 h 910"/>
                  <a:gd name="T48" fmla="*/ 282 w 310"/>
                  <a:gd name="T49" fmla="*/ 517 h 910"/>
                  <a:gd name="T50" fmla="*/ 309 w 310"/>
                  <a:gd name="T51" fmla="*/ 490 h 910"/>
                  <a:gd name="T52" fmla="*/ 309 w 310"/>
                  <a:gd name="T53" fmla="*/ 279 h 910"/>
                  <a:gd name="T54" fmla="*/ 279 w 310"/>
                  <a:gd name="T55" fmla="*/ 203 h 910"/>
                  <a:gd name="T56" fmla="*/ 154 w 310"/>
                  <a:gd name="T57" fmla="*/ 149 h 910"/>
                  <a:gd name="T58" fmla="*/ 154 w 310"/>
                  <a:gd name="T59" fmla="*/ 149 h 910"/>
                  <a:gd name="T60" fmla="*/ 220 w 310"/>
                  <a:gd name="T61" fmla="*/ 73 h 910"/>
                  <a:gd name="T62" fmla="*/ 154 w 310"/>
                  <a:gd name="T63" fmla="*/ 0 h 910"/>
                  <a:gd name="T64" fmla="*/ 89 w 310"/>
                  <a:gd name="T65" fmla="*/ 73 h 910"/>
                  <a:gd name="T66" fmla="*/ 154 w 310"/>
                  <a:gd name="T67" fmla="*/ 149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0" h="910">
                    <a:moveTo>
                      <a:pt x="279" y="203"/>
                    </a:moveTo>
                    <a:lnTo>
                      <a:pt x="279" y="203"/>
                    </a:lnTo>
                    <a:cubicBezTo>
                      <a:pt x="255" y="179"/>
                      <a:pt x="225" y="179"/>
                      <a:pt x="217" y="179"/>
                    </a:cubicBezTo>
                    <a:cubicBezTo>
                      <a:pt x="89" y="179"/>
                      <a:pt x="89" y="179"/>
                      <a:pt x="89" y="179"/>
                    </a:cubicBezTo>
                    <a:cubicBezTo>
                      <a:pt x="84" y="179"/>
                      <a:pt x="54" y="179"/>
                      <a:pt x="30" y="203"/>
                    </a:cubicBezTo>
                    <a:cubicBezTo>
                      <a:pt x="11" y="219"/>
                      <a:pt x="0" y="246"/>
                      <a:pt x="0" y="279"/>
                    </a:cubicBezTo>
                    <a:cubicBezTo>
                      <a:pt x="0" y="490"/>
                      <a:pt x="0" y="490"/>
                      <a:pt x="0" y="490"/>
                    </a:cubicBezTo>
                    <a:cubicBezTo>
                      <a:pt x="0" y="503"/>
                      <a:pt x="11" y="517"/>
                      <a:pt x="27" y="517"/>
                    </a:cubicBezTo>
                    <a:cubicBezTo>
                      <a:pt x="41" y="517"/>
                      <a:pt x="52" y="503"/>
                      <a:pt x="52" y="490"/>
                    </a:cubicBezTo>
                    <a:cubicBezTo>
                      <a:pt x="52" y="279"/>
                      <a:pt x="52" y="279"/>
                      <a:pt x="52" y="279"/>
                    </a:cubicBezTo>
                    <a:cubicBezTo>
                      <a:pt x="52" y="259"/>
                      <a:pt x="57" y="246"/>
                      <a:pt x="65" y="241"/>
                    </a:cubicBezTo>
                    <a:cubicBezTo>
                      <a:pt x="68" y="238"/>
                      <a:pt x="68" y="236"/>
                      <a:pt x="70" y="236"/>
                    </a:cubicBezTo>
                    <a:cubicBezTo>
                      <a:pt x="70" y="877"/>
                      <a:pt x="70" y="877"/>
                      <a:pt x="70" y="877"/>
                    </a:cubicBezTo>
                    <a:cubicBezTo>
                      <a:pt x="70" y="896"/>
                      <a:pt x="87" y="909"/>
                      <a:pt x="103" y="909"/>
                    </a:cubicBezTo>
                    <a:cubicBezTo>
                      <a:pt x="122" y="909"/>
                      <a:pt x="136" y="896"/>
                      <a:pt x="136" y="877"/>
                    </a:cubicBezTo>
                    <a:cubicBezTo>
                      <a:pt x="136" y="560"/>
                      <a:pt x="136" y="560"/>
                      <a:pt x="136" y="560"/>
                    </a:cubicBezTo>
                    <a:cubicBezTo>
                      <a:pt x="173" y="560"/>
                      <a:pt x="173" y="560"/>
                      <a:pt x="173" y="560"/>
                    </a:cubicBezTo>
                    <a:cubicBezTo>
                      <a:pt x="173" y="877"/>
                      <a:pt x="173" y="877"/>
                      <a:pt x="173" y="877"/>
                    </a:cubicBezTo>
                    <a:cubicBezTo>
                      <a:pt x="173" y="896"/>
                      <a:pt x="187" y="909"/>
                      <a:pt x="206" y="909"/>
                    </a:cubicBezTo>
                    <a:cubicBezTo>
                      <a:pt x="222" y="909"/>
                      <a:pt x="238" y="896"/>
                      <a:pt x="238" y="877"/>
                    </a:cubicBezTo>
                    <a:cubicBezTo>
                      <a:pt x="238" y="236"/>
                      <a:pt x="238" y="236"/>
                      <a:pt x="238" y="236"/>
                    </a:cubicBezTo>
                    <a:cubicBezTo>
                      <a:pt x="238" y="236"/>
                      <a:pt x="241" y="238"/>
                      <a:pt x="244" y="238"/>
                    </a:cubicBezTo>
                    <a:cubicBezTo>
                      <a:pt x="252" y="246"/>
                      <a:pt x="255" y="259"/>
                      <a:pt x="255" y="279"/>
                    </a:cubicBezTo>
                    <a:cubicBezTo>
                      <a:pt x="255" y="490"/>
                      <a:pt x="255" y="490"/>
                      <a:pt x="255" y="490"/>
                    </a:cubicBezTo>
                    <a:cubicBezTo>
                      <a:pt x="255" y="503"/>
                      <a:pt x="268" y="517"/>
                      <a:pt x="282" y="517"/>
                    </a:cubicBezTo>
                    <a:cubicBezTo>
                      <a:pt x="295" y="517"/>
                      <a:pt x="309" y="503"/>
                      <a:pt x="309" y="490"/>
                    </a:cubicBezTo>
                    <a:cubicBezTo>
                      <a:pt x="309" y="279"/>
                      <a:pt x="309" y="279"/>
                      <a:pt x="309" y="279"/>
                    </a:cubicBezTo>
                    <a:cubicBezTo>
                      <a:pt x="309" y="246"/>
                      <a:pt x="298" y="219"/>
                      <a:pt x="279" y="203"/>
                    </a:cubicBezTo>
                    <a:close/>
                    <a:moveTo>
                      <a:pt x="154" y="149"/>
                    </a:moveTo>
                    <a:lnTo>
                      <a:pt x="154" y="149"/>
                    </a:lnTo>
                    <a:cubicBezTo>
                      <a:pt x="190" y="149"/>
                      <a:pt x="220" y="113"/>
                      <a:pt x="220" y="73"/>
                    </a:cubicBezTo>
                    <a:cubicBezTo>
                      <a:pt x="220" y="35"/>
                      <a:pt x="190" y="0"/>
                      <a:pt x="154" y="0"/>
                    </a:cubicBezTo>
                    <a:cubicBezTo>
                      <a:pt x="119" y="0"/>
                      <a:pt x="89" y="35"/>
                      <a:pt x="89" y="73"/>
                    </a:cubicBezTo>
                    <a:cubicBezTo>
                      <a:pt x="89" y="113"/>
                      <a:pt x="119" y="149"/>
                      <a:pt x="154" y="149"/>
                    </a:cubicBezTo>
                    <a:close/>
                  </a:path>
                </a:pathLst>
              </a:custGeom>
              <a:solidFill>
                <a:srgbClr val="996633"/>
              </a:solidFill>
              <a:ln>
                <a:noFill/>
              </a:ln>
              <a:effectLst/>
            </p:spPr>
            <p:txBody>
              <a:bodyPr wrap="none" lIns="243770" tIns="121885" rIns="243770" bIns="121885" anchor="ctr"/>
              <a:lstStyle/>
              <a:p>
                <a:pPr>
                  <a:defRPr/>
                </a:pPr>
                <a:endParaRPr lang="en-US" dirty="0"/>
              </a:p>
            </p:txBody>
          </p:sp>
          <p:sp>
            <p:nvSpPr>
              <p:cNvPr id="27" name="Freeform 226"/>
              <p:cNvSpPr>
                <a:spLocks noChangeArrowheads="1"/>
              </p:cNvSpPr>
              <p:nvPr/>
            </p:nvSpPr>
            <p:spPr bwMode="auto">
              <a:xfrm>
                <a:off x="2483732" y="3458718"/>
                <a:ext cx="306044" cy="783505"/>
              </a:xfrm>
              <a:custGeom>
                <a:avLst/>
                <a:gdLst>
                  <a:gd name="T0" fmla="*/ 279 w 310"/>
                  <a:gd name="T1" fmla="*/ 203 h 910"/>
                  <a:gd name="T2" fmla="*/ 279 w 310"/>
                  <a:gd name="T3" fmla="*/ 203 h 910"/>
                  <a:gd name="T4" fmla="*/ 217 w 310"/>
                  <a:gd name="T5" fmla="*/ 179 h 910"/>
                  <a:gd name="T6" fmla="*/ 89 w 310"/>
                  <a:gd name="T7" fmla="*/ 179 h 910"/>
                  <a:gd name="T8" fmla="*/ 30 w 310"/>
                  <a:gd name="T9" fmla="*/ 203 h 910"/>
                  <a:gd name="T10" fmla="*/ 0 w 310"/>
                  <a:gd name="T11" fmla="*/ 279 h 910"/>
                  <a:gd name="T12" fmla="*/ 0 w 310"/>
                  <a:gd name="T13" fmla="*/ 490 h 910"/>
                  <a:gd name="T14" fmla="*/ 27 w 310"/>
                  <a:gd name="T15" fmla="*/ 517 h 910"/>
                  <a:gd name="T16" fmla="*/ 52 w 310"/>
                  <a:gd name="T17" fmla="*/ 490 h 910"/>
                  <a:gd name="T18" fmla="*/ 52 w 310"/>
                  <a:gd name="T19" fmla="*/ 279 h 910"/>
                  <a:gd name="T20" fmla="*/ 65 w 310"/>
                  <a:gd name="T21" fmla="*/ 241 h 910"/>
                  <a:gd name="T22" fmla="*/ 70 w 310"/>
                  <a:gd name="T23" fmla="*/ 236 h 910"/>
                  <a:gd name="T24" fmla="*/ 70 w 310"/>
                  <a:gd name="T25" fmla="*/ 877 h 910"/>
                  <a:gd name="T26" fmla="*/ 103 w 310"/>
                  <a:gd name="T27" fmla="*/ 909 h 910"/>
                  <a:gd name="T28" fmla="*/ 136 w 310"/>
                  <a:gd name="T29" fmla="*/ 877 h 910"/>
                  <a:gd name="T30" fmla="*/ 136 w 310"/>
                  <a:gd name="T31" fmla="*/ 560 h 910"/>
                  <a:gd name="T32" fmla="*/ 173 w 310"/>
                  <a:gd name="T33" fmla="*/ 560 h 910"/>
                  <a:gd name="T34" fmla="*/ 173 w 310"/>
                  <a:gd name="T35" fmla="*/ 877 h 910"/>
                  <a:gd name="T36" fmla="*/ 206 w 310"/>
                  <a:gd name="T37" fmla="*/ 909 h 910"/>
                  <a:gd name="T38" fmla="*/ 238 w 310"/>
                  <a:gd name="T39" fmla="*/ 877 h 910"/>
                  <a:gd name="T40" fmla="*/ 238 w 310"/>
                  <a:gd name="T41" fmla="*/ 236 h 910"/>
                  <a:gd name="T42" fmla="*/ 244 w 310"/>
                  <a:gd name="T43" fmla="*/ 238 h 910"/>
                  <a:gd name="T44" fmla="*/ 255 w 310"/>
                  <a:gd name="T45" fmla="*/ 279 h 910"/>
                  <a:gd name="T46" fmla="*/ 255 w 310"/>
                  <a:gd name="T47" fmla="*/ 490 h 910"/>
                  <a:gd name="T48" fmla="*/ 282 w 310"/>
                  <a:gd name="T49" fmla="*/ 517 h 910"/>
                  <a:gd name="T50" fmla="*/ 309 w 310"/>
                  <a:gd name="T51" fmla="*/ 490 h 910"/>
                  <a:gd name="T52" fmla="*/ 309 w 310"/>
                  <a:gd name="T53" fmla="*/ 279 h 910"/>
                  <a:gd name="T54" fmla="*/ 279 w 310"/>
                  <a:gd name="T55" fmla="*/ 203 h 910"/>
                  <a:gd name="T56" fmla="*/ 154 w 310"/>
                  <a:gd name="T57" fmla="*/ 149 h 910"/>
                  <a:gd name="T58" fmla="*/ 154 w 310"/>
                  <a:gd name="T59" fmla="*/ 149 h 910"/>
                  <a:gd name="T60" fmla="*/ 220 w 310"/>
                  <a:gd name="T61" fmla="*/ 73 h 910"/>
                  <a:gd name="T62" fmla="*/ 154 w 310"/>
                  <a:gd name="T63" fmla="*/ 0 h 910"/>
                  <a:gd name="T64" fmla="*/ 89 w 310"/>
                  <a:gd name="T65" fmla="*/ 73 h 910"/>
                  <a:gd name="T66" fmla="*/ 154 w 310"/>
                  <a:gd name="T67" fmla="*/ 149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0" h="910">
                    <a:moveTo>
                      <a:pt x="279" y="203"/>
                    </a:moveTo>
                    <a:lnTo>
                      <a:pt x="279" y="203"/>
                    </a:lnTo>
                    <a:cubicBezTo>
                      <a:pt x="255" y="179"/>
                      <a:pt x="225" y="179"/>
                      <a:pt x="217" y="179"/>
                    </a:cubicBezTo>
                    <a:cubicBezTo>
                      <a:pt x="89" y="179"/>
                      <a:pt x="89" y="179"/>
                      <a:pt x="89" y="179"/>
                    </a:cubicBezTo>
                    <a:cubicBezTo>
                      <a:pt x="84" y="179"/>
                      <a:pt x="54" y="179"/>
                      <a:pt x="30" y="203"/>
                    </a:cubicBezTo>
                    <a:cubicBezTo>
                      <a:pt x="11" y="219"/>
                      <a:pt x="0" y="246"/>
                      <a:pt x="0" y="279"/>
                    </a:cubicBezTo>
                    <a:cubicBezTo>
                      <a:pt x="0" y="490"/>
                      <a:pt x="0" y="490"/>
                      <a:pt x="0" y="490"/>
                    </a:cubicBezTo>
                    <a:cubicBezTo>
                      <a:pt x="0" y="503"/>
                      <a:pt x="11" y="517"/>
                      <a:pt x="27" y="517"/>
                    </a:cubicBezTo>
                    <a:cubicBezTo>
                      <a:pt x="41" y="517"/>
                      <a:pt x="52" y="503"/>
                      <a:pt x="52" y="490"/>
                    </a:cubicBezTo>
                    <a:cubicBezTo>
                      <a:pt x="52" y="279"/>
                      <a:pt x="52" y="279"/>
                      <a:pt x="52" y="279"/>
                    </a:cubicBezTo>
                    <a:cubicBezTo>
                      <a:pt x="52" y="259"/>
                      <a:pt x="57" y="246"/>
                      <a:pt x="65" y="241"/>
                    </a:cubicBezTo>
                    <a:cubicBezTo>
                      <a:pt x="68" y="238"/>
                      <a:pt x="68" y="236"/>
                      <a:pt x="70" y="236"/>
                    </a:cubicBezTo>
                    <a:cubicBezTo>
                      <a:pt x="70" y="877"/>
                      <a:pt x="70" y="877"/>
                      <a:pt x="70" y="877"/>
                    </a:cubicBezTo>
                    <a:cubicBezTo>
                      <a:pt x="70" y="896"/>
                      <a:pt x="87" y="909"/>
                      <a:pt x="103" y="909"/>
                    </a:cubicBezTo>
                    <a:cubicBezTo>
                      <a:pt x="122" y="909"/>
                      <a:pt x="136" y="896"/>
                      <a:pt x="136" y="877"/>
                    </a:cubicBezTo>
                    <a:cubicBezTo>
                      <a:pt x="136" y="560"/>
                      <a:pt x="136" y="560"/>
                      <a:pt x="136" y="560"/>
                    </a:cubicBezTo>
                    <a:cubicBezTo>
                      <a:pt x="173" y="560"/>
                      <a:pt x="173" y="560"/>
                      <a:pt x="173" y="560"/>
                    </a:cubicBezTo>
                    <a:cubicBezTo>
                      <a:pt x="173" y="877"/>
                      <a:pt x="173" y="877"/>
                      <a:pt x="173" y="877"/>
                    </a:cubicBezTo>
                    <a:cubicBezTo>
                      <a:pt x="173" y="896"/>
                      <a:pt x="187" y="909"/>
                      <a:pt x="206" y="909"/>
                    </a:cubicBezTo>
                    <a:cubicBezTo>
                      <a:pt x="222" y="909"/>
                      <a:pt x="238" y="896"/>
                      <a:pt x="238" y="877"/>
                    </a:cubicBezTo>
                    <a:cubicBezTo>
                      <a:pt x="238" y="236"/>
                      <a:pt x="238" y="236"/>
                      <a:pt x="238" y="236"/>
                    </a:cubicBezTo>
                    <a:cubicBezTo>
                      <a:pt x="238" y="236"/>
                      <a:pt x="241" y="238"/>
                      <a:pt x="244" y="238"/>
                    </a:cubicBezTo>
                    <a:cubicBezTo>
                      <a:pt x="252" y="246"/>
                      <a:pt x="255" y="259"/>
                      <a:pt x="255" y="279"/>
                    </a:cubicBezTo>
                    <a:cubicBezTo>
                      <a:pt x="255" y="490"/>
                      <a:pt x="255" y="490"/>
                      <a:pt x="255" y="490"/>
                    </a:cubicBezTo>
                    <a:cubicBezTo>
                      <a:pt x="255" y="503"/>
                      <a:pt x="268" y="517"/>
                      <a:pt x="282" y="517"/>
                    </a:cubicBezTo>
                    <a:cubicBezTo>
                      <a:pt x="295" y="517"/>
                      <a:pt x="309" y="503"/>
                      <a:pt x="309" y="490"/>
                    </a:cubicBezTo>
                    <a:cubicBezTo>
                      <a:pt x="309" y="279"/>
                      <a:pt x="309" y="279"/>
                      <a:pt x="309" y="279"/>
                    </a:cubicBezTo>
                    <a:cubicBezTo>
                      <a:pt x="309" y="246"/>
                      <a:pt x="298" y="219"/>
                      <a:pt x="279" y="203"/>
                    </a:cubicBezTo>
                    <a:close/>
                    <a:moveTo>
                      <a:pt x="154" y="149"/>
                    </a:moveTo>
                    <a:lnTo>
                      <a:pt x="154" y="149"/>
                    </a:lnTo>
                    <a:cubicBezTo>
                      <a:pt x="190" y="149"/>
                      <a:pt x="220" y="113"/>
                      <a:pt x="220" y="73"/>
                    </a:cubicBezTo>
                    <a:cubicBezTo>
                      <a:pt x="220" y="35"/>
                      <a:pt x="190" y="0"/>
                      <a:pt x="154" y="0"/>
                    </a:cubicBezTo>
                    <a:cubicBezTo>
                      <a:pt x="119" y="0"/>
                      <a:pt x="89" y="35"/>
                      <a:pt x="89" y="73"/>
                    </a:cubicBezTo>
                    <a:cubicBezTo>
                      <a:pt x="89" y="113"/>
                      <a:pt x="119" y="149"/>
                      <a:pt x="154" y="149"/>
                    </a:cubicBezTo>
                    <a:close/>
                  </a:path>
                </a:pathLst>
              </a:custGeom>
              <a:solidFill>
                <a:srgbClr val="996633"/>
              </a:solidFill>
              <a:ln>
                <a:noFill/>
              </a:ln>
              <a:effectLst/>
            </p:spPr>
            <p:txBody>
              <a:bodyPr wrap="none" lIns="243770" tIns="121885" rIns="243770" bIns="121885" anchor="ctr"/>
              <a:lstStyle/>
              <a:p>
                <a:pPr>
                  <a:defRPr/>
                </a:pPr>
                <a:endParaRPr lang="en-US" dirty="0"/>
              </a:p>
            </p:txBody>
          </p:sp>
          <p:sp>
            <p:nvSpPr>
              <p:cNvPr id="28" name="Freeform 226"/>
              <p:cNvSpPr>
                <a:spLocks noChangeArrowheads="1"/>
              </p:cNvSpPr>
              <p:nvPr/>
            </p:nvSpPr>
            <p:spPr bwMode="auto">
              <a:xfrm>
                <a:off x="2938008" y="3458718"/>
                <a:ext cx="306044" cy="783505"/>
              </a:xfrm>
              <a:custGeom>
                <a:avLst/>
                <a:gdLst>
                  <a:gd name="T0" fmla="*/ 279 w 310"/>
                  <a:gd name="T1" fmla="*/ 203 h 910"/>
                  <a:gd name="T2" fmla="*/ 279 w 310"/>
                  <a:gd name="T3" fmla="*/ 203 h 910"/>
                  <a:gd name="T4" fmla="*/ 217 w 310"/>
                  <a:gd name="T5" fmla="*/ 179 h 910"/>
                  <a:gd name="T6" fmla="*/ 89 w 310"/>
                  <a:gd name="T7" fmla="*/ 179 h 910"/>
                  <a:gd name="T8" fmla="*/ 30 w 310"/>
                  <a:gd name="T9" fmla="*/ 203 h 910"/>
                  <a:gd name="T10" fmla="*/ 0 w 310"/>
                  <a:gd name="T11" fmla="*/ 279 h 910"/>
                  <a:gd name="T12" fmla="*/ 0 w 310"/>
                  <a:gd name="T13" fmla="*/ 490 h 910"/>
                  <a:gd name="T14" fmla="*/ 27 w 310"/>
                  <a:gd name="T15" fmla="*/ 517 h 910"/>
                  <a:gd name="T16" fmla="*/ 52 w 310"/>
                  <a:gd name="T17" fmla="*/ 490 h 910"/>
                  <a:gd name="T18" fmla="*/ 52 w 310"/>
                  <a:gd name="T19" fmla="*/ 279 h 910"/>
                  <a:gd name="T20" fmla="*/ 65 w 310"/>
                  <a:gd name="T21" fmla="*/ 241 h 910"/>
                  <a:gd name="T22" fmla="*/ 70 w 310"/>
                  <a:gd name="T23" fmla="*/ 236 h 910"/>
                  <a:gd name="T24" fmla="*/ 70 w 310"/>
                  <a:gd name="T25" fmla="*/ 877 h 910"/>
                  <a:gd name="T26" fmla="*/ 103 w 310"/>
                  <a:gd name="T27" fmla="*/ 909 h 910"/>
                  <a:gd name="T28" fmla="*/ 136 w 310"/>
                  <a:gd name="T29" fmla="*/ 877 h 910"/>
                  <a:gd name="T30" fmla="*/ 136 w 310"/>
                  <a:gd name="T31" fmla="*/ 560 h 910"/>
                  <a:gd name="T32" fmla="*/ 173 w 310"/>
                  <a:gd name="T33" fmla="*/ 560 h 910"/>
                  <a:gd name="T34" fmla="*/ 173 w 310"/>
                  <a:gd name="T35" fmla="*/ 877 h 910"/>
                  <a:gd name="T36" fmla="*/ 206 w 310"/>
                  <a:gd name="T37" fmla="*/ 909 h 910"/>
                  <a:gd name="T38" fmla="*/ 238 w 310"/>
                  <a:gd name="T39" fmla="*/ 877 h 910"/>
                  <a:gd name="T40" fmla="*/ 238 w 310"/>
                  <a:gd name="T41" fmla="*/ 236 h 910"/>
                  <a:gd name="T42" fmla="*/ 244 w 310"/>
                  <a:gd name="T43" fmla="*/ 238 h 910"/>
                  <a:gd name="T44" fmla="*/ 255 w 310"/>
                  <a:gd name="T45" fmla="*/ 279 h 910"/>
                  <a:gd name="T46" fmla="*/ 255 w 310"/>
                  <a:gd name="T47" fmla="*/ 490 h 910"/>
                  <a:gd name="T48" fmla="*/ 282 w 310"/>
                  <a:gd name="T49" fmla="*/ 517 h 910"/>
                  <a:gd name="T50" fmla="*/ 309 w 310"/>
                  <a:gd name="T51" fmla="*/ 490 h 910"/>
                  <a:gd name="T52" fmla="*/ 309 w 310"/>
                  <a:gd name="T53" fmla="*/ 279 h 910"/>
                  <a:gd name="T54" fmla="*/ 279 w 310"/>
                  <a:gd name="T55" fmla="*/ 203 h 910"/>
                  <a:gd name="T56" fmla="*/ 154 w 310"/>
                  <a:gd name="T57" fmla="*/ 149 h 910"/>
                  <a:gd name="T58" fmla="*/ 154 w 310"/>
                  <a:gd name="T59" fmla="*/ 149 h 910"/>
                  <a:gd name="T60" fmla="*/ 220 w 310"/>
                  <a:gd name="T61" fmla="*/ 73 h 910"/>
                  <a:gd name="T62" fmla="*/ 154 w 310"/>
                  <a:gd name="T63" fmla="*/ 0 h 910"/>
                  <a:gd name="T64" fmla="*/ 89 w 310"/>
                  <a:gd name="T65" fmla="*/ 73 h 910"/>
                  <a:gd name="T66" fmla="*/ 154 w 310"/>
                  <a:gd name="T67" fmla="*/ 149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0" h="910">
                    <a:moveTo>
                      <a:pt x="279" y="203"/>
                    </a:moveTo>
                    <a:lnTo>
                      <a:pt x="279" y="203"/>
                    </a:lnTo>
                    <a:cubicBezTo>
                      <a:pt x="255" y="179"/>
                      <a:pt x="225" y="179"/>
                      <a:pt x="217" y="179"/>
                    </a:cubicBezTo>
                    <a:cubicBezTo>
                      <a:pt x="89" y="179"/>
                      <a:pt x="89" y="179"/>
                      <a:pt x="89" y="179"/>
                    </a:cubicBezTo>
                    <a:cubicBezTo>
                      <a:pt x="84" y="179"/>
                      <a:pt x="54" y="179"/>
                      <a:pt x="30" y="203"/>
                    </a:cubicBezTo>
                    <a:cubicBezTo>
                      <a:pt x="11" y="219"/>
                      <a:pt x="0" y="246"/>
                      <a:pt x="0" y="279"/>
                    </a:cubicBezTo>
                    <a:cubicBezTo>
                      <a:pt x="0" y="490"/>
                      <a:pt x="0" y="490"/>
                      <a:pt x="0" y="490"/>
                    </a:cubicBezTo>
                    <a:cubicBezTo>
                      <a:pt x="0" y="503"/>
                      <a:pt x="11" y="517"/>
                      <a:pt x="27" y="517"/>
                    </a:cubicBezTo>
                    <a:cubicBezTo>
                      <a:pt x="41" y="517"/>
                      <a:pt x="52" y="503"/>
                      <a:pt x="52" y="490"/>
                    </a:cubicBezTo>
                    <a:cubicBezTo>
                      <a:pt x="52" y="279"/>
                      <a:pt x="52" y="279"/>
                      <a:pt x="52" y="279"/>
                    </a:cubicBezTo>
                    <a:cubicBezTo>
                      <a:pt x="52" y="259"/>
                      <a:pt x="57" y="246"/>
                      <a:pt x="65" y="241"/>
                    </a:cubicBezTo>
                    <a:cubicBezTo>
                      <a:pt x="68" y="238"/>
                      <a:pt x="68" y="236"/>
                      <a:pt x="70" y="236"/>
                    </a:cubicBezTo>
                    <a:cubicBezTo>
                      <a:pt x="70" y="877"/>
                      <a:pt x="70" y="877"/>
                      <a:pt x="70" y="877"/>
                    </a:cubicBezTo>
                    <a:cubicBezTo>
                      <a:pt x="70" y="896"/>
                      <a:pt x="87" y="909"/>
                      <a:pt x="103" y="909"/>
                    </a:cubicBezTo>
                    <a:cubicBezTo>
                      <a:pt x="122" y="909"/>
                      <a:pt x="136" y="896"/>
                      <a:pt x="136" y="877"/>
                    </a:cubicBezTo>
                    <a:cubicBezTo>
                      <a:pt x="136" y="560"/>
                      <a:pt x="136" y="560"/>
                      <a:pt x="136" y="560"/>
                    </a:cubicBezTo>
                    <a:cubicBezTo>
                      <a:pt x="173" y="560"/>
                      <a:pt x="173" y="560"/>
                      <a:pt x="173" y="560"/>
                    </a:cubicBezTo>
                    <a:cubicBezTo>
                      <a:pt x="173" y="877"/>
                      <a:pt x="173" y="877"/>
                      <a:pt x="173" y="877"/>
                    </a:cubicBezTo>
                    <a:cubicBezTo>
                      <a:pt x="173" y="896"/>
                      <a:pt x="187" y="909"/>
                      <a:pt x="206" y="909"/>
                    </a:cubicBezTo>
                    <a:cubicBezTo>
                      <a:pt x="222" y="909"/>
                      <a:pt x="238" y="896"/>
                      <a:pt x="238" y="877"/>
                    </a:cubicBezTo>
                    <a:cubicBezTo>
                      <a:pt x="238" y="236"/>
                      <a:pt x="238" y="236"/>
                      <a:pt x="238" y="236"/>
                    </a:cubicBezTo>
                    <a:cubicBezTo>
                      <a:pt x="238" y="236"/>
                      <a:pt x="241" y="238"/>
                      <a:pt x="244" y="238"/>
                    </a:cubicBezTo>
                    <a:cubicBezTo>
                      <a:pt x="252" y="246"/>
                      <a:pt x="255" y="259"/>
                      <a:pt x="255" y="279"/>
                    </a:cubicBezTo>
                    <a:cubicBezTo>
                      <a:pt x="255" y="490"/>
                      <a:pt x="255" y="490"/>
                      <a:pt x="255" y="490"/>
                    </a:cubicBezTo>
                    <a:cubicBezTo>
                      <a:pt x="255" y="503"/>
                      <a:pt x="268" y="517"/>
                      <a:pt x="282" y="517"/>
                    </a:cubicBezTo>
                    <a:cubicBezTo>
                      <a:pt x="295" y="517"/>
                      <a:pt x="309" y="503"/>
                      <a:pt x="309" y="490"/>
                    </a:cubicBezTo>
                    <a:cubicBezTo>
                      <a:pt x="309" y="279"/>
                      <a:pt x="309" y="279"/>
                      <a:pt x="309" y="279"/>
                    </a:cubicBezTo>
                    <a:cubicBezTo>
                      <a:pt x="309" y="246"/>
                      <a:pt x="298" y="219"/>
                      <a:pt x="279" y="203"/>
                    </a:cubicBezTo>
                    <a:close/>
                    <a:moveTo>
                      <a:pt x="154" y="149"/>
                    </a:moveTo>
                    <a:lnTo>
                      <a:pt x="154" y="149"/>
                    </a:lnTo>
                    <a:cubicBezTo>
                      <a:pt x="190" y="149"/>
                      <a:pt x="220" y="113"/>
                      <a:pt x="220" y="73"/>
                    </a:cubicBezTo>
                    <a:cubicBezTo>
                      <a:pt x="220" y="35"/>
                      <a:pt x="190" y="0"/>
                      <a:pt x="154" y="0"/>
                    </a:cubicBezTo>
                    <a:cubicBezTo>
                      <a:pt x="119" y="0"/>
                      <a:pt x="89" y="35"/>
                      <a:pt x="89" y="73"/>
                    </a:cubicBezTo>
                    <a:cubicBezTo>
                      <a:pt x="89" y="113"/>
                      <a:pt x="119" y="149"/>
                      <a:pt x="154" y="149"/>
                    </a:cubicBezTo>
                    <a:close/>
                  </a:path>
                </a:pathLst>
              </a:custGeom>
              <a:solidFill>
                <a:srgbClr val="996633"/>
              </a:solidFill>
              <a:ln>
                <a:noFill/>
              </a:ln>
              <a:effectLst/>
            </p:spPr>
            <p:txBody>
              <a:bodyPr wrap="none" lIns="243770" tIns="121885" rIns="243770" bIns="121885" anchor="ctr"/>
              <a:lstStyle/>
              <a:p>
                <a:pPr>
                  <a:defRPr/>
                </a:pPr>
                <a:endParaRPr lang="en-US" dirty="0"/>
              </a:p>
            </p:txBody>
          </p:sp>
          <p:sp>
            <p:nvSpPr>
              <p:cNvPr id="29" name="Freeform 226"/>
              <p:cNvSpPr>
                <a:spLocks noChangeArrowheads="1"/>
              </p:cNvSpPr>
              <p:nvPr/>
            </p:nvSpPr>
            <p:spPr bwMode="auto">
              <a:xfrm>
                <a:off x="3392284" y="3458718"/>
                <a:ext cx="306044" cy="783505"/>
              </a:xfrm>
              <a:custGeom>
                <a:avLst/>
                <a:gdLst>
                  <a:gd name="T0" fmla="*/ 279 w 310"/>
                  <a:gd name="T1" fmla="*/ 203 h 910"/>
                  <a:gd name="T2" fmla="*/ 279 w 310"/>
                  <a:gd name="T3" fmla="*/ 203 h 910"/>
                  <a:gd name="T4" fmla="*/ 217 w 310"/>
                  <a:gd name="T5" fmla="*/ 179 h 910"/>
                  <a:gd name="T6" fmla="*/ 89 w 310"/>
                  <a:gd name="T7" fmla="*/ 179 h 910"/>
                  <a:gd name="T8" fmla="*/ 30 w 310"/>
                  <a:gd name="T9" fmla="*/ 203 h 910"/>
                  <a:gd name="T10" fmla="*/ 0 w 310"/>
                  <a:gd name="T11" fmla="*/ 279 h 910"/>
                  <a:gd name="T12" fmla="*/ 0 w 310"/>
                  <a:gd name="T13" fmla="*/ 490 h 910"/>
                  <a:gd name="T14" fmla="*/ 27 w 310"/>
                  <a:gd name="T15" fmla="*/ 517 h 910"/>
                  <a:gd name="T16" fmla="*/ 52 w 310"/>
                  <a:gd name="T17" fmla="*/ 490 h 910"/>
                  <a:gd name="T18" fmla="*/ 52 w 310"/>
                  <a:gd name="T19" fmla="*/ 279 h 910"/>
                  <a:gd name="T20" fmla="*/ 65 w 310"/>
                  <a:gd name="T21" fmla="*/ 241 h 910"/>
                  <a:gd name="T22" fmla="*/ 70 w 310"/>
                  <a:gd name="T23" fmla="*/ 236 h 910"/>
                  <a:gd name="T24" fmla="*/ 70 w 310"/>
                  <a:gd name="T25" fmla="*/ 877 h 910"/>
                  <a:gd name="T26" fmla="*/ 103 w 310"/>
                  <a:gd name="T27" fmla="*/ 909 h 910"/>
                  <a:gd name="T28" fmla="*/ 136 w 310"/>
                  <a:gd name="T29" fmla="*/ 877 h 910"/>
                  <a:gd name="T30" fmla="*/ 136 w 310"/>
                  <a:gd name="T31" fmla="*/ 560 h 910"/>
                  <a:gd name="T32" fmla="*/ 173 w 310"/>
                  <a:gd name="T33" fmla="*/ 560 h 910"/>
                  <a:gd name="T34" fmla="*/ 173 w 310"/>
                  <a:gd name="T35" fmla="*/ 877 h 910"/>
                  <a:gd name="T36" fmla="*/ 206 w 310"/>
                  <a:gd name="T37" fmla="*/ 909 h 910"/>
                  <a:gd name="T38" fmla="*/ 238 w 310"/>
                  <a:gd name="T39" fmla="*/ 877 h 910"/>
                  <a:gd name="T40" fmla="*/ 238 w 310"/>
                  <a:gd name="T41" fmla="*/ 236 h 910"/>
                  <a:gd name="T42" fmla="*/ 244 w 310"/>
                  <a:gd name="T43" fmla="*/ 238 h 910"/>
                  <a:gd name="T44" fmla="*/ 255 w 310"/>
                  <a:gd name="T45" fmla="*/ 279 h 910"/>
                  <a:gd name="T46" fmla="*/ 255 w 310"/>
                  <a:gd name="T47" fmla="*/ 490 h 910"/>
                  <a:gd name="T48" fmla="*/ 282 w 310"/>
                  <a:gd name="T49" fmla="*/ 517 h 910"/>
                  <a:gd name="T50" fmla="*/ 309 w 310"/>
                  <a:gd name="T51" fmla="*/ 490 h 910"/>
                  <a:gd name="T52" fmla="*/ 309 w 310"/>
                  <a:gd name="T53" fmla="*/ 279 h 910"/>
                  <a:gd name="T54" fmla="*/ 279 w 310"/>
                  <a:gd name="T55" fmla="*/ 203 h 910"/>
                  <a:gd name="T56" fmla="*/ 154 w 310"/>
                  <a:gd name="T57" fmla="*/ 149 h 910"/>
                  <a:gd name="T58" fmla="*/ 154 w 310"/>
                  <a:gd name="T59" fmla="*/ 149 h 910"/>
                  <a:gd name="T60" fmla="*/ 220 w 310"/>
                  <a:gd name="T61" fmla="*/ 73 h 910"/>
                  <a:gd name="T62" fmla="*/ 154 w 310"/>
                  <a:gd name="T63" fmla="*/ 0 h 910"/>
                  <a:gd name="T64" fmla="*/ 89 w 310"/>
                  <a:gd name="T65" fmla="*/ 73 h 910"/>
                  <a:gd name="T66" fmla="*/ 154 w 310"/>
                  <a:gd name="T67" fmla="*/ 149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0" h="910">
                    <a:moveTo>
                      <a:pt x="279" y="203"/>
                    </a:moveTo>
                    <a:lnTo>
                      <a:pt x="279" y="203"/>
                    </a:lnTo>
                    <a:cubicBezTo>
                      <a:pt x="255" y="179"/>
                      <a:pt x="225" y="179"/>
                      <a:pt x="217" y="179"/>
                    </a:cubicBezTo>
                    <a:cubicBezTo>
                      <a:pt x="89" y="179"/>
                      <a:pt x="89" y="179"/>
                      <a:pt x="89" y="179"/>
                    </a:cubicBezTo>
                    <a:cubicBezTo>
                      <a:pt x="84" y="179"/>
                      <a:pt x="54" y="179"/>
                      <a:pt x="30" y="203"/>
                    </a:cubicBezTo>
                    <a:cubicBezTo>
                      <a:pt x="11" y="219"/>
                      <a:pt x="0" y="246"/>
                      <a:pt x="0" y="279"/>
                    </a:cubicBezTo>
                    <a:cubicBezTo>
                      <a:pt x="0" y="490"/>
                      <a:pt x="0" y="490"/>
                      <a:pt x="0" y="490"/>
                    </a:cubicBezTo>
                    <a:cubicBezTo>
                      <a:pt x="0" y="503"/>
                      <a:pt x="11" y="517"/>
                      <a:pt x="27" y="517"/>
                    </a:cubicBezTo>
                    <a:cubicBezTo>
                      <a:pt x="41" y="517"/>
                      <a:pt x="52" y="503"/>
                      <a:pt x="52" y="490"/>
                    </a:cubicBezTo>
                    <a:cubicBezTo>
                      <a:pt x="52" y="279"/>
                      <a:pt x="52" y="279"/>
                      <a:pt x="52" y="279"/>
                    </a:cubicBezTo>
                    <a:cubicBezTo>
                      <a:pt x="52" y="259"/>
                      <a:pt x="57" y="246"/>
                      <a:pt x="65" y="241"/>
                    </a:cubicBezTo>
                    <a:cubicBezTo>
                      <a:pt x="68" y="238"/>
                      <a:pt x="68" y="236"/>
                      <a:pt x="70" y="236"/>
                    </a:cubicBezTo>
                    <a:cubicBezTo>
                      <a:pt x="70" y="877"/>
                      <a:pt x="70" y="877"/>
                      <a:pt x="70" y="877"/>
                    </a:cubicBezTo>
                    <a:cubicBezTo>
                      <a:pt x="70" y="896"/>
                      <a:pt x="87" y="909"/>
                      <a:pt x="103" y="909"/>
                    </a:cubicBezTo>
                    <a:cubicBezTo>
                      <a:pt x="122" y="909"/>
                      <a:pt x="136" y="896"/>
                      <a:pt x="136" y="877"/>
                    </a:cubicBezTo>
                    <a:cubicBezTo>
                      <a:pt x="136" y="560"/>
                      <a:pt x="136" y="560"/>
                      <a:pt x="136" y="560"/>
                    </a:cubicBezTo>
                    <a:cubicBezTo>
                      <a:pt x="173" y="560"/>
                      <a:pt x="173" y="560"/>
                      <a:pt x="173" y="560"/>
                    </a:cubicBezTo>
                    <a:cubicBezTo>
                      <a:pt x="173" y="877"/>
                      <a:pt x="173" y="877"/>
                      <a:pt x="173" y="877"/>
                    </a:cubicBezTo>
                    <a:cubicBezTo>
                      <a:pt x="173" y="896"/>
                      <a:pt x="187" y="909"/>
                      <a:pt x="206" y="909"/>
                    </a:cubicBezTo>
                    <a:cubicBezTo>
                      <a:pt x="222" y="909"/>
                      <a:pt x="238" y="896"/>
                      <a:pt x="238" y="877"/>
                    </a:cubicBezTo>
                    <a:cubicBezTo>
                      <a:pt x="238" y="236"/>
                      <a:pt x="238" y="236"/>
                      <a:pt x="238" y="236"/>
                    </a:cubicBezTo>
                    <a:cubicBezTo>
                      <a:pt x="238" y="236"/>
                      <a:pt x="241" y="238"/>
                      <a:pt x="244" y="238"/>
                    </a:cubicBezTo>
                    <a:cubicBezTo>
                      <a:pt x="252" y="246"/>
                      <a:pt x="255" y="259"/>
                      <a:pt x="255" y="279"/>
                    </a:cubicBezTo>
                    <a:cubicBezTo>
                      <a:pt x="255" y="490"/>
                      <a:pt x="255" y="490"/>
                      <a:pt x="255" y="490"/>
                    </a:cubicBezTo>
                    <a:cubicBezTo>
                      <a:pt x="255" y="503"/>
                      <a:pt x="268" y="517"/>
                      <a:pt x="282" y="517"/>
                    </a:cubicBezTo>
                    <a:cubicBezTo>
                      <a:pt x="295" y="517"/>
                      <a:pt x="309" y="503"/>
                      <a:pt x="309" y="490"/>
                    </a:cubicBezTo>
                    <a:cubicBezTo>
                      <a:pt x="309" y="279"/>
                      <a:pt x="309" y="279"/>
                      <a:pt x="309" y="279"/>
                    </a:cubicBezTo>
                    <a:cubicBezTo>
                      <a:pt x="309" y="246"/>
                      <a:pt x="298" y="219"/>
                      <a:pt x="279" y="203"/>
                    </a:cubicBezTo>
                    <a:close/>
                    <a:moveTo>
                      <a:pt x="154" y="149"/>
                    </a:moveTo>
                    <a:lnTo>
                      <a:pt x="154" y="149"/>
                    </a:lnTo>
                    <a:cubicBezTo>
                      <a:pt x="190" y="149"/>
                      <a:pt x="220" y="113"/>
                      <a:pt x="220" y="73"/>
                    </a:cubicBezTo>
                    <a:cubicBezTo>
                      <a:pt x="220" y="35"/>
                      <a:pt x="190" y="0"/>
                      <a:pt x="154" y="0"/>
                    </a:cubicBezTo>
                    <a:cubicBezTo>
                      <a:pt x="119" y="0"/>
                      <a:pt x="89" y="35"/>
                      <a:pt x="89" y="73"/>
                    </a:cubicBezTo>
                    <a:cubicBezTo>
                      <a:pt x="89" y="113"/>
                      <a:pt x="119" y="149"/>
                      <a:pt x="154" y="149"/>
                    </a:cubicBezTo>
                    <a:close/>
                  </a:path>
                </a:pathLst>
              </a:custGeom>
              <a:solidFill>
                <a:srgbClr val="996633"/>
              </a:solidFill>
              <a:ln>
                <a:noFill/>
              </a:ln>
              <a:effectLst/>
            </p:spPr>
            <p:txBody>
              <a:bodyPr wrap="none" lIns="243770" tIns="121885" rIns="243770" bIns="121885" anchor="ctr"/>
              <a:lstStyle/>
              <a:p>
                <a:pPr>
                  <a:defRPr/>
                </a:pPr>
                <a:endParaRPr lang="en-US" dirty="0"/>
              </a:p>
            </p:txBody>
          </p:sp>
          <p:sp>
            <p:nvSpPr>
              <p:cNvPr id="30" name="Freeform 226"/>
              <p:cNvSpPr>
                <a:spLocks noChangeArrowheads="1"/>
              </p:cNvSpPr>
              <p:nvPr/>
            </p:nvSpPr>
            <p:spPr bwMode="auto">
              <a:xfrm>
                <a:off x="3846560" y="3458718"/>
                <a:ext cx="306044" cy="783505"/>
              </a:xfrm>
              <a:custGeom>
                <a:avLst/>
                <a:gdLst>
                  <a:gd name="T0" fmla="*/ 279 w 310"/>
                  <a:gd name="T1" fmla="*/ 203 h 910"/>
                  <a:gd name="T2" fmla="*/ 279 w 310"/>
                  <a:gd name="T3" fmla="*/ 203 h 910"/>
                  <a:gd name="T4" fmla="*/ 217 w 310"/>
                  <a:gd name="T5" fmla="*/ 179 h 910"/>
                  <a:gd name="T6" fmla="*/ 89 w 310"/>
                  <a:gd name="T7" fmla="*/ 179 h 910"/>
                  <a:gd name="T8" fmla="*/ 30 w 310"/>
                  <a:gd name="T9" fmla="*/ 203 h 910"/>
                  <a:gd name="T10" fmla="*/ 0 w 310"/>
                  <a:gd name="T11" fmla="*/ 279 h 910"/>
                  <a:gd name="T12" fmla="*/ 0 w 310"/>
                  <a:gd name="T13" fmla="*/ 490 h 910"/>
                  <a:gd name="T14" fmla="*/ 27 w 310"/>
                  <a:gd name="T15" fmla="*/ 517 h 910"/>
                  <a:gd name="T16" fmla="*/ 52 w 310"/>
                  <a:gd name="T17" fmla="*/ 490 h 910"/>
                  <a:gd name="T18" fmla="*/ 52 w 310"/>
                  <a:gd name="T19" fmla="*/ 279 h 910"/>
                  <a:gd name="T20" fmla="*/ 65 w 310"/>
                  <a:gd name="T21" fmla="*/ 241 h 910"/>
                  <a:gd name="T22" fmla="*/ 70 w 310"/>
                  <a:gd name="T23" fmla="*/ 236 h 910"/>
                  <a:gd name="T24" fmla="*/ 70 w 310"/>
                  <a:gd name="T25" fmla="*/ 877 h 910"/>
                  <a:gd name="T26" fmla="*/ 103 w 310"/>
                  <a:gd name="T27" fmla="*/ 909 h 910"/>
                  <a:gd name="T28" fmla="*/ 136 w 310"/>
                  <a:gd name="T29" fmla="*/ 877 h 910"/>
                  <a:gd name="T30" fmla="*/ 136 w 310"/>
                  <a:gd name="T31" fmla="*/ 560 h 910"/>
                  <a:gd name="T32" fmla="*/ 173 w 310"/>
                  <a:gd name="T33" fmla="*/ 560 h 910"/>
                  <a:gd name="T34" fmla="*/ 173 w 310"/>
                  <a:gd name="T35" fmla="*/ 877 h 910"/>
                  <a:gd name="T36" fmla="*/ 206 w 310"/>
                  <a:gd name="T37" fmla="*/ 909 h 910"/>
                  <a:gd name="T38" fmla="*/ 238 w 310"/>
                  <a:gd name="T39" fmla="*/ 877 h 910"/>
                  <a:gd name="T40" fmla="*/ 238 w 310"/>
                  <a:gd name="T41" fmla="*/ 236 h 910"/>
                  <a:gd name="T42" fmla="*/ 244 w 310"/>
                  <a:gd name="T43" fmla="*/ 238 h 910"/>
                  <a:gd name="T44" fmla="*/ 255 w 310"/>
                  <a:gd name="T45" fmla="*/ 279 h 910"/>
                  <a:gd name="T46" fmla="*/ 255 w 310"/>
                  <a:gd name="T47" fmla="*/ 490 h 910"/>
                  <a:gd name="T48" fmla="*/ 282 w 310"/>
                  <a:gd name="T49" fmla="*/ 517 h 910"/>
                  <a:gd name="T50" fmla="*/ 309 w 310"/>
                  <a:gd name="T51" fmla="*/ 490 h 910"/>
                  <a:gd name="T52" fmla="*/ 309 w 310"/>
                  <a:gd name="T53" fmla="*/ 279 h 910"/>
                  <a:gd name="T54" fmla="*/ 279 w 310"/>
                  <a:gd name="T55" fmla="*/ 203 h 910"/>
                  <a:gd name="T56" fmla="*/ 154 w 310"/>
                  <a:gd name="T57" fmla="*/ 149 h 910"/>
                  <a:gd name="T58" fmla="*/ 154 w 310"/>
                  <a:gd name="T59" fmla="*/ 149 h 910"/>
                  <a:gd name="T60" fmla="*/ 220 w 310"/>
                  <a:gd name="T61" fmla="*/ 73 h 910"/>
                  <a:gd name="T62" fmla="*/ 154 w 310"/>
                  <a:gd name="T63" fmla="*/ 0 h 910"/>
                  <a:gd name="T64" fmla="*/ 89 w 310"/>
                  <a:gd name="T65" fmla="*/ 73 h 910"/>
                  <a:gd name="T66" fmla="*/ 154 w 310"/>
                  <a:gd name="T67" fmla="*/ 149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0" h="910">
                    <a:moveTo>
                      <a:pt x="279" y="203"/>
                    </a:moveTo>
                    <a:lnTo>
                      <a:pt x="279" y="203"/>
                    </a:lnTo>
                    <a:cubicBezTo>
                      <a:pt x="255" y="179"/>
                      <a:pt x="225" y="179"/>
                      <a:pt x="217" y="179"/>
                    </a:cubicBezTo>
                    <a:cubicBezTo>
                      <a:pt x="89" y="179"/>
                      <a:pt x="89" y="179"/>
                      <a:pt x="89" y="179"/>
                    </a:cubicBezTo>
                    <a:cubicBezTo>
                      <a:pt x="84" y="179"/>
                      <a:pt x="54" y="179"/>
                      <a:pt x="30" y="203"/>
                    </a:cubicBezTo>
                    <a:cubicBezTo>
                      <a:pt x="11" y="219"/>
                      <a:pt x="0" y="246"/>
                      <a:pt x="0" y="279"/>
                    </a:cubicBezTo>
                    <a:cubicBezTo>
                      <a:pt x="0" y="490"/>
                      <a:pt x="0" y="490"/>
                      <a:pt x="0" y="490"/>
                    </a:cubicBezTo>
                    <a:cubicBezTo>
                      <a:pt x="0" y="503"/>
                      <a:pt x="11" y="517"/>
                      <a:pt x="27" y="517"/>
                    </a:cubicBezTo>
                    <a:cubicBezTo>
                      <a:pt x="41" y="517"/>
                      <a:pt x="52" y="503"/>
                      <a:pt x="52" y="490"/>
                    </a:cubicBezTo>
                    <a:cubicBezTo>
                      <a:pt x="52" y="279"/>
                      <a:pt x="52" y="279"/>
                      <a:pt x="52" y="279"/>
                    </a:cubicBezTo>
                    <a:cubicBezTo>
                      <a:pt x="52" y="259"/>
                      <a:pt x="57" y="246"/>
                      <a:pt x="65" y="241"/>
                    </a:cubicBezTo>
                    <a:cubicBezTo>
                      <a:pt x="68" y="238"/>
                      <a:pt x="68" y="236"/>
                      <a:pt x="70" y="236"/>
                    </a:cubicBezTo>
                    <a:cubicBezTo>
                      <a:pt x="70" y="877"/>
                      <a:pt x="70" y="877"/>
                      <a:pt x="70" y="877"/>
                    </a:cubicBezTo>
                    <a:cubicBezTo>
                      <a:pt x="70" y="896"/>
                      <a:pt x="87" y="909"/>
                      <a:pt x="103" y="909"/>
                    </a:cubicBezTo>
                    <a:cubicBezTo>
                      <a:pt x="122" y="909"/>
                      <a:pt x="136" y="896"/>
                      <a:pt x="136" y="877"/>
                    </a:cubicBezTo>
                    <a:cubicBezTo>
                      <a:pt x="136" y="560"/>
                      <a:pt x="136" y="560"/>
                      <a:pt x="136" y="560"/>
                    </a:cubicBezTo>
                    <a:cubicBezTo>
                      <a:pt x="173" y="560"/>
                      <a:pt x="173" y="560"/>
                      <a:pt x="173" y="560"/>
                    </a:cubicBezTo>
                    <a:cubicBezTo>
                      <a:pt x="173" y="877"/>
                      <a:pt x="173" y="877"/>
                      <a:pt x="173" y="877"/>
                    </a:cubicBezTo>
                    <a:cubicBezTo>
                      <a:pt x="173" y="896"/>
                      <a:pt x="187" y="909"/>
                      <a:pt x="206" y="909"/>
                    </a:cubicBezTo>
                    <a:cubicBezTo>
                      <a:pt x="222" y="909"/>
                      <a:pt x="238" y="896"/>
                      <a:pt x="238" y="877"/>
                    </a:cubicBezTo>
                    <a:cubicBezTo>
                      <a:pt x="238" y="236"/>
                      <a:pt x="238" y="236"/>
                      <a:pt x="238" y="236"/>
                    </a:cubicBezTo>
                    <a:cubicBezTo>
                      <a:pt x="238" y="236"/>
                      <a:pt x="241" y="238"/>
                      <a:pt x="244" y="238"/>
                    </a:cubicBezTo>
                    <a:cubicBezTo>
                      <a:pt x="252" y="246"/>
                      <a:pt x="255" y="259"/>
                      <a:pt x="255" y="279"/>
                    </a:cubicBezTo>
                    <a:cubicBezTo>
                      <a:pt x="255" y="490"/>
                      <a:pt x="255" y="490"/>
                      <a:pt x="255" y="490"/>
                    </a:cubicBezTo>
                    <a:cubicBezTo>
                      <a:pt x="255" y="503"/>
                      <a:pt x="268" y="517"/>
                      <a:pt x="282" y="517"/>
                    </a:cubicBezTo>
                    <a:cubicBezTo>
                      <a:pt x="295" y="517"/>
                      <a:pt x="309" y="503"/>
                      <a:pt x="309" y="490"/>
                    </a:cubicBezTo>
                    <a:cubicBezTo>
                      <a:pt x="309" y="279"/>
                      <a:pt x="309" y="279"/>
                      <a:pt x="309" y="279"/>
                    </a:cubicBezTo>
                    <a:cubicBezTo>
                      <a:pt x="309" y="246"/>
                      <a:pt x="298" y="219"/>
                      <a:pt x="279" y="203"/>
                    </a:cubicBezTo>
                    <a:close/>
                    <a:moveTo>
                      <a:pt x="154" y="149"/>
                    </a:moveTo>
                    <a:lnTo>
                      <a:pt x="154" y="149"/>
                    </a:lnTo>
                    <a:cubicBezTo>
                      <a:pt x="190" y="149"/>
                      <a:pt x="220" y="113"/>
                      <a:pt x="220" y="73"/>
                    </a:cubicBezTo>
                    <a:cubicBezTo>
                      <a:pt x="220" y="35"/>
                      <a:pt x="190" y="0"/>
                      <a:pt x="154" y="0"/>
                    </a:cubicBezTo>
                    <a:cubicBezTo>
                      <a:pt x="119" y="0"/>
                      <a:pt x="89" y="35"/>
                      <a:pt x="89" y="73"/>
                    </a:cubicBezTo>
                    <a:cubicBezTo>
                      <a:pt x="89" y="113"/>
                      <a:pt x="119" y="149"/>
                      <a:pt x="154" y="149"/>
                    </a:cubicBezTo>
                    <a:close/>
                  </a:path>
                </a:pathLst>
              </a:custGeom>
              <a:solidFill>
                <a:sysClr val="windowText" lastClr="000000">
                  <a:lumMod val="50000"/>
                  <a:lumOff val="50000"/>
                </a:sysClr>
              </a:solidFill>
              <a:ln>
                <a:noFill/>
              </a:ln>
              <a:effectLst/>
            </p:spPr>
            <p:txBody>
              <a:bodyPr wrap="none" lIns="243770" tIns="121885" rIns="243770" bIns="121885" anchor="ctr"/>
              <a:lstStyle/>
              <a:p>
                <a:pPr>
                  <a:defRPr/>
                </a:pPr>
                <a:endParaRPr lang="en-US" dirty="0"/>
              </a:p>
            </p:txBody>
          </p:sp>
          <p:sp>
            <p:nvSpPr>
              <p:cNvPr id="31" name="Freeform 226"/>
              <p:cNvSpPr>
                <a:spLocks noChangeArrowheads="1"/>
              </p:cNvSpPr>
              <p:nvPr/>
            </p:nvSpPr>
            <p:spPr bwMode="auto">
              <a:xfrm>
                <a:off x="4300836" y="3458718"/>
                <a:ext cx="306044" cy="783505"/>
              </a:xfrm>
              <a:custGeom>
                <a:avLst/>
                <a:gdLst>
                  <a:gd name="T0" fmla="*/ 279 w 310"/>
                  <a:gd name="T1" fmla="*/ 203 h 910"/>
                  <a:gd name="T2" fmla="*/ 279 w 310"/>
                  <a:gd name="T3" fmla="*/ 203 h 910"/>
                  <a:gd name="T4" fmla="*/ 217 w 310"/>
                  <a:gd name="T5" fmla="*/ 179 h 910"/>
                  <a:gd name="T6" fmla="*/ 89 w 310"/>
                  <a:gd name="T7" fmla="*/ 179 h 910"/>
                  <a:gd name="T8" fmla="*/ 30 w 310"/>
                  <a:gd name="T9" fmla="*/ 203 h 910"/>
                  <a:gd name="T10" fmla="*/ 0 w 310"/>
                  <a:gd name="T11" fmla="*/ 279 h 910"/>
                  <a:gd name="T12" fmla="*/ 0 w 310"/>
                  <a:gd name="T13" fmla="*/ 490 h 910"/>
                  <a:gd name="T14" fmla="*/ 27 w 310"/>
                  <a:gd name="T15" fmla="*/ 517 h 910"/>
                  <a:gd name="T16" fmla="*/ 52 w 310"/>
                  <a:gd name="T17" fmla="*/ 490 h 910"/>
                  <a:gd name="T18" fmla="*/ 52 w 310"/>
                  <a:gd name="T19" fmla="*/ 279 h 910"/>
                  <a:gd name="T20" fmla="*/ 65 w 310"/>
                  <a:gd name="T21" fmla="*/ 241 h 910"/>
                  <a:gd name="T22" fmla="*/ 70 w 310"/>
                  <a:gd name="T23" fmla="*/ 236 h 910"/>
                  <a:gd name="T24" fmla="*/ 70 w 310"/>
                  <a:gd name="T25" fmla="*/ 877 h 910"/>
                  <a:gd name="T26" fmla="*/ 103 w 310"/>
                  <a:gd name="T27" fmla="*/ 909 h 910"/>
                  <a:gd name="T28" fmla="*/ 136 w 310"/>
                  <a:gd name="T29" fmla="*/ 877 h 910"/>
                  <a:gd name="T30" fmla="*/ 136 w 310"/>
                  <a:gd name="T31" fmla="*/ 560 h 910"/>
                  <a:gd name="T32" fmla="*/ 173 w 310"/>
                  <a:gd name="T33" fmla="*/ 560 h 910"/>
                  <a:gd name="T34" fmla="*/ 173 w 310"/>
                  <a:gd name="T35" fmla="*/ 877 h 910"/>
                  <a:gd name="T36" fmla="*/ 206 w 310"/>
                  <a:gd name="T37" fmla="*/ 909 h 910"/>
                  <a:gd name="T38" fmla="*/ 238 w 310"/>
                  <a:gd name="T39" fmla="*/ 877 h 910"/>
                  <a:gd name="T40" fmla="*/ 238 w 310"/>
                  <a:gd name="T41" fmla="*/ 236 h 910"/>
                  <a:gd name="T42" fmla="*/ 244 w 310"/>
                  <a:gd name="T43" fmla="*/ 238 h 910"/>
                  <a:gd name="T44" fmla="*/ 255 w 310"/>
                  <a:gd name="T45" fmla="*/ 279 h 910"/>
                  <a:gd name="T46" fmla="*/ 255 w 310"/>
                  <a:gd name="T47" fmla="*/ 490 h 910"/>
                  <a:gd name="T48" fmla="*/ 282 w 310"/>
                  <a:gd name="T49" fmla="*/ 517 h 910"/>
                  <a:gd name="T50" fmla="*/ 309 w 310"/>
                  <a:gd name="T51" fmla="*/ 490 h 910"/>
                  <a:gd name="T52" fmla="*/ 309 w 310"/>
                  <a:gd name="T53" fmla="*/ 279 h 910"/>
                  <a:gd name="T54" fmla="*/ 279 w 310"/>
                  <a:gd name="T55" fmla="*/ 203 h 910"/>
                  <a:gd name="T56" fmla="*/ 154 w 310"/>
                  <a:gd name="T57" fmla="*/ 149 h 910"/>
                  <a:gd name="T58" fmla="*/ 154 w 310"/>
                  <a:gd name="T59" fmla="*/ 149 h 910"/>
                  <a:gd name="T60" fmla="*/ 220 w 310"/>
                  <a:gd name="T61" fmla="*/ 73 h 910"/>
                  <a:gd name="T62" fmla="*/ 154 w 310"/>
                  <a:gd name="T63" fmla="*/ 0 h 910"/>
                  <a:gd name="T64" fmla="*/ 89 w 310"/>
                  <a:gd name="T65" fmla="*/ 73 h 910"/>
                  <a:gd name="T66" fmla="*/ 154 w 310"/>
                  <a:gd name="T67" fmla="*/ 149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0" h="910">
                    <a:moveTo>
                      <a:pt x="279" y="203"/>
                    </a:moveTo>
                    <a:lnTo>
                      <a:pt x="279" y="203"/>
                    </a:lnTo>
                    <a:cubicBezTo>
                      <a:pt x="255" y="179"/>
                      <a:pt x="225" y="179"/>
                      <a:pt x="217" y="179"/>
                    </a:cubicBezTo>
                    <a:cubicBezTo>
                      <a:pt x="89" y="179"/>
                      <a:pt x="89" y="179"/>
                      <a:pt x="89" y="179"/>
                    </a:cubicBezTo>
                    <a:cubicBezTo>
                      <a:pt x="84" y="179"/>
                      <a:pt x="54" y="179"/>
                      <a:pt x="30" y="203"/>
                    </a:cubicBezTo>
                    <a:cubicBezTo>
                      <a:pt x="11" y="219"/>
                      <a:pt x="0" y="246"/>
                      <a:pt x="0" y="279"/>
                    </a:cubicBezTo>
                    <a:cubicBezTo>
                      <a:pt x="0" y="490"/>
                      <a:pt x="0" y="490"/>
                      <a:pt x="0" y="490"/>
                    </a:cubicBezTo>
                    <a:cubicBezTo>
                      <a:pt x="0" y="503"/>
                      <a:pt x="11" y="517"/>
                      <a:pt x="27" y="517"/>
                    </a:cubicBezTo>
                    <a:cubicBezTo>
                      <a:pt x="41" y="517"/>
                      <a:pt x="52" y="503"/>
                      <a:pt x="52" y="490"/>
                    </a:cubicBezTo>
                    <a:cubicBezTo>
                      <a:pt x="52" y="279"/>
                      <a:pt x="52" y="279"/>
                      <a:pt x="52" y="279"/>
                    </a:cubicBezTo>
                    <a:cubicBezTo>
                      <a:pt x="52" y="259"/>
                      <a:pt x="57" y="246"/>
                      <a:pt x="65" y="241"/>
                    </a:cubicBezTo>
                    <a:cubicBezTo>
                      <a:pt x="68" y="238"/>
                      <a:pt x="68" y="236"/>
                      <a:pt x="70" y="236"/>
                    </a:cubicBezTo>
                    <a:cubicBezTo>
                      <a:pt x="70" y="877"/>
                      <a:pt x="70" y="877"/>
                      <a:pt x="70" y="877"/>
                    </a:cubicBezTo>
                    <a:cubicBezTo>
                      <a:pt x="70" y="896"/>
                      <a:pt x="87" y="909"/>
                      <a:pt x="103" y="909"/>
                    </a:cubicBezTo>
                    <a:cubicBezTo>
                      <a:pt x="122" y="909"/>
                      <a:pt x="136" y="896"/>
                      <a:pt x="136" y="877"/>
                    </a:cubicBezTo>
                    <a:cubicBezTo>
                      <a:pt x="136" y="560"/>
                      <a:pt x="136" y="560"/>
                      <a:pt x="136" y="560"/>
                    </a:cubicBezTo>
                    <a:cubicBezTo>
                      <a:pt x="173" y="560"/>
                      <a:pt x="173" y="560"/>
                      <a:pt x="173" y="560"/>
                    </a:cubicBezTo>
                    <a:cubicBezTo>
                      <a:pt x="173" y="877"/>
                      <a:pt x="173" y="877"/>
                      <a:pt x="173" y="877"/>
                    </a:cubicBezTo>
                    <a:cubicBezTo>
                      <a:pt x="173" y="896"/>
                      <a:pt x="187" y="909"/>
                      <a:pt x="206" y="909"/>
                    </a:cubicBezTo>
                    <a:cubicBezTo>
                      <a:pt x="222" y="909"/>
                      <a:pt x="238" y="896"/>
                      <a:pt x="238" y="877"/>
                    </a:cubicBezTo>
                    <a:cubicBezTo>
                      <a:pt x="238" y="236"/>
                      <a:pt x="238" y="236"/>
                      <a:pt x="238" y="236"/>
                    </a:cubicBezTo>
                    <a:cubicBezTo>
                      <a:pt x="238" y="236"/>
                      <a:pt x="241" y="238"/>
                      <a:pt x="244" y="238"/>
                    </a:cubicBezTo>
                    <a:cubicBezTo>
                      <a:pt x="252" y="246"/>
                      <a:pt x="255" y="259"/>
                      <a:pt x="255" y="279"/>
                    </a:cubicBezTo>
                    <a:cubicBezTo>
                      <a:pt x="255" y="490"/>
                      <a:pt x="255" y="490"/>
                      <a:pt x="255" y="490"/>
                    </a:cubicBezTo>
                    <a:cubicBezTo>
                      <a:pt x="255" y="503"/>
                      <a:pt x="268" y="517"/>
                      <a:pt x="282" y="517"/>
                    </a:cubicBezTo>
                    <a:cubicBezTo>
                      <a:pt x="295" y="517"/>
                      <a:pt x="309" y="503"/>
                      <a:pt x="309" y="490"/>
                    </a:cubicBezTo>
                    <a:cubicBezTo>
                      <a:pt x="309" y="279"/>
                      <a:pt x="309" y="279"/>
                      <a:pt x="309" y="279"/>
                    </a:cubicBezTo>
                    <a:cubicBezTo>
                      <a:pt x="309" y="246"/>
                      <a:pt x="298" y="219"/>
                      <a:pt x="279" y="203"/>
                    </a:cubicBezTo>
                    <a:close/>
                    <a:moveTo>
                      <a:pt x="154" y="149"/>
                    </a:moveTo>
                    <a:lnTo>
                      <a:pt x="154" y="149"/>
                    </a:lnTo>
                    <a:cubicBezTo>
                      <a:pt x="190" y="149"/>
                      <a:pt x="220" y="113"/>
                      <a:pt x="220" y="73"/>
                    </a:cubicBezTo>
                    <a:cubicBezTo>
                      <a:pt x="220" y="35"/>
                      <a:pt x="190" y="0"/>
                      <a:pt x="154" y="0"/>
                    </a:cubicBezTo>
                    <a:cubicBezTo>
                      <a:pt x="119" y="0"/>
                      <a:pt x="89" y="35"/>
                      <a:pt x="89" y="73"/>
                    </a:cubicBezTo>
                    <a:cubicBezTo>
                      <a:pt x="89" y="113"/>
                      <a:pt x="119" y="149"/>
                      <a:pt x="154" y="149"/>
                    </a:cubicBezTo>
                    <a:close/>
                  </a:path>
                </a:pathLst>
              </a:custGeom>
              <a:solidFill>
                <a:sysClr val="windowText" lastClr="000000">
                  <a:lumMod val="50000"/>
                  <a:lumOff val="50000"/>
                </a:sysClr>
              </a:solidFill>
              <a:ln>
                <a:noFill/>
              </a:ln>
              <a:effectLst/>
            </p:spPr>
            <p:txBody>
              <a:bodyPr wrap="none" lIns="243770" tIns="121885" rIns="243770" bIns="121885" anchor="ctr"/>
              <a:lstStyle/>
              <a:p>
                <a:pPr>
                  <a:defRPr/>
                </a:pPr>
                <a:endParaRPr lang="en-US" dirty="0"/>
              </a:p>
            </p:txBody>
          </p:sp>
          <p:sp>
            <p:nvSpPr>
              <p:cNvPr id="32" name="Freeform 226"/>
              <p:cNvSpPr>
                <a:spLocks noChangeArrowheads="1"/>
              </p:cNvSpPr>
              <p:nvPr/>
            </p:nvSpPr>
            <p:spPr bwMode="auto">
              <a:xfrm>
                <a:off x="4755112" y="3458718"/>
                <a:ext cx="306044" cy="783505"/>
              </a:xfrm>
              <a:custGeom>
                <a:avLst/>
                <a:gdLst>
                  <a:gd name="T0" fmla="*/ 279 w 310"/>
                  <a:gd name="T1" fmla="*/ 203 h 910"/>
                  <a:gd name="T2" fmla="*/ 279 w 310"/>
                  <a:gd name="T3" fmla="*/ 203 h 910"/>
                  <a:gd name="T4" fmla="*/ 217 w 310"/>
                  <a:gd name="T5" fmla="*/ 179 h 910"/>
                  <a:gd name="T6" fmla="*/ 89 w 310"/>
                  <a:gd name="T7" fmla="*/ 179 h 910"/>
                  <a:gd name="T8" fmla="*/ 30 w 310"/>
                  <a:gd name="T9" fmla="*/ 203 h 910"/>
                  <a:gd name="T10" fmla="*/ 0 w 310"/>
                  <a:gd name="T11" fmla="*/ 279 h 910"/>
                  <a:gd name="T12" fmla="*/ 0 w 310"/>
                  <a:gd name="T13" fmla="*/ 490 h 910"/>
                  <a:gd name="T14" fmla="*/ 27 w 310"/>
                  <a:gd name="T15" fmla="*/ 517 h 910"/>
                  <a:gd name="T16" fmla="*/ 52 w 310"/>
                  <a:gd name="T17" fmla="*/ 490 h 910"/>
                  <a:gd name="T18" fmla="*/ 52 w 310"/>
                  <a:gd name="T19" fmla="*/ 279 h 910"/>
                  <a:gd name="T20" fmla="*/ 65 w 310"/>
                  <a:gd name="T21" fmla="*/ 241 h 910"/>
                  <a:gd name="T22" fmla="*/ 70 w 310"/>
                  <a:gd name="T23" fmla="*/ 236 h 910"/>
                  <a:gd name="T24" fmla="*/ 70 w 310"/>
                  <a:gd name="T25" fmla="*/ 877 h 910"/>
                  <a:gd name="T26" fmla="*/ 103 w 310"/>
                  <a:gd name="T27" fmla="*/ 909 h 910"/>
                  <a:gd name="T28" fmla="*/ 136 w 310"/>
                  <a:gd name="T29" fmla="*/ 877 h 910"/>
                  <a:gd name="T30" fmla="*/ 136 w 310"/>
                  <a:gd name="T31" fmla="*/ 560 h 910"/>
                  <a:gd name="T32" fmla="*/ 173 w 310"/>
                  <a:gd name="T33" fmla="*/ 560 h 910"/>
                  <a:gd name="T34" fmla="*/ 173 w 310"/>
                  <a:gd name="T35" fmla="*/ 877 h 910"/>
                  <a:gd name="T36" fmla="*/ 206 w 310"/>
                  <a:gd name="T37" fmla="*/ 909 h 910"/>
                  <a:gd name="T38" fmla="*/ 238 w 310"/>
                  <a:gd name="T39" fmla="*/ 877 h 910"/>
                  <a:gd name="T40" fmla="*/ 238 w 310"/>
                  <a:gd name="T41" fmla="*/ 236 h 910"/>
                  <a:gd name="T42" fmla="*/ 244 w 310"/>
                  <a:gd name="T43" fmla="*/ 238 h 910"/>
                  <a:gd name="T44" fmla="*/ 255 w 310"/>
                  <a:gd name="T45" fmla="*/ 279 h 910"/>
                  <a:gd name="T46" fmla="*/ 255 w 310"/>
                  <a:gd name="T47" fmla="*/ 490 h 910"/>
                  <a:gd name="T48" fmla="*/ 282 w 310"/>
                  <a:gd name="T49" fmla="*/ 517 h 910"/>
                  <a:gd name="T50" fmla="*/ 309 w 310"/>
                  <a:gd name="T51" fmla="*/ 490 h 910"/>
                  <a:gd name="T52" fmla="*/ 309 w 310"/>
                  <a:gd name="T53" fmla="*/ 279 h 910"/>
                  <a:gd name="T54" fmla="*/ 279 w 310"/>
                  <a:gd name="T55" fmla="*/ 203 h 910"/>
                  <a:gd name="T56" fmla="*/ 154 w 310"/>
                  <a:gd name="T57" fmla="*/ 149 h 910"/>
                  <a:gd name="T58" fmla="*/ 154 w 310"/>
                  <a:gd name="T59" fmla="*/ 149 h 910"/>
                  <a:gd name="T60" fmla="*/ 220 w 310"/>
                  <a:gd name="T61" fmla="*/ 73 h 910"/>
                  <a:gd name="T62" fmla="*/ 154 w 310"/>
                  <a:gd name="T63" fmla="*/ 0 h 910"/>
                  <a:gd name="T64" fmla="*/ 89 w 310"/>
                  <a:gd name="T65" fmla="*/ 73 h 910"/>
                  <a:gd name="T66" fmla="*/ 154 w 310"/>
                  <a:gd name="T67" fmla="*/ 149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0" h="910">
                    <a:moveTo>
                      <a:pt x="279" y="203"/>
                    </a:moveTo>
                    <a:lnTo>
                      <a:pt x="279" y="203"/>
                    </a:lnTo>
                    <a:cubicBezTo>
                      <a:pt x="255" y="179"/>
                      <a:pt x="225" y="179"/>
                      <a:pt x="217" y="179"/>
                    </a:cubicBezTo>
                    <a:cubicBezTo>
                      <a:pt x="89" y="179"/>
                      <a:pt x="89" y="179"/>
                      <a:pt x="89" y="179"/>
                    </a:cubicBezTo>
                    <a:cubicBezTo>
                      <a:pt x="84" y="179"/>
                      <a:pt x="54" y="179"/>
                      <a:pt x="30" y="203"/>
                    </a:cubicBezTo>
                    <a:cubicBezTo>
                      <a:pt x="11" y="219"/>
                      <a:pt x="0" y="246"/>
                      <a:pt x="0" y="279"/>
                    </a:cubicBezTo>
                    <a:cubicBezTo>
                      <a:pt x="0" y="490"/>
                      <a:pt x="0" y="490"/>
                      <a:pt x="0" y="490"/>
                    </a:cubicBezTo>
                    <a:cubicBezTo>
                      <a:pt x="0" y="503"/>
                      <a:pt x="11" y="517"/>
                      <a:pt x="27" y="517"/>
                    </a:cubicBezTo>
                    <a:cubicBezTo>
                      <a:pt x="41" y="517"/>
                      <a:pt x="52" y="503"/>
                      <a:pt x="52" y="490"/>
                    </a:cubicBezTo>
                    <a:cubicBezTo>
                      <a:pt x="52" y="279"/>
                      <a:pt x="52" y="279"/>
                      <a:pt x="52" y="279"/>
                    </a:cubicBezTo>
                    <a:cubicBezTo>
                      <a:pt x="52" y="259"/>
                      <a:pt x="57" y="246"/>
                      <a:pt x="65" y="241"/>
                    </a:cubicBezTo>
                    <a:cubicBezTo>
                      <a:pt x="68" y="238"/>
                      <a:pt x="68" y="236"/>
                      <a:pt x="70" y="236"/>
                    </a:cubicBezTo>
                    <a:cubicBezTo>
                      <a:pt x="70" y="877"/>
                      <a:pt x="70" y="877"/>
                      <a:pt x="70" y="877"/>
                    </a:cubicBezTo>
                    <a:cubicBezTo>
                      <a:pt x="70" y="896"/>
                      <a:pt x="87" y="909"/>
                      <a:pt x="103" y="909"/>
                    </a:cubicBezTo>
                    <a:cubicBezTo>
                      <a:pt x="122" y="909"/>
                      <a:pt x="136" y="896"/>
                      <a:pt x="136" y="877"/>
                    </a:cubicBezTo>
                    <a:cubicBezTo>
                      <a:pt x="136" y="560"/>
                      <a:pt x="136" y="560"/>
                      <a:pt x="136" y="560"/>
                    </a:cubicBezTo>
                    <a:cubicBezTo>
                      <a:pt x="173" y="560"/>
                      <a:pt x="173" y="560"/>
                      <a:pt x="173" y="560"/>
                    </a:cubicBezTo>
                    <a:cubicBezTo>
                      <a:pt x="173" y="877"/>
                      <a:pt x="173" y="877"/>
                      <a:pt x="173" y="877"/>
                    </a:cubicBezTo>
                    <a:cubicBezTo>
                      <a:pt x="173" y="896"/>
                      <a:pt x="187" y="909"/>
                      <a:pt x="206" y="909"/>
                    </a:cubicBezTo>
                    <a:cubicBezTo>
                      <a:pt x="222" y="909"/>
                      <a:pt x="238" y="896"/>
                      <a:pt x="238" y="877"/>
                    </a:cubicBezTo>
                    <a:cubicBezTo>
                      <a:pt x="238" y="236"/>
                      <a:pt x="238" y="236"/>
                      <a:pt x="238" y="236"/>
                    </a:cubicBezTo>
                    <a:cubicBezTo>
                      <a:pt x="238" y="236"/>
                      <a:pt x="241" y="238"/>
                      <a:pt x="244" y="238"/>
                    </a:cubicBezTo>
                    <a:cubicBezTo>
                      <a:pt x="252" y="246"/>
                      <a:pt x="255" y="259"/>
                      <a:pt x="255" y="279"/>
                    </a:cubicBezTo>
                    <a:cubicBezTo>
                      <a:pt x="255" y="490"/>
                      <a:pt x="255" y="490"/>
                      <a:pt x="255" y="490"/>
                    </a:cubicBezTo>
                    <a:cubicBezTo>
                      <a:pt x="255" y="503"/>
                      <a:pt x="268" y="517"/>
                      <a:pt x="282" y="517"/>
                    </a:cubicBezTo>
                    <a:cubicBezTo>
                      <a:pt x="295" y="517"/>
                      <a:pt x="309" y="503"/>
                      <a:pt x="309" y="490"/>
                    </a:cubicBezTo>
                    <a:cubicBezTo>
                      <a:pt x="309" y="279"/>
                      <a:pt x="309" y="279"/>
                      <a:pt x="309" y="279"/>
                    </a:cubicBezTo>
                    <a:cubicBezTo>
                      <a:pt x="309" y="246"/>
                      <a:pt x="298" y="219"/>
                      <a:pt x="279" y="203"/>
                    </a:cubicBezTo>
                    <a:close/>
                    <a:moveTo>
                      <a:pt x="154" y="149"/>
                    </a:moveTo>
                    <a:lnTo>
                      <a:pt x="154" y="149"/>
                    </a:lnTo>
                    <a:cubicBezTo>
                      <a:pt x="190" y="149"/>
                      <a:pt x="220" y="113"/>
                      <a:pt x="220" y="73"/>
                    </a:cubicBezTo>
                    <a:cubicBezTo>
                      <a:pt x="220" y="35"/>
                      <a:pt x="190" y="0"/>
                      <a:pt x="154" y="0"/>
                    </a:cubicBezTo>
                    <a:cubicBezTo>
                      <a:pt x="119" y="0"/>
                      <a:pt x="89" y="35"/>
                      <a:pt x="89" y="73"/>
                    </a:cubicBezTo>
                    <a:cubicBezTo>
                      <a:pt x="89" y="113"/>
                      <a:pt x="119" y="149"/>
                      <a:pt x="154" y="149"/>
                    </a:cubicBezTo>
                    <a:close/>
                  </a:path>
                </a:pathLst>
              </a:custGeom>
              <a:solidFill>
                <a:sysClr val="windowText" lastClr="000000">
                  <a:lumMod val="50000"/>
                  <a:lumOff val="50000"/>
                </a:sysClr>
              </a:solidFill>
              <a:ln>
                <a:noFill/>
              </a:ln>
              <a:effectLst/>
            </p:spPr>
            <p:txBody>
              <a:bodyPr wrap="none" lIns="243770" tIns="121885" rIns="243770" bIns="121885" anchor="ctr"/>
              <a:lstStyle/>
              <a:p>
                <a:pPr>
                  <a:defRPr/>
                </a:pPr>
                <a:endParaRPr lang="en-US" dirty="0"/>
              </a:p>
            </p:txBody>
          </p:sp>
          <p:sp>
            <p:nvSpPr>
              <p:cNvPr id="33" name="Freeform 226"/>
              <p:cNvSpPr>
                <a:spLocks noChangeArrowheads="1"/>
              </p:cNvSpPr>
              <p:nvPr/>
            </p:nvSpPr>
            <p:spPr bwMode="auto">
              <a:xfrm>
                <a:off x="5209385" y="3458718"/>
                <a:ext cx="306044" cy="783505"/>
              </a:xfrm>
              <a:custGeom>
                <a:avLst/>
                <a:gdLst>
                  <a:gd name="T0" fmla="*/ 279 w 310"/>
                  <a:gd name="T1" fmla="*/ 203 h 910"/>
                  <a:gd name="T2" fmla="*/ 279 w 310"/>
                  <a:gd name="T3" fmla="*/ 203 h 910"/>
                  <a:gd name="T4" fmla="*/ 217 w 310"/>
                  <a:gd name="T5" fmla="*/ 179 h 910"/>
                  <a:gd name="T6" fmla="*/ 89 w 310"/>
                  <a:gd name="T7" fmla="*/ 179 h 910"/>
                  <a:gd name="T8" fmla="*/ 30 w 310"/>
                  <a:gd name="T9" fmla="*/ 203 h 910"/>
                  <a:gd name="T10" fmla="*/ 0 w 310"/>
                  <a:gd name="T11" fmla="*/ 279 h 910"/>
                  <a:gd name="T12" fmla="*/ 0 w 310"/>
                  <a:gd name="T13" fmla="*/ 490 h 910"/>
                  <a:gd name="T14" fmla="*/ 27 w 310"/>
                  <a:gd name="T15" fmla="*/ 517 h 910"/>
                  <a:gd name="T16" fmla="*/ 52 w 310"/>
                  <a:gd name="T17" fmla="*/ 490 h 910"/>
                  <a:gd name="T18" fmla="*/ 52 w 310"/>
                  <a:gd name="T19" fmla="*/ 279 h 910"/>
                  <a:gd name="T20" fmla="*/ 65 w 310"/>
                  <a:gd name="T21" fmla="*/ 241 h 910"/>
                  <a:gd name="T22" fmla="*/ 70 w 310"/>
                  <a:gd name="T23" fmla="*/ 236 h 910"/>
                  <a:gd name="T24" fmla="*/ 70 w 310"/>
                  <a:gd name="T25" fmla="*/ 877 h 910"/>
                  <a:gd name="T26" fmla="*/ 103 w 310"/>
                  <a:gd name="T27" fmla="*/ 909 h 910"/>
                  <a:gd name="T28" fmla="*/ 136 w 310"/>
                  <a:gd name="T29" fmla="*/ 877 h 910"/>
                  <a:gd name="T30" fmla="*/ 136 w 310"/>
                  <a:gd name="T31" fmla="*/ 560 h 910"/>
                  <a:gd name="T32" fmla="*/ 173 w 310"/>
                  <a:gd name="T33" fmla="*/ 560 h 910"/>
                  <a:gd name="T34" fmla="*/ 173 w 310"/>
                  <a:gd name="T35" fmla="*/ 877 h 910"/>
                  <a:gd name="T36" fmla="*/ 206 w 310"/>
                  <a:gd name="T37" fmla="*/ 909 h 910"/>
                  <a:gd name="T38" fmla="*/ 238 w 310"/>
                  <a:gd name="T39" fmla="*/ 877 h 910"/>
                  <a:gd name="T40" fmla="*/ 238 w 310"/>
                  <a:gd name="T41" fmla="*/ 236 h 910"/>
                  <a:gd name="T42" fmla="*/ 244 w 310"/>
                  <a:gd name="T43" fmla="*/ 238 h 910"/>
                  <a:gd name="T44" fmla="*/ 255 w 310"/>
                  <a:gd name="T45" fmla="*/ 279 h 910"/>
                  <a:gd name="T46" fmla="*/ 255 w 310"/>
                  <a:gd name="T47" fmla="*/ 490 h 910"/>
                  <a:gd name="T48" fmla="*/ 282 w 310"/>
                  <a:gd name="T49" fmla="*/ 517 h 910"/>
                  <a:gd name="T50" fmla="*/ 309 w 310"/>
                  <a:gd name="T51" fmla="*/ 490 h 910"/>
                  <a:gd name="T52" fmla="*/ 309 w 310"/>
                  <a:gd name="T53" fmla="*/ 279 h 910"/>
                  <a:gd name="T54" fmla="*/ 279 w 310"/>
                  <a:gd name="T55" fmla="*/ 203 h 910"/>
                  <a:gd name="T56" fmla="*/ 154 w 310"/>
                  <a:gd name="T57" fmla="*/ 149 h 910"/>
                  <a:gd name="T58" fmla="*/ 154 w 310"/>
                  <a:gd name="T59" fmla="*/ 149 h 910"/>
                  <a:gd name="T60" fmla="*/ 220 w 310"/>
                  <a:gd name="T61" fmla="*/ 73 h 910"/>
                  <a:gd name="T62" fmla="*/ 154 w 310"/>
                  <a:gd name="T63" fmla="*/ 0 h 910"/>
                  <a:gd name="T64" fmla="*/ 89 w 310"/>
                  <a:gd name="T65" fmla="*/ 73 h 910"/>
                  <a:gd name="T66" fmla="*/ 154 w 310"/>
                  <a:gd name="T67" fmla="*/ 149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0" h="910">
                    <a:moveTo>
                      <a:pt x="279" y="203"/>
                    </a:moveTo>
                    <a:lnTo>
                      <a:pt x="279" y="203"/>
                    </a:lnTo>
                    <a:cubicBezTo>
                      <a:pt x="255" y="179"/>
                      <a:pt x="225" y="179"/>
                      <a:pt x="217" y="179"/>
                    </a:cubicBezTo>
                    <a:cubicBezTo>
                      <a:pt x="89" y="179"/>
                      <a:pt x="89" y="179"/>
                      <a:pt x="89" y="179"/>
                    </a:cubicBezTo>
                    <a:cubicBezTo>
                      <a:pt x="84" y="179"/>
                      <a:pt x="54" y="179"/>
                      <a:pt x="30" y="203"/>
                    </a:cubicBezTo>
                    <a:cubicBezTo>
                      <a:pt x="11" y="219"/>
                      <a:pt x="0" y="246"/>
                      <a:pt x="0" y="279"/>
                    </a:cubicBezTo>
                    <a:cubicBezTo>
                      <a:pt x="0" y="490"/>
                      <a:pt x="0" y="490"/>
                      <a:pt x="0" y="490"/>
                    </a:cubicBezTo>
                    <a:cubicBezTo>
                      <a:pt x="0" y="503"/>
                      <a:pt x="11" y="517"/>
                      <a:pt x="27" y="517"/>
                    </a:cubicBezTo>
                    <a:cubicBezTo>
                      <a:pt x="41" y="517"/>
                      <a:pt x="52" y="503"/>
                      <a:pt x="52" y="490"/>
                    </a:cubicBezTo>
                    <a:cubicBezTo>
                      <a:pt x="52" y="279"/>
                      <a:pt x="52" y="279"/>
                      <a:pt x="52" y="279"/>
                    </a:cubicBezTo>
                    <a:cubicBezTo>
                      <a:pt x="52" y="259"/>
                      <a:pt x="57" y="246"/>
                      <a:pt x="65" y="241"/>
                    </a:cubicBezTo>
                    <a:cubicBezTo>
                      <a:pt x="68" y="238"/>
                      <a:pt x="68" y="236"/>
                      <a:pt x="70" y="236"/>
                    </a:cubicBezTo>
                    <a:cubicBezTo>
                      <a:pt x="70" y="877"/>
                      <a:pt x="70" y="877"/>
                      <a:pt x="70" y="877"/>
                    </a:cubicBezTo>
                    <a:cubicBezTo>
                      <a:pt x="70" y="896"/>
                      <a:pt x="87" y="909"/>
                      <a:pt x="103" y="909"/>
                    </a:cubicBezTo>
                    <a:cubicBezTo>
                      <a:pt x="122" y="909"/>
                      <a:pt x="136" y="896"/>
                      <a:pt x="136" y="877"/>
                    </a:cubicBezTo>
                    <a:cubicBezTo>
                      <a:pt x="136" y="560"/>
                      <a:pt x="136" y="560"/>
                      <a:pt x="136" y="560"/>
                    </a:cubicBezTo>
                    <a:cubicBezTo>
                      <a:pt x="173" y="560"/>
                      <a:pt x="173" y="560"/>
                      <a:pt x="173" y="560"/>
                    </a:cubicBezTo>
                    <a:cubicBezTo>
                      <a:pt x="173" y="877"/>
                      <a:pt x="173" y="877"/>
                      <a:pt x="173" y="877"/>
                    </a:cubicBezTo>
                    <a:cubicBezTo>
                      <a:pt x="173" y="896"/>
                      <a:pt x="187" y="909"/>
                      <a:pt x="206" y="909"/>
                    </a:cubicBezTo>
                    <a:cubicBezTo>
                      <a:pt x="222" y="909"/>
                      <a:pt x="238" y="896"/>
                      <a:pt x="238" y="877"/>
                    </a:cubicBezTo>
                    <a:cubicBezTo>
                      <a:pt x="238" y="236"/>
                      <a:pt x="238" y="236"/>
                      <a:pt x="238" y="236"/>
                    </a:cubicBezTo>
                    <a:cubicBezTo>
                      <a:pt x="238" y="236"/>
                      <a:pt x="241" y="238"/>
                      <a:pt x="244" y="238"/>
                    </a:cubicBezTo>
                    <a:cubicBezTo>
                      <a:pt x="252" y="246"/>
                      <a:pt x="255" y="259"/>
                      <a:pt x="255" y="279"/>
                    </a:cubicBezTo>
                    <a:cubicBezTo>
                      <a:pt x="255" y="490"/>
                      <a:pt x="255" y="490"/>
                      <a:pt x="255" y="490"/>
                    </a:cubicBezTo>
                    <a:cubicBezTo>
                      <a:pt x="255" y="503"/>
                      <a:pt x="268" y="517"/>
                      <a:pt x="282" y="517"/>
                    </a:cubicBezTo>
                    <a:cubicBezTo>
                      <a:pt x="295" y="517"/>
                      <a:pt x="309" y="503"/>
                      <a:pt x="309" y="490"/>
                    </a:cubicBezTo>
                    <a:cubicBezTo>
                      <a:pt x="309" y="279"/>
                      <a:pt x="309" y="279"/>
                      <a:pt x="309" y="279"/>
                    </a:cubicBezTo>
                    <a:cubicBezTo>
                      <a:pt x="309" y="246"/>
                      <a:pt x="298" y="219"/>
                      <a:pt x="279" y="203"/>
                    </a:cubicBezTo>
                    <a:close/>
                    <a:moveTo>
                      <a:pt x="154" y="149"/>
                    </a:moveTo>
                    <a:lnTo>
                      <a:pt x="154" y="149"/>
                    </a:lnTo>
                    <a:cubicBezTo>
                      <a:pt x="190" y="149"/>
                      <a:pt x="220" y="113"/>
                      <a:pt x="220" y="73"/>
                    </a:cubicBezTo>
                    <a:cubicBezTo>
                      <a:pt x="220" y="35"/>
                      <a:pt x="190" y="0"/>
                      <a:pt x="154" y="0"/>
                    </a:cubicBezTo>
                    <a:cubicBezTo>
                      <a:pt x="119" y="0"/>
                      <a:pt x="89" y="35"/>
                      <a:pt x="89" y="73"/>
                    </a:cubicBezTo>
                    <a:cubicBezTo>
                      <a:pt x="89" y="113"/>
                      <a:pt x="119" y="149"/>
                      <a:pt x="154" y="149"/>
                    </a:cubicBezTo>
                    <a:close/>
                  </a:path>
                </a:pathLst>
              </a:custGeom>
              <a:solidFill>
                <a:sysClr val="windowText" lastClr="000000">
                  <a:lumMod val="50000"/>
                  <a:lumOff val="50000"/>
                </a:sysClr>
              </a:solidFill>
              <a:ln>
                <a:noFill/>
              </a:ln>
              <a:effectLst/>
            </p:spPr>
            <p:txBody>
              <a:bodyPr wrap="none" lIns="243770" tIns="121885" rIns="243770" bIns="121885" anchor="ctr"/>
              <a:lstStyle/>
              <a:p>
                <a:pPr>
                  <a:defRPr/>
                </a:pPr>
                <a:endParaRPr lang="en-US" dirty="0"/>
              </a:p>
            </p:txBody>
          </p:sp>
        </p:grpSp>
        <p:grpSp>
          <p:nvGrpSpPr>
            <p:cNvPr id="34" name="组合 33"/>
            <p:cNvGrpSpPr/>
            <p:nvPr/>
          </p:nvGrpSpPr>
          <p:grpSpPr>
            <a:xfrm>
              <a:off x="1765" y="7619"/>
              <a:ext cx="6921" cy="1234"/>
              <a:chOff x="1120904" y="4838265"/>
              <a:chExt cx="4394525" cy="783505"/>
            </a:xfrm>
          </p:grpSpPr>
          <p:sp>
            <p:nvSpPr>
              <p:cNvPr id="35" name="Freeform 226"/>
              <p:cNvSpPr>
                <a:spLocks noChangeArrowheads="1"/>
              </p:cNvSpPr>
              <p:nvPr/>
            </p:nvSpPr>
            <p:spPr bwMode="auto">
              <a:xfrm>
                <a:off x="1120904" y="4838265"/>
                <a:ext cx="306044" cy="783505"/>
              </a:xfrm>
              <a:custGeom>
                <a:avLst/>
                <a:gdLst>
                  <a:gd name="T0" fmla="*/ 279 w 310"/>
                  <a:gd name="T1" fmla="*/ 203 h 910"/>
                  <a:gd name="T2" fmla="*/ 279 w 310"/>
                  <a:gd name="T3" fmla="*/ 203 h 910"/>
                  <a:gd name="T4" fmla="*/ 217 w 310"/>
                  <a:gd name="T5" fmla="*/ 179 h 910"/>
                  <a:gd name="T6" fmla="*/ 89 w 310"/>
                  <a:gd name="T7" fmla="*/ 179 h 910"/>
                  <a:gd name="T8" fmla="*/ 30 w 310"/>
                  <a:gd name="T9" fmla="*/ 203 h 910"/>
                  <a:gd name="T10" fmla="*/ 0 w 310"/>
                  <a:gd name="T11" fmla="*/ 279 h 910"/>
                  <a:gd name="T12" fmla="*/ 0 w 310"/>
                  <a:gd name="T13" fmla="*/ 490 h 910"/>
                  <a:gd name="T14" fmla="*/ 27 w 310"/>
                  <a:gd name="T15" fmla="*/ 517 h 910"/>
                  <a:gd name="T16" fmla="*/ 52 w 310"/>
                  <a:gd name="T17" fmla="*/ 490 h 910"/>
                  <a:gd name="T18" fmla="*/ 52 w 310"/>
                  <a:gd name="T19" fmla="*/ 279 h 910"/>
                  <a:gd name="T20" fmla="*/ 65 w 310"/>
                  <a:gd name="T21" fmla="*/ 241 h 910"/>
                  <a:gd name="T22" fmla="*/ 70 w 310"/>
                  <a:gd name="T23" fmla="*/ 236 h 910"/>
                  <a:gd name="T24" fmla="*/ 70 w 310"/>
                  <a:gd name="T25" fmla="*/ 877 h 910"/>
                  <a:gd name="T26" fmla="*/ 103 w 310"/>
                  <a:gd name="T27" fmla="*/ 909 h 910"/>
                  <a:gd name="T28" fmla="*/ 136 w 310"/>
                  <a:gd name="T29" fmla="*/ 877 h 910"/>
                  <a:gd name="T30" fmla="*/ 136 w 310"/>
                  <a:gd name="T31" fmla="*/ 560 h 910"/>
                  <a:gd name="T32" fmla="*/ 173 w 310"/>
                  <a:gd name="T33" fmla="*/ 560 h 910"/>
                  <a:gd name="T34" fmla="*/ 173 w 310"/>
                  <a:gd name="T35" fmla="*/ 877 h 910"/>
                  <a:gd name="T36" fmla="*/ 206 w 310"/>
                  <a:gd name="T37" fmla="*/ 909 h 910"/>
                  <a:gd name="T38" fmla="*/ 238 w 310"/>
                  <a:gd name="T39" fmla="*/ 877 h 910"/>
                  <a:gd name="T40" fmla="*/ 238 w 310"/>
                  <a:gd name="T41" fmla="*/ 236 h 910"/>
                  <a:gd name="T42" fmla="*/ 244 w 310"/>
                  <a:gd name="T43" fmla="*/ 238 h 910"/>
                  <a:gd name="T44" fmla="*/ 255 w 310"/>
                  <a:gd name="T45" fmla="*/ 279 h 910"/>
                  <a:gd name="T46" fmla="*/ 255 w 310"/>
                  <a:gd name="T47" fmla="*/ 490 h 910"/>
                  <a:gd name="T48" fmla="*/ 282 w 310"/>
                  <a:gd name="T49" fmla="*/ 517 h 910"/>
                  <a:gd name="T50" fmla="*/ 309 w 310"/>
                  <a:gd name="T51" fmla="*/ 490 h 910"/>
                  <a:gd name="T52" fmla="*/ 309 w 310"/>
                  <a:gd name="T53" fmla="*/ 279 h 910"/>
                  <a:gd name="T54" fmla="*/ 279 w 310"/>
                  <a:gd name="T55" fmla="*/ 203 h 910"/>
                  <a:gd name="T56" fmla="*/ 154 w 310"/>
                  <a:gd name="T57" fmla="*/ 149 h 910"/>
                  <a:gd name="T58" fmla="*/ 154 w 310"/>
                  <a:gd name="T59" fmla="*/ 149 h 910"/>
                  <a:gd name="T60" fmla="*/ 220 w 310"/>
                  <a:gd name="T61" fmla="*/ 73 h 910"/>
                  <a:gd name="T62" fmla="*/ 154 w 310"/>
                  <a:gd name="T63" fmla="*/ 0 h 910"/>
                  <a:gd name="T64" fmla="*/ 89 w 310"/>
                  <a:gd name="T65" fmla="*/ 73 h 910"/>
                  <a:gd name="T66" fmla="*/ 154 w 310"/>
                  <a:gd name="T67" fmla="*/ 149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0" h="910">
                    <a:moveTo>
                      <a:pt x="279" y="203"/>
                    </a:moveTo>
                    <a:lnTo>
                      <a:pt x="279" y="203"/>
                    </a:lnTo>
                    <a:cubicBezTo>
                      <a:pt x="255" y="179"/>
                      <a:pt x="225" y="179"/>
                      <a:pt x="217" y="179"/>
                    </a:cubicBezTo>
                    <a:cubicBezTo>
                      <a:pt x="89" y="179"/>
                      <a:pt x="89" y="179"/>
                      <a:pt x="89" y="179"/>
                    </a:cubicBezTo>
                    <a:cubicBezTo>
                      <a:pt x="84" y="179"/>
                      <a:pt x="54" y="179"/>
                      <a:pt x="30" y="203"/>
                    </a:cubicBezTo>
                    <a:cubicBezTo>
                      <a:pt x="11" y="219"/>
                      <a:pt x="0" y="246"/>
                      <a:pt x="0" y="279"/>
                    </a:cubicBezTo>
                    <a:cubicBezTo>
                      <a:pt x="0" y="490"/>
                      <a:pt x="0" y="490"/>
                      <a:pt x="0" y="490"/>
                    </a:cubicBezTo>
                    <a:cubicBezTo>
                      <a:pt x="0" y="503"/>
                      <a:pt x="11" y="517"/>
                      <a:pt x="27" y="517"/>
                    </a:cubicBezTo>
                    <a:cubicBezTo>
                      <a:pt x="41" y="517"/>
                      <a:pt x="52" y="503"/>
                      <a:pt x="52" y="490"/>
                    </a:cubicBezTo>
                    <a:cubicBezTo>
                      <a:pt x="52" y="279"/>
                      <a:pt x="52" y="279"/>
                      <a:pt x="52" y="279"/>
                    </a:cubicBezTo>
                    <a:cubicBezTo>
                      <a:pt x="52" y="259"/>
                      <a:pt x="57" y="246"/>
                      <a:pt x="65" y="241"/>
                    </a:cubicBezTo>
                    <a:cubicBezTo>
                      <a:pt x="68" y="238"/>
                      <a:pt x="68" y="236"/>
                      <a:pt x="70" y="236"/>
                    </a:cubicBezTo>
                    <a:cubicBezTo>
                      <a:pt x="70" y="877"/>
                      <a:pt x="70" y="877"/>
                      <a:pt x="70" y="877"/>
                    </a:cubicBezTo>
                    <a:cubicBezTo>
                      <a:pt x="70" y="896"/>
                      <a:pt x="87" y="909"/>
                      <a:pt x="103" y="909"/>
                    </a:cubicBezTo>
                    <a:cubicBezTo>
                      <a:pt x="122" y="909"/>
                      <a:pt x="136" y="896"/>
                      <a:pt x="136" y="877"/>
                    </a:cubicBezTo>
                    <a:cubicBezTo>
                      <a:pt x="136" y="560"/>
                      <a:pt x="136" y="560"/>
                      <a:pt x="136" y="560"/>
                    </a:cubicBezTo>
                    <a:cubicBezTo>
                      <a:pt x="173" y="560"/>
                      <a:pt x="173" y="560"/>
                      <a:pt x="173" y="560"/>
                    </a:cubicBezTo>
                    <a:cubicBezTo>
                      <a:pt x="173" y="877"/>
                      <a:pt x="173" y="877"/>
                      <a:pt x="173" y="877"/>
                    </a:cubicBezTo>
                    <a:cubicBezTo>
                      <a:pt x="173" y="896"/>
                      <a:pt x="187" y="909"/>
                      <a:pt x="206" y="909"/>
                    </a:cubicBezTo>
                    <a:cubicBezTo>
                      <a:pt x="222" y="909"/>
                      <a:pt x="238" y="896"/>
                      <a:pt x="238" y="877"/>
                    </a:cubicBezTo>
                    <a:cubicBezTo>
                      <a:pt x="238" y="236"/>
                      <a:pt x="238" y="236"/>
                      <a:pt x="238" y="236"/>
                    </a:cubicBezTo>
                    <a:cubicBezTo>
                      <a:pt x="238" y="236"/>
                      <a:pt x="241" y="238"/>
                      <a:pt x="244" y="238"/>
                    </a:cubicBezTo>
                    <a:cubicBezTo>
                      <a:pt x="252" y="246"/>
                      <a:pt x="255" y="259"/>
                      <a:pt x="255" y="279"/>
                    </a:cubicBezTo>
                    <a:cubicBezTo>
                      <a:pt x="255" y="490"/>
                      <a:pt x="255" y="490"/>
                      <a:pt x="255" y="490"/>
                    </a:cubicBezTo>
                    <a:cubicBezTo>
                      <a:pt x="255" y="503"/>
                      <a:pt x="268" y="517"/>
                      <a:pt x="282" y="517"/>
                    </a:cubicBezTo>
                    <a:cubicBezTo>
                      <a:pt x="295" y="517"/>
                      <a:pt x="309" y="503"/>
                      <a:pt x="309" y="490"/>
                    </a:cubicBezTo>
                    <a:cubicBezTo>
                      <a:pt x="309" y="279"/>
                      <a:pt x="309" y="279"/>
                      <a:pt x="309" y="279"/>
                    </a:cubicBezTo>
                    <a:cubicBezTo>
                      <a:pt x="309" y="246"/>
                      <a:pt x="298" y="219"/>
                      <a:pt x="279" y="203"/>
                    </a:cubicBezTo>
                    <a:close/>
                    <a:moveTo>
                      <a:pt x="154" y="149"/>
                    </a:moveTo>
                    <a:lnTo>
                      <a:pt x="154" y="149"/>
                    </a:lnTo>
                    <a:cubicBezTo>
                      <a:pt x="190" y="149"/>
                      <a:pt x="220" y="113"/>
                      <a:pt x="220" y="73"/>
                    </a:cubicBezTo>
                    <a:cubicBezTo>
                      <a:pt x="220" y="35"/>
                      <a:pt x="190" y="0"/>
                      <a:pt x="154" y="0"/>
                    </a:cubicBezTo>
                    <a:cubicBezTo>
                      <a:pt x="119" y="0"/>
                      <a:pt x="89" y="35"/>
                      <a:pt x="89" y="73"/>
                    </a:cubicBezTo>
                    <a:cubicBezTo>
                      <a:pt x="89" y="113"/>
                      <a:pt x="119" y="149"/>
                      <a:pt x="154" y="149"/>
                    </a:cubicBezTo>
                    <a:close/>
                  </a:path>
                </a:pathLst>
              </a:custGeom>
              <a:solidFill>
                <a:srgbClr val="D63850"/>
              </a:solidFill>
              <a:ln>
                <a:noFill/>
              </a:ln>
              <a:effectLst/>
            </p:spPr>
            <p:txBody>
              <a:bodyPr wrap="none" lIns="243770" tIns="121885" rIns="243770" bIns="121885" anchor="ctr"/>
              <a:lstStyle/>
              <a:p>
                <a:pPr>
                  <a:defRPr/>
                </a:pPr>
                <a:endParaRPr lang="en-US" dirty="0"/>
              </a:p>
            </p:txBody>
          </p:sp>
          <p:sp>
            <p:nvSpPr>
              <p:cNvPr id="36" name="Freeform 226"/>
              <p:cNvSpPr>
                <a:spLocks noChangeArrowheads="1"/>
              </p:cNvSpPr>
              <p:nvPr/>
            </p:nvSpPr>
            <p:spPr bwMode="auto">
              <a:xfrm>
                <a:off x="1575180" y="4838265"/>
                <a:ext cx="306044" cy="783505"/>
              </a:xfrm>
              <a:custGeom>
                <a:avLst/>
                <a:gdLst>
                  <a:gd name="T0" fmla="*/ 279 w 310"/>
                  <a:gd name="T1" fmla="*/ 203 h 910"/>
                  <a:gd name="T2" fmla="*/ 279 w 310"/>
                  <a:gd name="T3" fmla="*/ 203 h 910"/>
                  <a:gd name="T4" fmla="*/ 217 w 310"/>
                  <a:gd name="T5" fmla="*/ 179 h 910"/>
                  <a:gd name="T6" fmla="*/ 89 w 310"/>
                  <a:gd name="T7" fmla="*/ 179 h 910"/>
                  <a:gd name="T8" fmla="*/ 30 w 310"/>
                  <a:gd name="T9" fmla="*/ 203 h 910"/>
                  <a:gd name="T10" fmla="*/ 0 w 310"/>
                  <a:gd name="T11" fmla="*/ 279 h 910"/>
                  <a:gd name="T12" fmla="*/ 0 w 310"/>
                  <a:gd name="T13" fmla="*/ 490 h 910"/>
                  <a:gd name="T14" fmla="*/ 27 w 310"/>
                  <a:gd name="T15" fmla="*/ 517 h 910"/>
                  <a:gd name="T16" fmla="*/ 52 w 310"/>
                  <a:gd name="T17" fmla="*/ 490 h 910"/>
                  <a:gd name="T18" fmla="*/ 52 w 310"/>
                  <a:gd name="T19" fmla="*/ 279 h 910"/>
                  <a:gd name="T20" fmla="*/ 65 w 310"/>
                  <a:gd name="T21" fmla="*/ 241 h 910"/>
                  <a:gd name="T22" fmla="*/ 70 w 310"/>
                  <a:gd name="T23" fmla="*/ 236 h 910"/>
                  <a:gd name="T24" fmla="*/ 70 w 310"/>
                  <a:gd name="T25" fmla="*/ 877 h 910"/>
                  <a:gd name="T26" fmla="*/ 103 w 310"/>
                  <a:gd name="T27" fmla="*/ 909 h 910"/>
                  <a:gd name="T28" fmla="*/ 136 w 310"/>
                  <a:gd name="T29" fmla="*/ 877 h 910"/>
                  <a:gd name="T30" fmla="*/ 136 w 310"/>
                  <a:gd name="T31" fmla="*/ 560 h 910"/>
                  <a:gd name="T32" fmla="*/ 173 w 310"/>
                  <a:gd name="T33" fmla="*/ 560 h 910"/>
                  <a:gd name="T34" fmla="*/ 173 w 310"/>
                  <a:gd name="T35" fmla="*/ 877 h 910"/>
                  <a:gd name="T36" fmla="*/ 206 w 310"/>
                  <a:gd name="T37" fmla="*/ 909 h 910"/>
                  <a:gd name="T38" fmla="*/ 238 w 310"/>
                  <a:gd name="T39" fmla="*/ 877 h 910"/>
                  <a:gd name="T40" fmla="*/ 238 w 310"/>
                  <a:gd name="T41" fmla="*/ 236 h 910"/>
                  <a:gd name="T42" fmla="*/ 244 w 310"/>
                  <a:gd name="T43" fmla="*/ 238 h 910"/>
                  <a:gd name="T44" fmla="*/ 255 w 310"/>
                  <a:gd name="T45" fmla="*/ 279 h 910"/>
                  <a:gd name="T46" fmla="*/ 255 w 310"/>
                  <a:gd name="T47" fmla="*/ 490 h 910"/>
                  <a:gd name="T48" fmla="*/ 282 w 310"/>
                  <a:gd name="T49" fmla="*/ 517 h 910"/>
                  <a:gd name="T50" fmla="*/ 309 w 310"/>
                  <a:gd name="T51" fmla="*/ 490 h 910"/>
                  <a:gd name="T52" fmla="*/ 309 w 310"/>
                  <a:gd name="T53" fmla="*/ 279 h 910"/>
                  <a:gd name="T54" fmla="*/ 279 w 310"/>
                  <a:gd name="T55" fmla="*/ 203 h 910"/>
                  <a:gd name="T56" fmla="*/ 154 w 310"/>
                  <a:gd name="T57" fmla="*/ 149 h 910"/>
                  <a:gd name="T58" fmla="*/ 154 w 310"/>
                  <a:gd name="T59" fmla="*/ 149 h 910"/>
                  <a:gd name="T60" fmla="*/ 220 w 310"/>
                  <a:gd name="T61" fmla="*/ 73 h 910"/>
                  <a:gd name="T62" fmla="*/ 154 w 310"/>
                  <a:gd name="T63" fmla="*/ 0 h 910"/>
                  <a:gd name="T64" fmla="*/ 89 w 310"/>
                  <a:gd name="T65" fmla="*/ 73 h 910"/>
                  <a:gd name="T66" fmla="*/ 154 w 310"/>
                  <a:gd name="T67" fmla="*/ 149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0" h="910">
                    <a:moveTo>
                      <a:pt x="279" y="203"/>
                    </a:moveTo>
                    <a:lnTo>
                      <a:pt x="279" y="203"/>
                    </a:lnTo>
                    <a:cubicBezTo>
                      <a:pt x="255" y="179"/>
                      <a:pt x="225" y="179"/>
                      <a:pt x="217" y="179"/>
                    </a:cubicBezTo>
                    <a:cubicBezTo>
                      <a:pt x="89" y="179"/>
                      <a:pt x="89" y="179"/>
                      <a:pt x="89" y="179"/>
                    </a:cubicBezTo>
                    <a:cubicBezTo>
                      <a:pt x="84" y="179"/>
                      <a:pt x="54" y="179"/>
                      <a:pt x="30" y="203"/>
                    </a:cubicBezTo>
                    <a:cubicBezTo>
                      <a:pt x="11" y="219"/>
                      <a:pt x="0" y="246"/>
                      <a:pt x="0" y="279"/>
                    </a:cubicBezTo>
                    <a:cubicBezTo>
                      <a:pt x="0" y="490"/>
                      <a:pt x="0" y="490"/>
                      <a:pt x="0" y="490"/>
                    </a:cubicBezTo>
                    <a:cubicBezTo>
                      <a:pt x="0" y="503"/>
                      <a:pt x="11" y="517"/>
                      <a:pt x="27" y="517"/>
                    </a:cubicBezTo>
                    <a:cubicBezTo>
                      <a:pt x="41" y="517"/>
                      <a:pt x="52" y="503"/>
                      <a:pt x="52" y="490"/>
                    </a:cubicBezTo>
                    <a:cubicBezTo>
                      <a:pt x="52" y="279"/>
                      <a:pt x="52" y="279"/>
                      <a:pt x="52" y="279"/>
                    </a:cubicBezTo>
                    <a:cubicBezTo>
                      <a:pt x="52" y="259"/>
                      <a:pt x="57" y="246"/>
                      <a:pt x="65" y="241"/>
                    </a:cubicBezTo>
                    <a:cubicBezTo>
                      <a:pt x="68" y="238"/>
                      <a:pt x="68" y="236"/>
                      <a:pt x="70" y="236"/>
                    </a:cubicBezTo>
                    <a:cubicBezTo>
                      <a:pt x="70" y="877"/>
                      <a:pt x="70" y="877"/>
                      <a:pt x="70" y="877"/>
                    </a:cubicBezTo>
                    <a:cubicBezTo>
                      <a:pt x="70" y="896"/>
                      <a:pt x="87" y="909"/>
                      <a:pt x="103" y="909"/>
                    </a:cubicBezTo>
                    <a:cubicBezTo>
                      <a:pt x="122" y="909"/>
                      <a:pt x="136" y="896"/>
                      <a:pt x="136" y="877"/>
                    </a:cubicBezTo>
                    <a:cubicBezTo>
                      <a:pt x="136" y="560"/>
                      <a:pt x="136" y="560"/>
                      <a:pt x="136" y="560"/>
                    </a:cubicBezTo>
                    <a:cubicBezTo>
                      <a:pt x="173" y="560"/>
                      <a:pt x="173" y="560"/>
                      <a:pt x="173" y="560"/>
                    </a:cubicBezTo>
                    <a:cubicBezTo>
                      <a:pt x="173" y="877"/>
                      <a:pt x="173" y="877"/>
                      <a:pt x="173" y="877"/>
                    </a:cubicBezTo>
                    <a:cubicBezTo>
                      <a:pt x="173" y="896"/>
                      <a:pt x="187" y="909"/>
                      <a:pt x="206" y="909"/>
                    </a:cubicBezTo>
                    <a:cubicBezTo>
                      <a:pt x="222" y="909"/>
                      <a:pt x="238" y="896"/>
                      <a:pt x="238" y="877"/>
                    </a:cubicBezTo>
                    <a:cubicBezTo>
                      <a:pt x="238" y="236"/>
                      <a:pt x="238" y="236"/>
                      <a:pt x="238" y="236"/>
                    </a:cubicBezTo>
                    <a:cubicBezTo>
                      <a:pt x="238" y="236"/>
                      <a:pt x="241" y="238"/>
                      <a:pt x="244" y="238"/>
                    </a:cubicBezTo>
                    <a:cubicBezTo>
                      <a:pt x="252" y="246"/>
                      <a:pt x="255" y="259"/>
                      <a:pt x="255" y="279"/>
                    </a:cubicBezTo>
                    <a:cubicBezTo>
                      <a:pt x="255" y="490"/>
                      <a:pt x="255" y="490"/>
                      <a:pt x="255" y="490"/>
                    </a:cubicBezTo>
                    <a:cubicBezTo>
                      <a:pt x="255" y="503"/>
                      <a:pt x="268" y="517"/>
                      <a:pt x="282" y="517"/>
                    </a:cubicBezTo>
                    <a:cubicBezTo>
                      <a:pt x="295" y="517"/>
                      <a:pt x="309" y="503"/>
                      <a:pt x="309" y="490"/>
                    </a:cubicBezTo>
                    <a:cubicBezTo>
                      <a:pt x="309" y="279"/>
                      <a:pt x="309" y="279"/>
                      <a:pt x="309" y="279"/>
                    </a:cubicBezTo>
                    <a:cubicBezTo>
                      <a:pt x="309" y="246"/>
                      <a:pt x="298" y="219"/>
                      <a:pt x="279" y="203"/>
                    </a:cubicBezTo>
                    <a:close/>
                    <a:moveTo>
                      <a:pt x="154" y="149"/>
                    </a:moveTo>
                    <a:lnTo>
                      <a:pt x="154" y="149"/>
                    </a:lnTo>
                    <a:cubicBezTo>
                      <a:pt x="190" y="149"/>
                      <a:pt x="220" y="113"/>
                      <a:pt x="220" y="73"/>
                    </a:cubicBezTo>
                    <a:cubicBezTo>
                      <a:pt x="220" y="35"/>
                      <a:pt x="190" y="0"/>
                      <a:pt x="154" y="0"/>
                    </a:cubicBezTo>
                    <a:cubicBezTo>
                      <a:pt x="119" y="0"/>
                      <a:pt x="89" y="35"/>
                      <a:pt x="89" y="73"/>
                    </a:cubicBezTo>
                    <a:cubicBezTo>
                      <a:pt x="89" y="113"/>
                      <a:pt x="119" y="149"/>
                      <a:pt x="154" y="149"/>
                    </a:cubicBezTo>
                    <a:close/>
                  </a:path>
                </a:pathLst>
              </a:custGeom>
              <a:solidFill>
                <a:srgbClr val="D63850"/>
              </a:solidFill>
              <a:ln>
                <a:noFill/>
              </a:ln>
              <a:effectLst/>
            </p:spPr>
            <p:txBody>
              <a:bodyPr wrap="none" lIns="243770" tIns="121885" rIns="243770" bIns="121885" anchor="ctr"/>
              <a:lstStyle/>
              <a:p>
                <a:pPr>
                  <a:defRPr/>
                </a:pPr>
                <a:endParaRPr lang="en-US" dirty="0"/>
              </a:p>
            </p:txBody>
          </p:sp>
          <p:sp>
            <p:nvSpPr>
              <p:cNvPr id="37" name="Freeform 226"/>
              <p:cNvSpPr>
                <a:spLocks noChangeArrowheads="1"/>
              </p:cNvSpPr>
              <p:nvPr/>
            </p:nvSpPr>
            <p:spPr bwMode="auto">
              <a:xfrm>
                <a:off x="2029456" y="4838265"/>
                <a:ext cx="306044" cy="783505"/>
              </a:xfrm>
              <a:custGeom>
                <a:avLst/>
                <a:gdLst>
                  <a:gd name="T0" fmla="*/ 279 w 310"/>
                  <a:gd name="T1" fmla="*/ 203 h 910"/>
                  <a:gd name="T2" fmla="*/ 279 w 310"/>
                  <a:gd name="T3" fmla="*/ 203 h 910"/>
                  <a:gd name="T4" fmla="*/ 217 w 310"/>
                  <a:gd name="T5" fmla="*/ 179 h 910"/>
                  <a:gd name="T6" fmla="*/ 89 w 310"/>
                  <a:gd name="T7" fmla="*/ 179 h 910"/>
                  <a:gd name="T8" fmla="*/ 30 w 310"/>
                  <a:gd name="T9" fmla="*/ 203 h 910"/>
                  <a:gd name="T10" fmla="*/ 0 w 310"/>
                  <a:gd name="T11" fmla="*/ 279 h 910"/>
                  <a:gd name="T12" fmla="*/ 0 w 310"/>
                  <a:gd name="T13" fmla="*/ 490 h 910"/>
                  <a:gd name="T14" fmla="*/ 27 w 310"/>
                  <a:gd name="T15" fmla="*/ 517 h 910"/>
                  <a:gd name="T16" fmla="*/ 52 w 310"/>
                  <a:gd name="T17" fmla="*/ 490 h 910"/>
                  <a:gd name="T18" fmla="*/ 52 w 310"/>
                  <a:gd name="T19" fmla="*/ 279 h 910"/>
                  <a:gd name="T20" fmla="*/ 65 w 310"/>
                  <a:gd name="T21" fmla="*/ 241 h 910"/>
                  <a:gd name="T22" fmla="*/ 70 w 310"/>
                  <a:gd name="T23" fmla="*/ 236 h 910"/>
                  <a:gd name="T24" fmla="*/ 70 w 310"/>
                  <a:gd name="T25" fmla="*/ 877 h 910"/>
                  <a:gd name="T26" fmla="*/ 103 w 310"/>
                  <a:gd name="T27" fmla="*/ 909 h 910"/>
                  <a:gd name="T28" fmla="*/ 136 w 310"/>
                  <a:gd name="T29" fmla="*/ 877 h 910"/>
                  <a:gd name="T30" fmla="*/ 136 w 310"/>
                  <a:gd name="T31" fmla="*/ 560 h 910"/>
                  <a:gd name="T32" fmla="*/ 173 w 310"/>
                  <a:gd name="T33" fmla="*/ 560 h 910"/>
                  <a:gd name="T34" fmla="*/ 173 w 310"/>
                  <a:gd name="T35" fmla="*/ 877 h 910"/>
                  <a:gd name="T36" fmla="*/ 206 w 310"/>
                  <a:gd name="T37" fmla="*/ 909 h 910"/>
                  <a:gd name="T38" fmla="*/ 238 w 310"/>
                  <a:gd name="T39" fmla="*/ 877 h 910"/>
                  <a:gd name="T40" fmla="*/ 238 w 310"/>
                  <a:gd name="T41" fmla="*/ 236 h 910"/>
                  <a:gd name="T42" fmla="*/ 244 w 310"/>
                  <a:gd name="T43" fmla="*/ 238 h 910"/>
                  <a:gd name="T44" fmla="*/ 255 w 310"/>
                  <a:gd name="T45" fmla="*/ 279 h 910"/>
                  <a:gd name="T46" fmla="*/ 255 w 310"/>
                  <a:gd name="T47" fmla="*/ 490 h 910"/>
                  <a:gd name="T48" fmla="*/ 282 w 310"/>
                  <a:gd name="T49" fmla="*/ 517 h 910"/>
                  <a:gd name="T50" fmla="*/ 309 w 310"/>
                  <a:gd name="T51" fmla="*/ 490 h 910"/>
                  <a:gd name="T52" fmla="*/ 309 w 310"/>
                  <a:gd name="T53" fmla="*/ 279 h 910"/>
                  <a:gd name="T54" fmla="*/ 279 w 310"/>
                  <a:gd name="T55" fmla="*/ 203 h 910"/>
                  <a:gd name="T56" fmla="*/ 154 w 310"/>
                  <a:gd name="T57" fmla="*/ 149 h 910"/>
                  <a:gd name="T58" fmla="*/ 154 w 310"/>
                  <a:gd name="T59" fmla="*/ 149 h 910"/>
                  <a:gd name="T60" fmla="*/ 220 w 310"/>
                  <a:gd name="T61" fmla="*/ 73 h 910"/>
                  <a:gd name="T62" fmla="*/ 154 w 310"/>
                  <a:gd name="T63" fmla="*/ 0 h 910"/>
                  <a:gd name="T64" fmla="*/ 89 w 310"/>
                  <a:gd name="T65" fmla="*/ 73 h 910"/>
                  <a:gd name="T66" fmla="*/ 154 w 310"/>
                  <a:gd name="T67" fmla="*/ 149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0" h="910">
                    <a:moveTo>
                      <a:pt x="279" y="203"/>
                    </a:moveTo>
                    <a:lnTo>
                      <a:pt x="279" y="203"/>
                    </a:lnTo>
                    <a:cubicBezTo>
                      <a:pt x="255" y="179"/>
                      <a:pt x="225" y="179"/>
                      <a:pt x="217" y="179"/>
                    </a:cubicBezTo>
                    <a:cubicBezTo>
                      <a:pt x="89" y="179"/>
                      <a:pt x="89" y="179"/>
                      <a:pt x="89" y="179"/>
                    </a:cubicBezTo>
                    <a:cubicBezTo>
                      <a:pt x="84" y="179"/>
                      <a:pt x="54" y="179"/>
                      <a:pt x="30" y="203"/>
                    </a:cubicBezTo>
                    <a:cubicBezTo>
                      <a:pt x="11" y="219"/>
                      <a:pt x="0" y="246"/>
                      <a:pt x="0" y="279"/>
                    </a:cubicBezTo>
                    <a:cubicBezTo>
                      <a:pt x="0" y="490"/>
                      <a:pt x="0" y="490"/>
                      <a:pt x="0" y="490"/>
                    </a:cubicBezTo>
                    <a:cubicBezTo>
                      <a:pt x="0" y="503"/>
                      <a:pt x="11" y="517"/>
                      <a:pt x="27" y="517"/>
                    </a:cubicBezTo>
                    <a:cubicBezTo>
                      <a:pt x="41" y="517"/>
                      <a:pt x="52" y="503"/>
                      <a:pt x="52" y="490"/>
                    </a:cubicBezTo>
                    <a:cubicBezTo>
                      <a:pt x="52" y="279"/>
                      <a:pt x="52" y="279"/>
                      <a:pt x="52" y="279"/>
                    </a:cubicBezTo>
                    <a:cubicBezTo>
                      <a:pt x="52" y="259"/>
                      <a:pt x="57" y="246"/>
                      <a:pt x="65" y="241"/>
                    </a:cubicBezTo>
                    <a:cubicBezTo>
                      <a:pt x="68" y="238"/>
                      <a:pt x="68" y="236"/>
                      <a:pt x="70" y="236"/>
                    </a:cubicBezTo>
                    <a:cubicBezTo>
                      <a:pt x="70" y="877"/>
                      <a:pt x="70" y="877"/>
                      <a:pt x="70" y="877"/>
                    </a:cubicBezTo>
                    <a:cubicBezTo>
                      <a:pt x="70" y="896"/>
                      <a:pt x="87" y="909"/>
                      <a:pt x="103" y="909"/>
                    </a:cubicBezTo>
                    <a:cubicBezTo>
                      <a:pt x="122" y="909"/>
                      <a:pt x="136" y="896"/>
                      <a:pt x="136" y="877"/>
                    </a:cubicBezTo>
                    <a:cubicBezTo>
                      <a:pt x="136" y="560"/>
                      <a:pt x="136" y="560"/>
                      <a:pt x="136" y="560"/>
                    </a:cubicBezTo>
                    <a:cubicBezTo>
                      <a:pt x="173" y="560"/>
                      <a:pt x="173" y="560"/>
                      <a:pt x="173" y="560"/>
                    </a:cubicBezTo>
                    <a:cubicBezTo>
                      <a:pt x="173" y="877"/>
                      <a:pt x="173" y="877"/>
                      <a:pt x="173" y="877"/>
                    </a:cubicBezTo>
                    <a:cubicBezTo>
                      <a:pt x="173" y="896"/>
                      <a:pt x="187" y="909"/>
                      <a:pt x="206" y="909"/>
                    </a:cubicBezTo>
                    <a:cubicBezTo>
                      <a:pt x="222" y="909"/>
                      <a:pt x="238" y="896"/>
                      <a:pt x="238" y="877"/>
                    </a:cubicBezTo>
                    <a:cubicBezTo>
                      <a:pt x="238" y="236"/>
                      <a:pt x="238" y="236"/>
                      <a:pt x="238" y="236"/>
                    </a:cubicBezTo>
                    <a:cubicBezTo>
                      <a:pt x="238" y="236"/>
                      <a:pt x="241" y="238"/>
                      <a:pt x="244" y="238"/>
                    </a:cubicBezTo>
                    <a:cubicBezTo>
                      <a:pt x="252" y="246"/>
                      <a:pt x="255" y="259"/>
                      <a:pt x="255" y="279"/>
                    </a:cubicBezTo>
                    <a:cubicBezTo>
                      <a:pt x="255" y="490"/>
                      <a:pt x="255" y="490"/>
                      <a:pt x="255" y="490"/>
                    </a:cubicBezTo>
                    <a:cubicBezTo>
                      <a:pt x="255" y="503"/>
                      <a:pt x="268" y="517"/>
                      <a:pt x="282" y="517"/>
                    </a:cubicBezTo>
                    <a:cubicBezTo>
                      <a:pt x="295" y="517"/>
                      <a:pt x="309" y="503"/>
                      <a:pt x="309" y="490"/>
                    </a:cubicBezTo>
                    <a:cubicBezTo>
                      <a:pt x="309" y="279"/>
                      <a:pt x="309" y="279"/>
                      <a:pt x="309" y="279"/>
                    </a:cubicBezTo>
                    <a:cubicBezTo>
                      <a:pt x="309" y="246"/>
                      <a:pt x="298" y="219"/>
                      <a:pt x="279" y="203"/>
                    </a:cubicBezTo>
                    <a:close/>
                    <a:moveTo>
                      <a:pt x="154" y="149"/>
                    </a:moveTo>
                    <a:lnTo>
                      <a:pt x="154" y="149"/>
                    </a:lnTo>
                    <a:cubicBezTo>
                      <a:pt x="190" y="149"/>
                      <a:pt x="220" y="113"/>
                      <a:pt x="220" y="73"/>
                    </a:cubicBezTo>
                    <a:cubicBezTo>
                      <a:pt x="220" y="35"/>
                      <a:pt x="190" y="0"/>
                      <a:pt x="154" y="0"/>
                    </a:cubicBezTo>
                    <a:cubicBezTo>
                      <a:pt x="119" y="0"/>
                      <a:pt x="89" y="35"/>
                      <a:pt x="89" y="73"/>
                    </a:cubicBezTo>
                    <a:cubicBezTo>
                      <a:pt x="89" y="113"/>
                      <a:pt x="119" y="149"/>
                      <a:pt x="154" y="149"/>
                    </a:cubicBezTo>
                    <a:close/>
                  </a:path>
                </a:pathLst>
              </a:custGeom>
              <a:solidFill>
                <a:srgbClr val="D63850"/>
              </a:solidFill>
              <a:ln>
                <a:noFill/>
              </a:ln>
              <a:effectLst/>
            </p:spPr>
            <p:txBody>
              <a:bodyPr wrap="none" lIns="243770" tIns="121885" rIns="243770" bIns="121885" anchor="ctr"/>
              <a:lstStyle/>
              <a:p>
                <a:pPr>
                  <a:defRPr/>
                </a:pPr>
                <a:endParaRPr lang="en-US" dirty="0"/>
              </a:p>
            </p:txBody>
          </p:sp>
          <p:sp>
            <p:nvSpPr>
              <p:cNvPr id="38" name="Freeform 226"/>
              <p:cNvSpPr>
                <a:spLocks noChangeArrowheads="1"/>
              </p:cNvSpPr>
              <p:nvPr/>
            </p:nvSpPr>
            <p:spPr bwMode="auto">
              <a:xfrm>
                <a:off x="2483732" y="4838265"/>
                <a:ext cx="306044" cy="783505"/>
              </a:xfrm>
              <a:custGeom>
                <a:avLst/>
                <a:gdLst>
                  <a:gd name="T0" fmla="*/ 279 w 310"/>
                  <a:gd name="T1" fmla="*/ 203 h 910"/>
                  <a:gd name="T2" fmla="*/ 279 w 310"/>
                  <a:gd name="T3" fmla="*/ 203 h 910"/>
                  <a:gd name="T4" fmla="*/ 217 w 310"/>
                  <a:gd name="T5" fmla="*/ 179 h 910"/>
                  <a:gd name="T6" fmla="*/ 89 w 310"/>
                  <a:gd name="T7" fmla="*/ 179 h 910"/>
                  <a:gd name="T8" fmla="*/ 30 w 310"/>
                  <a:gd name="T9" fmla="*/ 203 h 910"/>
                  <a:gd name="T10" fmla="*/ 0 w 310"/>
                  <a:gd name="T11" fmla="*/ 279 h 910"/>
                  <a:gd name="T12" fmla="*/ 0 w 310"/>
                  <a:gd name="T13" fmla="*/ 490 h 910"/>
                  <a:gd name="T14" fmla="*/ 27 w 310"/>
                  <a:gd name="T15" fmla="*/ 517 h 910"/>
                  <a:gd name="T16" fmla="*/ 52 w 310"/>
                  <a:gd name="T17" fmla="*/ 490 h 910"/>
                  <a:gd name="T18" fmla="*/ 52 w 310"/>
                  <a:gd name="T19" fmla="*/ 279 h 910"/>
                  <a:gd name="T20" fmla="*/ 65 w 310"/>
                  <a:gd name="T21" fmla="*/ 241 h 910"/>
                  <a:gd name="T22" fmla="*/ 70 w 310"/>
                  <a:gd name="T23" fmla="*/ 236 h 910"/>
                  <a:gd name="T24" fmla="*/ 70 w 310"/>
                  <a:gd name="T25" fmla="*/ 877 h 910"/>
                  <a:gd name="T26" fmla="*/ 103 w 310"/>
                  <a:gd name="T27" fmla="*/ 909 h 910"/>
                  <a:gd name="T28" fmla="*/ 136 w 310"/>
                  <a:gd name="T29" fmla="*/ 877 h 910"/>
                  <a:gd name="T30" fmla="*/ 136 w 310"/>
                  <a:gd name="T31" fmla="*/ 560 h 910"/>
                  <a:gd name="T32" fmla="*/ 173 w 310"/>
                  <a:gd name="T33" fmla="*/ 560 h 910"/>
                  <a:gd name="T34" fmla="*/ 173 w 310"/>
                  <a:gd name="T35" fmla="*/ 877 h 910"/>
                  <a:gd name="T36" fmla="*/ 206 w 310"/>
                  <a:gd name="T37" fmla="*/ 909 h 910"/>
                  <a:gd name="T38" fmla="*/ 238 w 310"/>
                  <a:gd name="T39" fmla="*/ 877 h 910"/>
                  <a:gd name="T40" fmla="*/ 238 w 310"/>
                  <a:gd name="T41" fmla="*/ 236 h 910"/>
                  <a:gd name="T42" fmla="*/ 244 w 310"/>
                  <a:gd name="T43" fmla="*/ 238 h 910"/>
                  <a:gd name="T44" fmla="*/ 255 w 310"/>
                  <a:gd name="T45" fmla="*/ 279 h 910"/>
                  <a:gd name="T46" fmla="*/ 255 w 310"/>
                  <a:gd name="T47" fmla="*/ 490 h 910"/>
                  <a:gd name="T48" fmla="*/ 282 w 310"/>
                  <a:gd name="T49" fmla="*/ 517 h 910"/>
                  <a:gd name="T50" fmla="*/ 309 w 310"/>
                  <a:gd name="T51" fmla="*/ 490 h 910"/>
                  <a:gd name="T52" fmla="*/ 309 w 310"/>
                  <a:gd name="T53" fmla="*/ 279 h 910"/>
                  <a:gd name="T54" fmla="*/ 279 w 310"/>
                  <a:gd name="T55" fmla="*/ 203 h 910"/>
                  <a:gd name="T56" fmla="*/ 154 w 310"/>
                  <a:gd name="T57" fmla="*/ 149 h 910"/>
                  <a:gd name="T58" fmla="*/ 154 w 310"/>
                  <a:gd name="T59" fmla="*/ 149 h 910"/>
                  <a:gd name="T60" fmla="*/ 220 w 310"/>
                  <a:gd name="T61" fmla="*/ 73 h 910"/>
                  <a:gd name="T62" fmla="*/ 154 w 310"/>
                  <a:gd name="T63" fmla="*/ 0 h 910"/>
                  <a:gd name="T64" fmla="*/ 89 w 310"/>
                  <a:gd name="T65" fmla="*/ 73 h 910"/>
                  <a:gd name="T66" fmla="*/ 154 w 310"/>
                  <a:gd name="T67" fmla="*/ 149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0" h="910">
                    <a:moveTo>
                      <a:pt x="279" y="203"/>
                    </a:moveTo>
                    <a:lnTo>
                      <a:pt x="279" y="203"/>
                    </a:lnTo>
                    <a:cubicBezTo>
                      <a:pt x="255" y="179"/>
                      <a:pt x="225" y="179"/>
                      <a:pt x="217" y="179"/>
                    </a:cubicBezTo>
                    <a:cubicBezTo>
                      <a:pt x="89" y="179"/>
                      <a:pt x="89" y="179"/>
                      <a:pt x="89" y="179"/>
                    </a:cubicBezTo>
                    <a:cubicBezTo>
                      <a:pt x="84" y="179"/>
                      <a:pt x="54" y="179"/>
                      <a:pt x="30" y="203"/>
                    </a:cubicBezTo>
                    <a:cubicBezTo>
                      <a:pt x="11" y="219"/>
                      <a:pt x="0" y="246"/>
                      <a:pt x="0" y="279"/>
                    </a:cubicBezTo>
                    <a:cubicBezTo>
                      <a:pt x="0" y="490"/>
                      <a:pt x="0" y="490"/>
                      <a:pt x="0" y="490"/>
                    </a:cubicBezTo>
                    <a:cubicBezTo>
                      <a:pt x="0" y="503"/>
                      <a:pt x="11" y="517"/>
                      <a:pt x="27" y="517"/>
                    </a:cubicBezTo>
                    <a:cubicBezTo>
                      <a:pt x="41" y="517"/>
                      <a:pt x="52" y="503"/>
                      <a:pt x="52" y="490"/>
                    </a:cubicBezTo>
                    <a:cubicBezTo>
                      <a:pt x="52" y="279"/>
                      <a:pt x="52" y="279"/>
                      <a:pt x="52" y="279"/>
                    </a:cubicBezTo>
                    <a:cubicBezTo>
                      <a:pt x="52" y="259"/>
                      <a:pt x="57" y="246"/>
                      <a:pt x="65" y="241"/>
                    </a:cubicBezTo>
                    <a:cubicBezTo>
                      <a:pt x="68" y="238"/>
                      <a:pt x="68" y="236"/>
                      <a:pt x="70" y="236"/>
                    </a:cubicBezTo>
                    <a:cubicBezTo>
                      <a:pt x="70" y="877"/>
                      <a:pt x="70" y="877"/>
                      <a:pt x="70" y="877"/>
                    </a:cubicBezTo>
                    <a:cubicBezTo>
                      <a:pt x="70" y="896"/>
                      <a:pt x="87" y="909"/>
                      <a:pt x="103" y="909"/>
                    </a:cubicBezTo>
                    <a:cubicBezTo>
                      <a:pt x="122" y="909"/>
                      <a:pt x="136" y="896"/>
                      <a:pt x="136" y="877"/>
                    </a:cubicBezTo>
                    <a:cubicBezTo>
                      <a:pt x="136" y="560"/>
                      <a:pt x="136" y="560"/>
                      <a:pt x="136" y="560"/>
                    </a:cubicBezTo>
                    <a:cubicBezTo>
                      <a:pt x="173" y="560"/>
                      <a:pt x="173" y="560"/>
                      <a:pt x="173" y="560"/>
                    </a:cubicBezTo>
                    <a:cubicBezTo>
                      <a:pt x="173" y="877"/>
                      <a:pt x="173" y="877"/>
                      <a:pt x="173" y="877"/>
                    </a:cubicBezTo>
                    <a:cubicBezTo>
                      <a:pt x="173" y="896"/>
                      <a:pt x="187" y="909"/>
                      <a:pt x="206" y="909"/>
                    </a:cubicBezTo>
                    <a:cubicBezTo>
                      <a:pt x="222" y="909"/>
                      <a:pt x="238" y="896"/>
                      <a:pt x="238" y="877"/>
                    </a:cubicBezTo>
                    <a:cubicBezTo>
                      <a:pt x="238" y="236"/>
                      <a:pt x="238" y="236"/>
                      <a:pt x="238" y="236"/>
                    </a:cubicBezTo>
                    <a:cubicBezTo>
                      <a:pt x="238" y="236"/>
                      <a:pt x="241" y="238"/>
                      <a:pt x="244" y="238"/>
                    </a:cubicBezTo>
                    <a:cubicBezTo>
                      <a:pt x="252" y="246"/>
                      <a:pt x="255" y="259"/>
                      <a:pt x="255" y="279"/>
                    </a:cubicBezTo>
                    <a:cubicBezTo>
                      <a:pt x="255" y="490"/>
                      <a:pt x="255" y="490"/>
                      <a:pt x="255" y="490"/>
                    </a:cubicBezTo>
                    <a:cubicBezTo>
                      <a:pt x="255" y="503"/>
                      <a:pt x="268" y="517"/>
                      <a:pt x="282" y="517"/>
                    </a:cubicBezTo>
                    <a:cubicBezTo>
                      <a:pt x="295" y="517"/>
                      <a:pt x="309" y="503"/>
                      <a:pt x="309" y="490"/>
                    </a:cubicBezTo>
                    <a:cubicBezTo>
                      <a:pt x="309" y="279"/>
                      <a:pt x="309" y="279"/>
                      <a:pt x="309" y="279"/>
                    </a:cubicBezTo>
                    <a:cubicBezTo>
                      <a:pt x="309" y="246"/>
                      <a:pt x="298" y="219"/>
                      <a:pt x="279" y="203"/>
                    </a:cubicBezTo>
                    <a:close/>
                    <a:moveTo>
                      <a:pt x="154" y="149"/>
                    </a:moveTo>
                    <a:lnTo>
                      <a:pt x="154" y="149"/>
                    </a:lnTo>
                    <a:cubicBezTo>
                      <a:pt x="190" y="149"/>
                      <a:pt x="220" y="113"/>
                      <a:pt x="220" y="73"/>
                    </a:cubicBezTo>
                    <a:cubicBezTo>
                      <a:pt x="220" y="35"/>
                      <a:pt x="190" y="0"/>
                      <a:pt x="154" y="0"/>
                    </a:cubicBezTo>
                    <a:cubicBezTo>
                      <a:pt x="119" y="0"/>
                      <a:pt x="89" y="35"/>
                      <a:pt x="89" y="73"/>
                    </a:cubicBezTo>
                    <a:cubicBezTo>
                      <a:pt x="89" y="113"/>
                      <a:pt x="119" y="149"/>
                      <a:pt x="154" y="149"/>
                    </a:cubicBezTo>
                    <a:close/>
                  </a:path>
                </a:pathLst>
              </a:custGeom>
              <a:solidFill>
                <a:srgbClr val="D63850"/>
              </a:solidFill>
              <a:ln>
                <a:noFill/>
              </a:ln>
              <a:effectLst/>
            </p:spPr>
            <p:txBody>
              <a:bodyPr wrap="none" lIns="243770" tIns="121885" rIns="243770" bIns="121885" anchor="ctr"/>
              <a:lstStyle/>
              <a:p>
                <a:pPr>
                  <a:defRPr/>
                </a:pPr>
                <a:endParaRPr lang="en-US" dirty="0"/>
              </a:p>
            </p:txBody>
          </p:sp>
          <p:sp>
            <p:nvSpPr>
              <p:cNvPr id="39" name="Freeform 226"/>
              <p:cNvSpPr>
                <a:spLocks noChangeArrowheads="1"/>
              </p:cNvSpPr>
              <p:nvPr/>
            </p:nvSpPr>
            <p:spPr bwMode="auto">
              <a:xfrm>
                <a:off x="2938008" y="4838265"/>
                <a:ext cx="306044" cy="783505"/>
              </a:xfrm>
              <a:custGeom>
                <a:avLst/>
                <a:gdLst>
                  <a:gd name="T0" fmla="*/ 279 w 310"/>
                  <a:gd name="T1" fmla="*/ 203 h 910"/>
                  <a:gd name="T2" fmla="*/ 279 w 310"/>
                  <a:gd name="T3" fmla="*/ 203 h 910"/>
                  <a:gd name="T4" fmla="*/ 217 w 310"/>
                  <a:gd name="T5" fmla="*/ 179 h 910"/>
                  <a:gd name="T6" fmla="*/ 89 w 310"/>
                  <a:gd name="T7" fmla="*/ 179 h 910"/>
                  <a:gd name="T8" fmla="*/ 30 w 310"/>
                  <a:gd name="T9" fmla="*/ 203 h 910"/>
                  <a:gd name="T10" fmla="*/ 0 w 310"/>
                  <a:gd name="T11" fmla="*/ 279 h 910"/>
                  <a:gd name="T12" fmla="*/ 0 w 310"/>
                  <a:gd name="T13" fmla="*/ 490 h 910"/>
                  <a:gd name="T14" fmla="*/ 27 w 310"/>
                  <a:gd name="T15" fmla="*/ 517 h 910"/>
                  <a:gd name="T16" fmla="*/ 52 w 310"/>
                  <a:gd name="T17" fmla="*/ 490 h 910"/>
                  <a:gd name="T18" fmla="*/ 52 w 310"/>
                  <a:gd name="T19" fmla="*/ 279 h 910"/>
                  <a:gd name="T20" fmla="*/ 65 w 310"/>
                  <a:gd name="T21" fmla="*/ 241 h 910"/>
                  <a:gd name="T22" fmla="*/ 70 w 310"/>
                  <a:gd name="T23" fmla="*/ 236 h 910"/>
                  <a:gd name="T24" fmla="*/ 70 w 310"/>
                  <a:gd name="T25" fmla="*/ 877 h 910"/>
                  <a:gd name="T26" fmla="*/ 103 w 310"/>
                  <a:gd name="T27" fmla="*/ 909 h 910"/>
                  <a:gd name="T28" fmla="*/ 136 w 310"/>
                  <a:gd name="T29" fmla="*/ 877 h 910"/>
                  <a:gd name="T30" fmla="*/ 136 w 310"/>
                  <a:gd name="T31" fmla="*/ 560 h 910"/>
                  <a:gd name="T32" fmla="*/ 173 w 310"/>
                  <a:gd name="T33" fmla="*/ 560 h 910"/>
                  <a:gd name="T34" fmla="*/ 173 w 310"/>
                  <a:gd name="T35" fmla="*/ 877 h 910"/>
                  <a:gd name="T36" fmla="*/ 206 w 310"/>
                  <a:gd name="T37" fmla="*/ 909 h 910"/>
                  <a:gd name="T38" fmla="*/ 238 w 310"/>
                  <a:gd name="T39" fmla="*/ 877 h 910"/>
                  <a:gd name="T40" fmla="*/ 238 w 310"/>
                  <a:gd name="T41" fmla="*/ 236 h 910"/>
                  <a:gd name="T42" fmla="*/ 244 w 310"/>
                  <a:gd name="T43" fmla="*/ 238 h 910"/>
                  <a:gd name="T44" fmla="*/ 255 w 310"/>
                  <a:gd name="T45" fmla="*/ 279 h 910"/>
                  <a:gd name="T46" fmla="*/ 255 w 310"/>
                  <a:gd name="T47" fmla="*/ 490 h 910"/>
                  <a:gd name="T48" fmla="*/ 282 w 310"/>
                  <a:gd name="T49" fmla="*/ 517 h 910"/>
                  <a:gd name="T50" fmla="*/ 309 w 310"/>
                  <a:gd name="T51" fmla="*/ 490 h 910"/>
                  <a:gd name="T52" fmla="*/ 309 w 310"/>
                  <a:gd name="T53" fmla="*/ 279 h 910"/>
                  <a:gd name="T54" fmla="*/ 279 w 310"/>
                  <a:gd name="T55" fmla="*/ 203 h 910"/>
                  <a:gd name="T56" fmla="*/ 154 w 310"/>
                  <a:gd name="T57" fmla="*/ 149 h 910"/>
                  <a:gd name="T58" fmla="*/ 154 w 310"/>
                  <a:gd name="T59" fmla="*/ 149 h 910"/>
                  <a:gd name="T60" fmla="*/ 220 w 310"/>
                  <a:gd name="T61" fmla="*/ 73 h 910"/>
                  <a:gd name="T62" fmla="*/ 154 w 310"/>
                  <a:gd name="T63" fmla="*/ 0 h 910"/>
                  <a:gd name="T64" fmla="*/ 89 w 310"/>
                  <a:gd name="T65" fmla="*/ 73 h 910"/>
                  <a:gd name="T66" fmla="*/ 154 w 310"/>
                  <a:gd name="T67" fmla="*/ 149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0" h="910">
                    <a:moveTo>
                      <a:pt x="279" y="203"/>
                    </a:moveTo>
                    <a:lnTo>
                      <a:pt x="279" y="203"/>
                    </a:lnTo>
                    <a:cubicBezTo>
                      <a:pt x="255" y="179"/>
                      <a:pt x="225" y="179"/>
                      <a:pt x="217" y="179"/>
                    </a:cubicBezTo>
                    <a:cubicBezTo>
                      <a:pt x="89" y="179"/>
                      <a:pt x="89" y="179"/>
                      <a:pt x="89" y="179"/>
                    </a:cubicBezTo>
                    <a:cubicBezTo>
                      <a:pt x="84" y="179"/>
                      <a:pt x="54" y="179"/>
                      <a:pt x="30" y="203"/>
                    </a:cubicBezTo>
                    <a:cubicBezTo>
                      <a:pt x="11" y="219"/>
                      <a:pt x="0" y="246"/>
                      <a:pt x="0" y="279"/>
                    </a:cubicBezTo>
                    <a:cubicBezTo>
                      <a:pt x="0" y="490"/>
                      <a:pt x="0" y="490"/>
                      <a:pt x="0" y="490"/>
                    </a:cubicBezTo>
                    <a:cubicBezTo>
                      <a:pt x="0" y="503"/>
                      <a:pt x="11" y="517"/>
                      <a:pt x="27" y="517"/>
                    </a:cubicBezTo>
                    <a:cubicBezTo>
                      <a:pt x="41" y="517"/>
                      <a:pt x="52" y="503"/>
                      <a:pt x="52" y="490"/>
                    </a:cubicBezTo>
                    <a:cubicBezTo>
                      <a:pt x="52" y="279"/>
                      <a:pt x="52" y="279"/>
                      <a:pt x="52" y="279"/>
                    </a:cubicBezTo>
                    <a:cubicBezTo>
                      <a:pt x="52" y="259"/>
                      <a:pt x="57" y="246"/>
                      <a:pt x="65" y="241"/>
                    </a:cubicBezTo>
                    <a:cubicBezTo>
                      <a:pt x="68" y="238"/>
                      <a:pt x="68" y="236"/>
                      <a:pt x="70" y="236"/>
                    </a:cubicBezTo>
                    <a:cubicBezTo>
                      <a:pt x="70" y="877"/>
                      <a:pt x="70" y="877"/>
                      <a:pt x="70" y="877"/>
                    </a:cubicBezTo>
                    <a:cubicBezTo>
                      <a:pt x="70" y="896"/>
                      <a:pt x="87" y="909"/>
                      <a:pt x="103" y="909"/>
                    </a:cubicBezTo>
                    <a:cubicBezTo>
                      <a:pt x="122" y="909"/>
                      <a:pt x="136" y="896"/>
                      <a:pt x="136" y="877"/>
                    </a:cubicBezTo>
                    <a:cubicBezTo>
                      <a:pt x="136" y="560"/>
                      <a:pt x="136" y="560"/>
                      <a:pt x="136" y="560"/>
                    </a:cubicBezTo>
                    <a:cubicBezTo>
                      <a:pt x="173" y="560"/>
                      <a:pt x="173" y="560"/>
                      <a:pt x="173" y="560"/>
                    </a:cubicBezTo>
                    <a:cubicBezTo>
                      <a:pt x="173" y="877"/>
                      <a:pt x="173" y="877"/>
                      <a:pt x="173" y="877"/>
                    </a:cubicBezTo>
                    <a:cubicBezTo>
                      <a:pt x="173" y="896"/>
                      <a:pt x="187" y="909"/>
                      <a:pt x="206" y="909"/>
                    </a:cubicBezTo>
                    <a:cubicBezTo>
                      <a:pt x="222" y="909"/>
                      <a:pt x="238" y="896"/>
                      <a:pt x="238" y="877"/>
                    </a:cubicBezTo>
                    <a:cubicBezTo>
                      <a:pt x="238" y="236"/>
                      <a:pt x="238" y="236"/>
                      <a:pt x="238" y="236"/>
                    </a:cubicBezTo>
                    <a:cubicBezTo>
                      <a:pt x="238" y="236"/>
                      <a:pt x="241" y="238"/>
                      <a:pt x="244" y="238"/>
                    </a:cubicBezTo>
                    <a:cubicBezTo>
                      <a:pt x="252" y="246"/>
                      <a:pt x="255" y="259"/>
                      <a:pt x="255" y="279"/>
                    </a:cubicBezTo>
                    <a:cubicBezTo>
                      <a:pt x="255" y="490"/>
                      <a:pt x="255" y="490"/>
                      <a:pt x="255" y="490"/>
                    </a:cubicBezTo>
                    <a:cubicBezTo>
                      <a:pt x="255" y="503"/>
                      <a:pt x="268" y="517"/>
                      <a:pt x="282" y="517"/>
                    </a:cubicBezTo>
                    <a:cubicBezTo>
                      <a:pt x="295" y="517"/>
                      <a:pt x="309" y="503"/>
                      <a:pt x="309" y="490"/>
                    </a:cubicBezTo>
                    <a:cubicBezTo>
                      <a:pt x="309" y="279"/>
                      <a:pt x="309" y="279"/>
                      <a:pt x="309" y="279"/>
                    </a:cubicBezTo>
                    <a:cubicBezTo>
                      <a:pt x="309" y="246"/>
                      <a:pt x="298" y="219"/>
                      <a:pt x="279" y="203"/>
                    </a:cubicBezTo>
                    <a:close/>
                    <a:moveTo>
                      <a:pt x="154" y="149"/>
                    </a:moveTo>
                    <a:lnTo>
                      <a:pt x="154" y="149"/>
                    </a:lnTo>
                    <a:cubicBezTo>
                      <a:pt x="190" y="149"/>
                      <a:pt x="220" y="113"/>
                      <a:pt x="220" y="73"/>
                    </a:cubicBezTo>
                    <a:cubicBezTo>
                      <a:pt x="220" y="35"/>
                      <a:pt x="190" y="0"/>
                      <a:pt x="154" y="0"/>
                    </a:cubicBezTo>
                    <a:cubicBezTo>
                      <a:pt x="119" y="0"/>
                      <a:pt x="89" y="35"/>
                      <a:pt x="89" y="73"/>
                    </a:cubicBezTo>
                    <a:cubicBezTo>
                      <a:pt x="89" y="113"/>
                      <a:pt x="119" y="149"/>
                      <a:pt x="154" y="149"/>
                    </a:cubicBezTo>
                    <a:close/>
                  </a:path>
                </a:pathLst>
              </a:custGeom>
              <a:solidFill>
                <a:srgbClr val="D63850"/>
              </a:solidFill>
              <a:ln>
                <a:noFill/>
              </a:ln>
              <a:effectLst/>
            </p:spPr>
            <p:txBody>
              <a:bodyPr wrap="none" lIns="243770" tIns="121885" rIns="243770" bIns="121885" anchor="ctr"/>
              <a:lstStyle/>
              <a:p>
                <a:pPr>
                  <a:defRPr/>
                </a:pPr>
                <a:endParaRPr lang="en-US" dirty="0"/>
              </a:p>
            </p:txBody>
          </p:sp>
          <p:sp>
            <p:nvSpPr>
              <p:cNvPr id="40" name="Freeform 226"/>
              <p:cNvSpPr>
                <a:spLocks noChangeArrowheads="1"/>
              </p:cNvSpPr>
              <p:nvPr/>
            </p:nvSpPr>
            <p:spPr bwMode="auto">
              <a:xfrm>
                <a:off x="3392284" y="4838265"/>
                <a:ext cx="306044" cy="783505"/>
              </a:xfrm>
              <a:custGeom>
                <a:avLst/>
                <a:gdLst>
                  <a:gd name="T0" fmla="*/ 279 w 310"/>
                  <a:gd name="T1" fmla="*/ 203 h 910"/>
                  <a:gd name="T2" fmla="*/ 279 w 310"/>
                  <a:gd name="T3" fmla="*/ 203 h 910"/>
                  <a:gd name="T4" fmla="*/ 217 w 310"/>
                  <a:gd name="T5" fmla="*/ 179 h 910"/>
                  <a:gd name="T6" fmla="*/ 89 w 310"/>
                  <a:gd name="T7" fmla="*/ 179 h 910"/>
                  <a:gd name="T8" fmla="*/ 30 w 310"/>
                  <a:gd name="T9" fmla="*/ 203 h 910"/>
                  <a:gd name="T10" fmla="*/ 0 w 310"/>
                  <a:gd name="T11" fmla="*/ 279 h 910"/>
                  <a:gd name="T12" fmla="*/ 0 w 310"/>
                  <a:gd name="T13" fmla="*/ 490 h 910"/>
                  <a:gd name="T14" fmla="*/ 27 w 310"/>
                  <a:gd name="T15" fmla="*/ 517 h 910"/>
                  <a:gd name="T16" fmla="*/ 52 w 310"/>
                  <a:gd name="T17" fmla="*/ 490 h 910"/>
                  <a:gd name="T18" fmla="*/ 52 w 310"/>
                  <a:gd name="T19" fmla="*/ 279 h 910"/>
                  <a:gd name="T20" fmla="*/ 65 w 310"/>
                  <a:gd name="T21" fmla="*/ 241 h 910"/>
                  <a:gd name="T22" fmla="*/ 70 w 310"/>
                  <a:gd name="T23" fmla="*/ 236 h 910"/>
                  <a:gd name="T24" fmla="*/ 70 w 310"/>
                  <a:gd name="T25" fmla="*/ 877 h 910"/>
                  <a:gd name="T26" fmla="*/ 103 w 310"/>
                  <a:gd name="T27" fmla="*/ 909 h 910"/>
                  <a:gd name="T28" fmla="*/ 136 w 310"/>
                  <a:gd name="T29" fmla="*/ 877 h 910"/>
                  <a:gd name="T30" fmla="*/ 136 w 310"/>
                  <a:gd name="T31" fmla="*/ 560 h 910"/>
                  <a:gd name="T32" fmla="*/ 173 w 310"/>
                  <a:gd name="T33" fmla="*/ 560 h 910"/>
                  <a:gd name="T34" fmla="*/ 173 w 310"/>
                  <a:gd name="T35" fmla="*/ 877 h 910"/>
                  <a:gd name="T36" fmla="*/ 206 w 310"/>
                  <a:gd name="T37" fmla="*/ 909 h 910"/>
                  <a:gd name="T38" fmla="*/ 238 w 310"/>
                  <a:gd name="T39" fmla="*/ 877 h 910"/>
                  <a:gd name="T40" fmla="*/ 238 w 310"/>
                  <a:gd name="T41" fmla="*/ 236 h 910"/>
                  <a:gd name="T42" fmla="*/ 244 w 310"/>
                  <a:gd name="T43" fmla="*/ 238 h 910"/>
                  <a:gd name="T44" fmla="*/ 255 w 310"/>
                  <a:gd name="T45" fmla="*/ 279 h 910"/>
                  <a:gd name="T46" fmla="*/ 255 w 310"/>
                  <a:gd name="T47" fmla="*/ 490 h 910"/>
                  <a:gd name="T48" fmla="*/ 282 w 310"/>
                  <a:gd name="T49" fmla="*/ 517 h 910"/>
                  <a:gd name="T50" fmla="*/ 309 w 310"/>
                  <a:gd name="T51" fmla="*/ 490 h 910"/>
                  <a:gd name="T52" fmla="*/ 309 w 310"/>
                  <a:gd name="T53" fmla="*/ 279 h 910"/>
                  <a:gd name="T54" fmla="*/ 279 w 310"/>
                  <a:gd name="T55" fmla="*/ 203 h 910"/>
                  <a:gd name="T56" fmla="*/ 154 w 310"/>
                  <a:gd name="T57" fmla="*/ 149 h 910"/>
                  <a:gd name="T58" fmla="*/ 154 w 310"/>
                  <a:gd name="T59" fmla="*/ 149 h 910"/>
                  <a:gd name="T60" fmla="*/ 220 w 310"/>
                  <a:gd name="T61" fmla="*/ 73 h 910"/>
                  <a:gd name="T62" fmla="*/ 154 w 310"/>
                  <a:gd name="T63" fmla="*/ 0 h 910"/>
                  <a:gd name="T64" fmla="*/ 89 w 310"/>
                  <a:gd name="T65" fmla="*/ 73 h 910"/>
                  <a:gd name="T66" fmla="*/ 154 w 310"/>
                  <a:gd name="T67" fmla="*/ 149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0" h="910">
                    <a:moveTo>
                      <a:pt x="279" y="203"/>
                    </a:moveTo>
                    <a:lnTo>
                      <a:pt x="279" y="203"/>
                    </a:lnTo>
                    <a:cubicBezTo>
                      <a:pt x="255" y="179"/>
                      <a:pt x="225" y="179"/>
                      <a:pt x="217" y="179"/>
                    </a:cubicBezTo>
                    <a:cubicBezTo>
                      <a:pt x="89" y="179"/>
                      <a:pt x="89" y="179"/>
                      <a:pt x="89" y="179"/>
                    </a:cubicBezTo>
                    <a:cubicBezTo>
                      <a:pt x="84" y="179"/>
                      <a:pt x="54" y="179"/>
                      <a:pt x="30" y="203"/>
                    </a:cubicBezTo>
                    <a:cubicBezTo>
                      <a:pt x="11" y="219"/>
                      <a:pt x="0" y="246"/>
                      <a:pt x="0" y="279"/>
                    </a:cubicBezTo>
                    <a:cubicBezTo>
                      <a:pt x="0" y="490"/>
                      <a:pt x="0" y="490"/>
                      <a:pt x="0" y="490"/>
                    </a:cubicBezTo>
                    <a:cubicBezTo>
                      <a:pt x="0" y="503"/>
                      <a:pt x="11" y="517"/>
                      <a:pt x="27" y="517"/>
                    </a:cubicBezTo>
                    <a:cubicBezTo>
                      <a:pt x="41" y="517"/>
                      <a:pt x="52" y="503"/>
                      <a:pt x="52" y="490"/>
                    </a:cubicBezTo>
                    <a:cubicBezTo>
                      <a:pt x="52" y="279"/>
                      <a:pt x="52" y="279"/>
                      <a:pt x="52" y="279"/>
                    </a:cubicBezTo>
                    <a:cubicBezTo>
                      <a:pt x="52" y="259"/>
                      <a:pt x="57" y="246"/>
                      <a:pt x="65" y="241"/>
                    </a:cubicBezTo>
                    <a:cubicBezTo>
                      <a:pt x="68" y="238"/>
                      <a:pt x="68" y="236"/>
                      <a:pt x="70" y="236"/>
                    </a:cubicBezTo>
                    <a:cubicBezTo>
                      <a:pt x="70" y="877"/>
                      <a:pt x="70" y="877"/>
                      <a:pt x="70" y="877"/>
                    </a:cubicBezTo>
                    <a:cubicBezTo>
                      <a:pt x="70" y="896"/>
                      <a:pt x="87" y="909"/>
                      <a:pt x="103" y="909"/>
                    </a:cubicBezTo>
                    <a:cubicBezTo>
                      <a:pt x="122" y="909"/>
                      <a:pt x="136" y="896"/>
                      <a:pt x="136" y="877"/>
                    </a:cubicBezTo>
                    <a:cubicBezTo>
                      <a:pt x="136" y="560"/>
                      <a:pt x="136" y="560"/>
                      <a:pt x="136" y="560"/>
                    </a:cubicBezTo>
                    <a:cubicBezTo>
                      <a:pt x="173" y="560"/>
                      <a:pt x="173" y="560"/>
                      <a:pt x="173" y="560"/>
                    </a:cubicBezTo>
                    <a:cubicBezTo>
                      <a:pt x="173" y="877"/>
                      <a:pt x="173" y="877"/>
                      <a:pt x="173" y="877"/>
                    </a:cubicBezTo>
                    <a:cubicBezTo>
                      <a:pt x="173" y="896"/>
                      <a:pt x="187" y="909"/>
                      <a:pt x="206" y="909"/>
                    </a:cubicBezTo>
                    <a:cubicBezTo>
                      <a:pt x="222" y="909"/>
                      <a:pt x="238" y="896"/>
                      <a:pt x="238" y="877"/>
                    </a:cubicBezTo>
                    <a:cubicBezTo>
                      <a:pt x="238" y="236"/>
                      <a:pt x="238" y="236"/>
                      <a:pt x="238" y="236"/>
                    </a:cubicBezTo>
                    <a:cubicBezTo>
                      <a:pt x="238" y="236"/>
                      <a:pt x="241" y="238"/>
                      <a:pt x="244" y="238"/>
                    </a:cubicBezTo>
                    <a:cubicBezTo>
                      <a:pt x="252" y="246"/>
                      <a:pt x="255" y="259"/>
                      <a:pt x="255" y="279"/>
                    </a:cubicBezTo>
                    <a:cubicBezTo>
                      <a:pt x="255" y="490"/>
                      <a:pt x="255" y="490"/>
                      <a:pt x="255" y="490"/>
                    </a:cubicBezTo>
                    <a:cubicBezTo>
                      <a:pt x="255" y="503"/>
                      <a:pt x="268" y="517"/>
                      <a:pt x="282" y="517"/>
                    </a:cubicBezTo>
                    <a:cubicBezTo>
                      <a:pt x="295" y="517"/>
                      <a:pt x="309" y="503"/>
                      <a:pt x="309" y="490"/>
                    </a:cubicBezTo>
                    <a:cubicBezTo>
                      <a:pt x="309" y="279"/>
                      <a:pt x="309" y="279"/>
                      <a:pt x="309" y="279"/>
                    </a:cubicBezTo>
                    <a:cubicBezTo>
                      <a:pt x="309" y="246"/>
                      <a:pt x="298" y="219"/>
                      <a:pt x="279" y="203"/>
                    </a:cubicBezTo>
                    <a:close/>
                    <a:moveTo>
                      <a:pt x="154" y="149"/>
                    </a:moveTo>
                    <a:lnTo>
                      <a:pt x="154" y="149"/>
                    </a:lnTo>
                    <a:cubicBezTo>
                      <a:pt x="190" y="149"/>
                      <a:pt x="220" y="113"/>
                      <a:pt x="220" y="73"/>
                    </a:cubicBezTo>
                    <a:cubicBezTo>
                      <a:pt x="220" y="35"/>
                      <a:pt x="190" y="0"/>
                      <a:pt x="154" y="0"/>
                    </a:cubicBezTo>
                    <a:cubicBezTo>
                      <a:pt x="119" y="0"/>
                      <a:pt x="89" y="35"/>
                      <a:pt x="89" y="73"/>
                    </a:cubicBezTo>
                    <a:cubicBezTo>
                      <a:pt x="89" y="113"/>
                      <a:pt x="119" y="149"/>
                      <a:pt x="154" y="149"/>
                    </a:cubicBezTo>
                    <a:close/>
                  </a:path>
                </a:pathLst>
              </a:custGeom>
              <a:solidFill>
                <a:srgbClr val="D63850"/>
              </a:solidFill>
              <a:ln>
                <a:noFill/>
              </a:ln>
              <a:effectLst/>
            </p:spPr>
            <p:txBody>
              <a:bodyPr wrap="none" lIns="243770" tIns="121885" rIns="243770" bIns="121885" anchor="ctr"/>
              <a:lstStyle/>
              <a:p>
                <a:pPr>
                  <a:defRPr/>
                </a:pPr>
                <a:endParaRPr lang="en-US" dirty="0"/>
              </a:p>
            </p:txBody>
          </p:sp>
          <p:sp>
            <p:nvSpPr>
              <p:cNvPr id="41" name="Freeform 226"/>
              <p:cNvSpPr>
                <a:spLocks noChangeArrowheads="1"/>
              </p:cNvSpPr>
              <p:nvPr/>
            </p:nvSpPr>
            <p:spPr bwMode="auto">
              <a:xfrm>
                <a:off x="3846560" y="4838265"/>
                <a:ext cx="306044" cy="783505"/>
              </a:xfrm>
              <a:custGeom>
                <a:avLst/>
                <a:gdLst>
                  <a:gd name="T0" fmla="*/ 279 w 310"/>
                  <a:gd name="T1" fmla="*/ 203 h 910"/>
                  <a:gd name="T2" fmla="*/ 279 w 310"/>
                  <a:gd name="T3" fmla="*/ 203 h 910"/>
                  <a:gd name="T4" fmla="*/ 217 w 310"/>
                  <a:gd name="T5" fmla="*/ 179 h 910"/>
                  <a:gd name="T6" fmla="*/ 89 w 310"/>
                  <a:gd name="T7" fmla="*/ 179 h 910"/>
                  <a:gd name="T8" fmla="*/ 30 w 310"/>
                  <a:gd name="T9" fmla="*/ 203 h 910"/>
                  <a:gd name="T10" fmla="*/ 0 w 310"/>
                  <a:gd name="T11" fmla="*/ 279 h 910"/>
                  <a:gd name="T12" fmla="*/ 0 w 310"/>
                  <a:gd name="T13" fmla="*/ 490 h 910"/>
                  <a:gd name="T14" fmla="*/ 27 w 310"/>
                  <a:gd name="T15" fmla="*/ 517 h 910"/>
                  <a:gd name="T16" fmla="*/ 52 w 310"/>
                  <a:gd name="T17" fmla="*/ 490 h 910"/>
                  <a:gd name="T18" fmla="*/ 52 w 310"/>
                  <a:gd name="T19" fmla="*/ 279 h 910"/>
                  <a:gd name="T20" fmla="*/ 65 w 310"/>
                  <a:gd name="T21" fmla="*/ 241 h 910"/>
                  <a:gd name="T22" fmla="*/ 70 w 310"/>
                  <a:gd name="T23" fmla="*/ 236 h 910"/>
                  <a:gd name="T24" fmla="*/ 70 w 310"/>
                  <a:gd name="T25" fmla="*/ 877 h 910"/>
                  <a:gd name="T26" fmla="*/ 103 w 310"/>
                  <a:gd name="T27" fmla="*/ 909 h 910"/>
                  <a:gd name="T28" fmla="*/ 136 w 310"/>
                  <a:gd name="T29" fmla="*/ 877 h 910"/>
                  <a:gd name="T30" fmla="*/ 136 w 310"/>
                  <a:gd name="T31" fmla="*/ 560 h 910"/>
                  <a:gd name="T32" fmla="*/ 173 w 310"/>
                  <a:gd name="T33" fmla="*/ 560 h 910"/>
                  <a:gd name="T34" fmla="*/ 173 w 310"/>
                  <a:gd name="T35" fmla="*/ 877 h 910"/>
                  <a:gd name="T36" fmla="*/ 206 w 310"/>
                  <a:gd name="T37" fmla="*/ 909 h 910"/>
                  <a:gd name="T38" fmla="*/ 238 w 310"/>
                  <a:gd name="T39" fmla="*/ 877 h 910"/>
                  <a:gd name="T40" fmla="*/ 238 w 310"/>
                  <a:gd name="T41" fmla="*/ 236 h 910"/>
                  <a:gd name="T42" fmla="*/ 244 w 310"/>
                  <a:gd name="T43" fmla="*/ 238 h 910"/>
                  <a:gd name="T44" fmla="*/ 255 w 310"/>
                  <a:gd name="T45" fmla="*/ 279 h 910"/>
                  <a:gd name="T46" fmla="*/ 255 w 310"/>
                  <a:gd name="T47" fmla="*/ 490 h 910"/>
                  <a:gd name="T48" fmla="*/ 282 w 310"/>
                  <a:gd name="T49" fmla="*/ 517 h 910"/>
                  <a:gd name="T50" fmla="*/ 309 w 310"/>
                  <a:gd name="T51" fmla="*/ 490 h 910"/>
                  <a:gd name="T52" fmla="*/ 309 w 310"/>
                  <a:gd name="T53" fmla="*/ 279 h 910"/>
                  <a:gd name="T54" fmla="*/ 279 w 310"/>
                  <a:gd name="T55" fmla="*/ 203 h 910"/>
                  <a:gd name="T56" fmla="*/ 154 w 310"/>
                  <a:gd name="T57" fmla="*/ 149 h 910"/>
                  <a:gd name="T58" fmla="*/ 154 w 310"/>
                  <a:gd name="T59" fmla="*/ 149 h 910"/>
                  <a:gd name="T60" fmla="*/ 220 w 310"/>
                  <a:gd name="T61" fmla="*/ 73 h 910"/>
                  <a:gd name="T62" fmla="*/ 154 w 310"/>
                  <a:gd name="T63" fmla="*/ 0 h 910"/>
                  <a:gd name="T64" fmla="*/ 89 w 310"/>
                  <a:gd name="T65" fmla="*/ 73 h 910"/>
                  <a:gd name="T66" fmla="*/ 154 w 310"/>
                  <a:gd name="T67" fmla="*/ 149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0" h="910">
                    <a:moveTo>
                      <a:pt x="279" y="203"/>
                    </a:moveTo>
                    <a:lnTo>
                      <a:pt x="279" y="203"/>
                    </a:lnTo>
                    <a:cubicBezTo>
                      <a:pt x="255" y="179"/>
                      <a:pt x="225" y="179"/>
                      <a:pt x="217" y="179"/>
                    </a:cubicBezTo>
                    <a:cubicBezTo>
                      <a:pt x="89" y="179"/>
                      <a:pt x="89" y="179"/>
                      <a:pt x="89" y="179"/>
                    </a:cubicBezTo>
                    <a:cubicBezTo>
                      <a:pt x="84" y="179"/>
                      <a:pt x="54" y="179"/>
                      <a:pt x="30" y="203"/>
                    </a:cubicBezTo>
                    <a:cubicBezTo>
                      <a:pt x="11" y="219"/>
                      <a:pt x="0" y="246"/>
                      <a:pt x="0" y="279"/>
                    </a:cubicBezTo>
                    <a:cubicBezTo>
                      <a:pt x="0" y="490"/>
                      <a:pt x="0" y="490"/>
                      <a:pt x="0" y="490"/>
                    </a:cubicBezTo>
                    <a:cubicBezTo>
                      <a:pt x="0" y="503"/>
                      <a:pt x="11" y="517"/>
                      <a:pt x="27" y="517"/>
                    </a:cubicBezTo>
                    <a:cubicBezTo>
                      <a:pt x="41" y="517"/>
                      <a:pt x="52" y="503"/>
                      <a:pt x="52" y="490"/>
                    </a:cubicBezTo>
                    <a:cubicBezTo>
                      <a:pt x="52" y="279"/>
                      <a:pt x="52" y="279"/>
                      <a:pt x="52" y="279"/>
                    </a:cubicBezTo>
                    <a:cubicBezTo>
                      <a:pt x="52" y="259"/>
                      <a:pt x="57" y="246"/>
                      <a:pt x="65" y="241"/>
                    </a:cubicBezTo>
                    <a:cubicBezTo>
                      <a:pt x="68" y="238"/>
                      <a:pt x="68" y="236"/>
                      <a:pt x="70" y="236"/>
                    </a:cubicBezTo>
                    <a:cubicBezTo>
                      <a:pt x="70" y="877"/>
                      <a:pt x="70" y="877"/>
                      <a:pt x="70" y="877"/>
                    </a:cubicBezTo>
                    <a:cubicBezTo>
                      <a:pt x="70" y="896"/>
                      <a:pt x="87" y="909"/>
                      <a:pt x="103" y="909"/>
                    </a:cubicBezTo>
                    <a:cubicBezTo>
                      <a:pt x="122" y="909"/>
                      <a:pt x="136" y="896"/>
                      <a:pt x="136" y="877"/>
                    </a:cubicBezTo>
                    <a:cubicBezTo>
                      <a:pt x="136" y="560"/>
                      <a:pt x="136" y="560"/>
                      <a:pt x="136" y="560"/>
                    </a:cubicBezTo>
                    <a:cubicBezTo>
                      <a:pt x="173" y="560"/>
                      <a:pt x="173" y="560"/>
                      <a:pt x="173" y="560"/>
                    </a:cubicBezTo>
                    <a:cubicBezTo>
                      <a:pt x="173" y="877"/>
                      <a:pt x="173" y="877"/>
                      <a:pt x="173" y="877"/>
                    </a:cubicBezTo>
                    <a:cubicBezTo>
                      <a:pt x="173" y="896"/>
                      <a:pt x="187" y="909"/>
                      <a:pt x="206" y="909"/>
                    </a:cubicBezTo>
                    <a:cubicBezTo>
                      <a:pt x="222" y="909"/>
                      <a:pt x="238" y="896"/>
                      <a:pt x="238" y="877"/>
                    </a:cubicBezTo>
                    <a:cubicBezTo>
                      <a:pt x="238" y="236"/>
                      <a:pt x="238" y="236"/>
                      <a:pt x="238" y="236"/>
                    </a:cubicBezTo>
                    <a:cubicBezTo>
                      <a:pt x="238" y="236"/>
                      <a:pt x="241" y="238"/>
                      <a:pt x="244" y="238"/>
                    </a:cubicBezTo>
                    <a:cubicBezTo>
                      <a:pt x="252" y="246"/>
                      <a:pt x="255" y="259"/>
                      <a:pt x="255" y="279"/>
                    </a:cubicBezTo>
                    <a:cubicBezTo>
                      <a:pt x="255" y="490"/>
                      <a:pt x="255" y="490"/>
                      <a:pt x="255" y="490"/>
                    </a:cubicBezTo>
                    <a:cubicBezTo>
                      <a:pt x="255" y="503"/>
                      <a:pt x="268" y="517"/>
                      <a:pt x="282" y="517"/>
                    </a:cubicBezTo>
                    <a:cubicBezTo>
                      <a:pt x="295" y="517"/>
                      <a:pt x="309" y="503"/>
                      <a:pt x="309" y="490"/>
                    </a:cubicBezTo>
                    <a:cubicBezTo>
                      <a:pt x="309" y="279"/>
                      <a:pt x="309" y="279"/>
                      <a:pt x="309" y="279"/>
                    </a:cubicBezTo>
                    <a:cubicBezTo>
                      <a:pt x="309" y="246"/>
                      <a:pt x="298" y="219"/>
                      <a:pt x="279" y="203"/>
                    </a:cubicBezTo>
                    <a:close/>
                    <a:moveTo>
                      <a:pt x="154" y="149"/>
                    </a:moveTo>
                    <a:lnTo>
                      <a:pt x="154" y="149"/>
                    </a:lnTo>
                    <a:cubicBezTo>
                      <a:pt x="190" y="149"/>
                      <a:pt x="220" y="113"/>
                      <a:pt x="220" y="73"/>
                    </a:cubicBezTo>
                    <a:cubicBezTo>
                      <a:pt x="220" y="35"/>
                      <a:pt x="190" y="0"/>
                      <a:pt x="154" y="0"/>
                    </a:cubicBezTo>
                    <a:cubicBezTo>
                      <a:pt x="119" y="0"/>
                      <a:pt x="89" y="35"/>
                      <a:pt x="89" y="73"/>
                    </a:cubicBezTo>
                    <a:cubicBezTo>
                      <a:pt x="89" y="113"/>
                      <a:pt x="119" y="149"/>
                      <a:pt x="154" y="149"/>
                    </a:cubicBezTo>
                    <a:close/>
                  </a:path>
                </a:pathLst>
              </a:custGeom>
              <a:solidFill>
                <a:srgbClr val="D63850"/>
              </a:solidFill>
              <a:ln>
                <a:noFill/>
              </a:ln>
              <a:effectLst/>
            </p:spPr>
            <p:txBody>
              <a:bodyPr wrap="none" lIns="243770" tIns="121885" rIns="243770" bIns="121885" anchor="ctr"/>
              <a:lstStyle/>
              <a:p>
                <a:pPr>
                  <a:defRPr/>
                </a:pPr>
                <a:endParaRPr lang="en-US" dirty="0"/>
              </a:p>
            </p:txBody>
          </p:sp>
          <p:sp>
            <p:nvSpPr>
              <p:cNvPr id="42" name="Freeform 226"/>
              <p:cNvSpPr>
                <a:spLocks noChangeArrowheads="1"/>
              </p:cNvSpPr>
              <p:nvPr/>
            </p:nvSpPr>
            <p:spPr bwMode="auto">
              <a:xfrm>
                <a:off x="4300836" y="4838265"/>
                <a:ext cx="306044" cy="783505"/>
              </a:xfrm>
              <a:custGeom>
                <a:avLst/>
                <a:gdLst>
                  <a:gd name="T0" fmla="*/ 279 w 310"/>
                  <a:gd name="T1" fmla="*/ 203 h 910"/>
                  <a:gd name="T2" fmla="*/ 279 w 310"/>
                  <a:gd name="T3" fmla="*/ 203 h 910"/>
                  <a:gd name="T4" fmla="*/ 217 w 310"/>
                  <a:gd name="T5" fmla="*/ 179 h 910"/>
                  <a:gd name="T6" fmla="*/ 89 w 310"/>
                  <a:gd name="T7" fmla="*/ 179 h 910"/>
                  <a:gd name="T8" fmla="*/ 30 w 310"/>
                  <a:gd name="T9" fmla="*/ 203 h 910"/>
                  <a:gd name="T10" fmla="*/ 0 w 310"/>
                  <a:gd name="T11" fmla="*/ 279 h 910"/>
                  <a:gd name="T12" fmla="*/ 0 w 310"/>
                  <a:gd name="T13" fmla="*/ 490 h 910"/>
                  <a:gd name="T14" fmla="*/ 27 w 310"/>
                  <a:gd name="T15" fmla="*/ 517 h 910"/>
                  <a:gd name="T16" fmla="*/ 52 w 310"/>
                  <a:gd name="T17" fmla="*/ 490 h 910"/>
                  <a:gd name="T18" fmla="*/ 52 w 310"/>
                  <a:gd name="T19" fmla="*/ 279 h 910"/>
                  <a:gd name="T20" fmla="*/ 65 w 310"/>
                  <a:gd name="T21" fmla="*/ 241 h 910"/>
                  <a:gd name="T22" fmla="*/ 70 w 310"/>
                  <a:gd name="T23" fmla="*/ 236 h 910"/>
                  <a:gd name="T24" fmla="*/ 70 w 310"/>
                  <a:gd name="T25" fmla="*/ 877 h 910"/>
                  <a:gd name="T26" fmla="*/ 103 w 310"/>
                  <a:gd name="T27" fmla="*/ 909 h 910"/>
                  <a:gd name="T28" fmla="*/ 136 w 310"/>
                  <a:gd name="T29" fmla="*/ 877 h 910"/>
                  <a:gd name="T30" fmla="*/ 136 w 310"/>
                  <a:gd name="T31" fmla="*/ 560 h 910"/>
                  <a:gd name="T32" fmla="*/ 173 w 310"/>
                  <a:gd name="T33" fmla="*/ 560 h 910"/>
                  <a:gd name="T34" fmla="*/ 173 w 310"/>
                  <a:gd name="T35" fmla="*/ 877 h 910"/>
                  <a:gd name="T36" fmla="*/ 206 w 310"/>
                  <a:gd name="T37" fmla="*/ 909 h 910"/>
                  <a:gd name="T38" fmla="*/ 238 w 310"/>
                  <a:gd name="T39" fmla="*/ 877 h 910"/>
                  <a:gd name="T40" fmla="*/ 238 w 310"/>
                  <a:gd name="T41" fmla="*/ 236 h 910"/>
                  <a:gd name="T42" fmla="*/ 244 w 310"/>
                  <a:gd name="T43" fmla="*/ 238 h 910"/>
                  <a:gd name="T44" fmla="*/ 255 w 310"/>
                  <a:gd name="T45" fmla="*/ 279 h 910"/>
                  <a:gd name="T46" fmla="*/ 255 w 310"/>
                  <a:gd name="T47" fmla="*/ 490 h 910"/>
                  <a:gd name="T48" fmla="*/ 282 w 310"/>
                  <a:gd name="T49" fmla="*/ 517 h 910"/>
                  <a:gd name="T50" fmla="*/ 309 w 310"/>
                  <a:gd name="T51" fmla="*/ 490 h 910"/>
                  <a:gd name="T52" fmla="*/ 309 w 310"/>
                  <a:gd name="T53" fmla="*/ 279 h 910"/>
                  <a:gd name="T54" fmla="*/ 279 w 310"/>
                  <a:gd name="T55" fmla="*/ 203 h 910"/>
                  <a:gd name="T56" fmla="*/ 154 w 310"/>
                  <a:gd name="T57" fmla="*/ 149 h 910"/>
                  <a:gd name="T58" fmla="*/ 154 w 310"/>
                  <a:gd name="T59" fmla="*/ 149 h 910"/>
                  <a:gd name="T60" fmla="*/ 220 w 310"/>
                  <a:gd name="T61" fmla="*/ 73 h 910"/>
                  <a:gd name="T62" fmla="*/ 154 w 310"/>
                  <a:gd name="T63" fmla="*/ 0 h 910"/>
                  <a:gd name="T64" fmla="*/ 89 w 310"/>
                  <a:gd name="T65" fmla="*/ 73 h 910"/>
                  <a:gd name="T66" fmla="*/ 154 w 310"/>
                  <a:gd name="T67" fmla="*/ 149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0" h="910">
                    <a:moveTo>
                      <a:pt x="279" y="203"/>
                    </a:moveTo>
                    <a:lnTo>
                      <a:pt x="279" y="203"/>
                    </a:lnTo>
                    <a:cubicBezTo>
                      <a:pt x="255" y="179"/>
                      <a:pt x="225" y="179"/>
                      <a:pt x="217" y="179"/>
                    </a:cubicBezTo>
                    <a:cubicBezTo>
                      <a:pt x="89" y="179"/>
                      <a:pt x="89" y="179"/>
                      <a:pt x="89" y="179"/>
                    </a:cubicBezTo>
                    <a:cubicBezTo>
                      <a:pt x="84" y="179"/>
                      <a:pt x="54" y="179"/>
                      <a:pt x="30" y="203"/>
                    </a:cubicBezTo>
                    <a:cubicBezTo>
                      <a:pt x="11" y="219"/>
                      <a:pt x="0" y="246"/>
                      <a:pt x="0" y="279"/>
                    </a:cubicBezTo>
                    <a:cubicBezTo>
                      <a:pt x="0" y="490"/>
                      <a:pt x="0" y="490"/>
                      <a:pt x="0" y="490"/>
                    </a:cubicBezTo>
                    <a:cubicBezTo>
                      <a:pt x="0" y="503"/>
                      <a:pt x="11" y="517"/>
                      <a:pt x="27" y="517"/>
                    </a:cubicBezTo>
                    <a:cubicBezTo>
                      <a:pt x="41" y="517"/>
                      <a:pt x="52" y="503"/>
                      <a:pt x="52" y="490"/>
                    </a:cubicBezTo>
                    <a:cubicBezTo>
                      <a:pt x="52" y="279"/>
                      <a:pt x="52" y="279"/>
                      <a:pt x="52" y="279"/>
                    </a:cubicBezTo>
                    <a:cubicBezTo>
                      <a:pt x="52" y="259"/>
                      <a:pt x="57" y="246"/>
                      <a:pt x="65" y="241"/>
                    </a:cubicBezTo>
                    <a:cubicBezTo>
                      <a:pt x="68" y="238"/>
                      <a:pt x="68" y="236"/>
                      <a:pt x="70" y="236"/>
                    </a:cubicBezTo>
                    <a:cubicBezTo>
                      <a:pt x="70" y="877"/>
                      <a:pt x="70" y="877"/>
                      <a:pt x="70" y="877"/>
                    </a:cubicBezTo>
                    <a:cubicBezTo>
                      <a:pt x="70" y="896"/>
                      <a:pt x="87" y="909"/>
                      <a:pt x="103" y="909"/>
                    </a:cubicBezTo>
                    <a:cubicBezTo>
                      <a:pt x="122" y="909"/>
                      <a:pt x="136" y="896"/>
                      <a:pt x="136" y="877"/>
                    </a:cubicBezTo>
                    <a:cubicBezTo>
                      <a:pt x="136" y="560"/>
                      <a:pt x="136" y="560"/>
                      <a:pt x="136" y="560"/>
                    </a:cubicBezTo>
                    <a:cubicBezTo>
                      <a:pt x="173" y="560"/>
                      <a:pt x="173" y="560"/>
                      <a:pt x="173" y="560"/>
                    </a:cubicBezTo>
                    <a:cubicBezTo>
                      <a:pt x="173" y="877"/>
                      <a:pt x="173" y="877"/>
                      <a:pt x="173" y="877"/>
                    </a:cubicBezTo>
                    <a:cubicBezTo>
                      <a:pt x="173" y="896"/>
                      <a:pt x="187" y="909"/>
                      <a:pt x="206" y="909"/>
                    </a:cubicBezTo>
                    <a:cubicBezTo>
                      <a:pt x="222" y="909"/>
                      <a:pt x="238" y="896"/>
                      <a:pt x="238" y="877"/>
                    </a:cubicBezTo>
                    <a:cubicBezTo>
                      <a:pt x="238" y="236"/>
                      <a:pt x="238" y="236"/>
                      <a:pt x="238" y="236"/>
                    </a:cubicBezTo>
                    <a:cubicBezTo>
                      <a:pt x="238" y="236"/>
                      <a:pt x="241" y="238"/>
                      <a:pt x="244" y="238"/>
                    </a:cubicBezTo>
                    <a:cubicBezTo>
                      <a:pt x="252" y="246"/>
                      <a:pt x="255" y="259"/>
                      <a:pt x="255" y="279"/>
                    </a:cubicBezTo>
                    <a:cubicBezTo>
                      <a:pt x="255" y="490"/>
                      <a:pt x="255" y="490"/>
                      <a:pt x="255" y="490"/>
                    </a:cubicBezTo>
                    <a:cubicBezTo>
                      <a:pt x="255" y="503"/>
                      <a:pt x="268" y="517"/>
                      <a:pt x="282" y="517"/>
                    </a:cubicBezTo>
                    <a:cubicBezTo>
                      <a:pt x="295" y="517"/>
                      <a:pt x="309" y="503"/>
                      <a:pt x="309" y="490"/>
                    </a:cubicBezTo>
                    <a:cubicBezTo>
                      <a:pt x="309" y="279"/>
                      <a:pt x="309" y="279"/>
                      <a:pt x="309" y="279"/>
                    </a:cubicBezTo>
                    <a:cubicBezTo>
                      <a:pt x="309" y="246"/>
                      <a:pt x="298" y="219"/>
                      <a:pt x="279" y="203"/>
                    </a:cubicBezTo>
                    <a:close/>
                    <a:moveTo>
                      <a:pt x="154" y="149"/>
                    </a:moveTo>
                    <a:lnTo>
                      <a:pt x="154" y="149"/>
                    </a:lnTo>
                    <a:cubicBezTo>
                      <a:pt x="190" y="149"/>
                      <a:pt x="220" y="113"/>
                      <a:pt x="220" y="73"/>
                    </a:cubicBezTo>
                    <a:cubicBezTo>
                      <a:pt x="220" y="35"/>
                      <a:pt x="190" y="0"/>
                      <a:pt x="154" y="0"/>
                    </a:cubicBezTo>
                    <a:cubicBezTo>
                      <a:pt x="119" y="0"/>
                      <a:pt x="89" y="35"/>
                      <a:pt x="89" y="73"/>
                    </a:cubicBezTo>
                    <a:cubicBezTo>
                      <a:pt x="89" y="113"/>
                      <a:pt x="119" y="149"/>
                      <a:pt x="154" y="149"/>
                    </a:cubicBezTo>
                    <a:close/>
                  </a:path>
                </a:pathLst>
              </a:custGeom>
              <a:solidFill>
                <a:sysClr val="windowText" lastClr="000000">
                  <a:lumMod val="50000"/>
                  <a:lumOff val="50000"/>
                </a:sysClr>
              </a:solidFill>
              <a:ln>
                <a:noFill/>
              </a:ln>
              <a:effectLst/>
            </p:spPr>
            <p:txBody>
              <a:bodyPr wrap="none" lIns="243770" tIns="121885" rIns="243770" bIns="121885" anchor="ctr"/>
              <a:lstStyle/>
              <a:p>
                <a:pPr>
                  <a:defRPr/>
                </a:pPr>
                <a:endParaRPr lang="en-US" dirty="0"/>
              </a:p>
            </p:txBody>
          </p:sp>
          <p:sp>
            <p:nvSpPr>
              <p:cNvPr id="43" name="Freeform 226"/>
              <p:cNvSpPr>
                <a:spLocks noChangeArrowheads="1"/>
              </p:cNvSpPr>
              <p:nvPr/>
            </p:nvSpPr>
            <p:spPr bwMode="auto">
              <a:xfrm>
                <a:off x="4755112" y="4838265"/>
                <a:ext cx="306044" cy="783505"/>
              </a:xfrm>
              <a:custGeom>
                <a:avLst/>
                <a:gdLst>
                  <a:gd name="T0" fmla="*/ 279 w 310"/>
                  <a:gd name="T1" fmla="*/ 203 h 910"/>
                  <a:gd name="T2" fmla="*/ 279 w 310"/>
                  <a:gd name="T3" fmla="*/ 203 h 910"/>
                  <a:gd name="T4" fmla="*/ 217 w 310"/>
                  <a:gd name="T5" fmla="*/ 179 h 910"/>
                  <a:gd name="T6" fmla="*/ 89 w 310"/>
                  <a:gd name="T7" fmla="*/ 179 h 910"/>
                  <a:gd name="T8" fmla="*/ 30 w 310"/>
                  <a:gd name="T9" fmla="*/ 203 h 910"/>
                  <a:gd name="T10" fmla="*/ 0 w 310"/>
                  <a:gd name="T11" fmla="*/ 279 h 910"/>
                  <a:gd name="T12" fmla="*/ 0 w 310"/>
                  <a:gd name="T13" fmla="*/ 490 h 910"/>
                  <a:gd name="T14" fmla="*/ 27 w 310"/>
                  <a:gd name="T15" fmla="*/ 517 h 910"/>
                  <a:gd name="T16" fmla="*/ 52 w 310"/>
                  <a:gd name="T17" fmla="*/ 490 h 910"/>
                  <a:gd name="T18" fmla="*/ 52 w 310"/>
                  <a:gd name="T19" fmla="*/ 279 h 910"/>
                  <a:gd name="T20" fmla="*/ 65 w 310"/>
                  <a:gd name="T21" fmla="*/ 241 h 910"/>
                  <a:gd name="T22" fmla="*/ 70 w 310"/>
                  <a:gd name="T23" fmla="*/ 236 h 910"/>
                  <a:gd name="T24" fmla="*/ 70 w 310"/>
                  <a:gd name="T25" fmla="*/ 877 h 910"/>
                  <a:gd name="T26" fmla="*/ 103 w 310"/>
                  <a:gd name="T27" fmla="*/ 909 h 910"/>
                  <a:gd name="T28" fmla="*/ 136 w 310"/>
                  <a:gd name="T29" fmla="*/ 877 h 910"/>
                  <a:gd name="T30" fmla="*/ 136 w 310"/>
                  <a:gd name="T31" fmla="*/ 560 h 910"/>
                  <a:gd name="T32" fmla="*/ 173 w 310"/>
                  <a:gd name="T33" fmla="*/ 560 h 910"/>
                  <a:gd name="T34" fmla="*/ 173 w 310"/>
                  <a:gd name="T35" fmla="*/ 877 h 910"/>
                  <a:gd name="T36" fmla="*/ 206 w 310"/>
                  <a:gd name="T37" fmla="*/ 909 h 910"/>
                  <a:gd name="T38" fmla="*/ 238 w 310"/>
                  <a:gd name="T39" fmla="*/ 877 h 910"/>
                  <a:gd name="T40" fmla="*/ 238 w 310"/>
                  <a:gd name="T41" fmla="*/ 236 h 910"/>
                  <a:gd name="T42" fmla="*/ 244 w 310"/>
                  <a:gd name="T43" fmla="*/ 238 h 910"/>
                  <a:gd name="T44" fmla="*/ 255 w 310"/>
                  <a:gd name="T45" fmla="*/ 279 h 910"/>
                  <a:gd name="T46" fmla="*/ 255 w 310"/>
                  <a:gd name="T47" fmla="*/ 490 h 910"/>
                  <a:gd name="T48" fmla="*/ 282 w 310"/>
                  <a:gd name="T49" fmla="*/ 517 h 910"/>
                  <a:gd name="T50" fmla="*/ 309 w 310"/>
                  <a:gd name="T51" fmla="*/ 490 h 910"/>
                  <a:gd name="T52" fmla="*/ 309 w 310"/>
                  <a:gd name="T53" fmla="*/ 279 h 910"/>
                  <a:gd name="T54" fmla="*/ 279 w 310"/>
                  <a:gd name="T55" fmla="*/ 203 h 910"/>
                  <a:gd name="T56" fmla="*/ 154 w 310"/>
                  <a:gd name="T57" fmla="*/ 149 h 910"/>
                  <a:gd name="T58" fmla="*/ 154 w 310"/>
                  <a:gd name="T59" fmla="*/ 149 h 910"/>
                  <a:gd name="T60" fmla="*/ 220 w 310"/>
                  <a:gd name="T61" fmla="*/ 73 h 910"/>
                  <a:gd name="T62" fmla="*/ 154 w 310"/>
                  <a:gd name="T63" fmla="*/ 0 h 910"/>
                  <a:gd name="T64" fmla="*/ 89 w 310"/>
                  <a:gd name="T65" fmla="*/ 73 h 910"/>
                  <a:gd name="T66" fmla="*/ 154 w 310"/>
                  <a:gd name="T67" fmla="*/ 149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0" h="910">
                    <a:moveTo>
                      <a:pt x="279" y="203"/>
                    </a:moveTo>
                    <a:lnTo>
                      <a:pt x="279" y="203"/>
                    </a:lnTo>
                    <a:cubicBezTo>
                      <a:pt x="255" y="179"/>
                      <a:pt x="225" y="179"/>
                      <a:pt x="217" y="179"/>
                    </a:cubicBezTo>
                    <a:cubicBezTo>
                      <a:pt x="89" y="179"/>
                      <a:pt x="89" y="179"/>
                      <a:pt x="89" y="179"/>
                    </a:cubicBezTo>
                    <a:cubicBezTo>
                      <a:pt x="84" y="179"/>
                      <a:pt x="54" y="179"/>
                      <a:pt x="30" y="203"/>
                    </a:cubicBezTo>
                    <a:cubicBezTo>
                      <a:pt x="11" y="219"/>
                      <a:pt x="0" y="246"/>
                      <a:pt x="0" y="279"/>
                    </a:cubicBezTo>
                    <a:cubicBezTo>
                      <a:pt x="0" y="490"/>
                      <a:pt x="0" y="490"/>
                      <a:pt x="0" y="490"/>
                    </a:cubicBezTo>
                    <a:cubicBezTo>
                      <a:pt x="0" y="503"/>
                      <a:pt x="11" y="517"/>
                      <a:pt x="27" y="517"/>
                    </a:cubicBezTo>
                    <a:cubicBezTo>
                      <a:pt x="41" y="517"/>
                      <a:pt x="52" y="503"/>
                      <a:pt x="52" y="490"/>
                    </a:cubicBezTo>
                    <a:cubicBezTo>
                      <a:pt x="52" y="279"/>
                      <a:pt x="52" y="279"/>
                      <a:pt x="52" y="279"/>
                    </a:cubicBezTo>
                    <a:cubicBezTo>
                      <a:pt x="52" y="259"/>
                      <a:pt x="57" y="246"/>
                      <a:pt x="65" y="241"/>
                    </a:cubicBezTo>
                    <a:cubicBezTo>
                      <a:pt x="68" y="238"/>
                      <a:pt x="68" y="236"/>
                      <a:pt x="70" y="236"/>
                    </a:cubicBezTo>
                    <a:cubicBezTo>
                      <a:pt x="70" y="877"/>
                      <a:pt x="70" y="877"/>
                      <a:pt x="70" y="877"/>
                    </a:cubicBezTo>
                    <a:cubicBezTo>
                      <a:pt x="70" y="896"/>
                      <a:pt x="87" y="909"/>
                      <a:pt x="103" y="909"/>
                    </a:cubicBezTo>
                    <a:cubicBezTo>
                      <a:pt x="122" y="909"/>
                      <a:pt x="136" y="896"/>
                      <a:pt x="136" y="877"/>
                    </a:cubicBezTo>
                    <a:cubicBezTo>
                      <a:pt x="136" y="560"/>
                      <a:pt x="136" y="560"/>
                      <a:pt x="136" y="560"/>
                    </a:cubicBezTo>
                    <a:cubicBezTo>
                      <a:pt x="173" y="560"/>
                      <a:pt x="173" y="560"/>
                      <a:pt x="173" y="560"/>
                    </a:cubicBezTo>
                    <a:cubicBezTo>
                      <a:pt x="173" y="877"/>
                      <a:pt x="173" y="877"/>
                      <a:pt x="173" y="877"/>
                    </a:cubicBezTo>
                    <a:cubicBezTo>
                      <a:pt x="173" y="896"/>
                      <a:pt x="187" y="909"/>
                      <a:pt x="206" y="909"/>
                    </a:cubicBezTo>
                    <a:cubicBezTo>
                      <a:pt x="222" y="909"/>
                      <a:pt x="238" y="896"/>
                      <a:pt x="238" y="877"/>
                    </a:cubicBezTo>
                    <a:cubicBezTo>
                      <a:pt x="238" y="236"/>
                      <a:pt x="238" y="236"/>
                      <a:pt x="238" y="236"/>
                    </a:cubicBezTo>
                    <a:cubicBezTo>
                      <a:pt x="238" y="236"/>
                      <a:pt x="241" y="238"/>
                      <a:pt x="244" y="238"/>
                    </a:cubicBezTo>
                    <a:cubicBezTo>
                      <a:pt x="252" y="246"/>
                      <a:pt x="255" y="259"/>
                      <a:pt x="255" y="279"/>
                    </a:cubicBezTo>
                    <a:cubicBezTo>
                      <a:pt x="255" y="490"/>
                      <a:pt x="255" y="490"/>
                      <a:pt x="255" y="490"/>
                    </a:cubicBezTo>
                    <a:cubicBezTo>
                      <a:pt x="255" y="503"/>
                      <a:pt x="268" y="517"/>
                      <a:pt x="282" y="517"/>
                    </a:cubicBezTo>
                    <a:cubicBezTo>
                      <a:pt x="295" y="517"/>
                      <a:pt x="309" y="503"/>
                      <a:pt x="309" y="490"/>
                    </a:cubicBezTo>
                    <a:cubicBezTo>
                      <a:pt x="309" y="279"/>
                      <a:pt x="309" y="279"/>
                      <a:pt x="309" y="279"/>
                    </a:cubicBezTo>
                    <a:cubicBezTo>
                      <a:pt x="309" y="246"/>
                      <a:pt x="298" y="219"/>
                      <a:pt x="279" y="203"/>
                    </a:cubicBezTo>
                    <a:close/>
                    <a:moveTo>
                      <a:pt x="154" y="149"/>
                    </a:moveTo>
                    <a:lnTo>
                      <a:pt x="154" y="149"/>
                    </a:lnTo>
                    <a:cubicBezTo>
                      <a:pt x="190" y="149"/>
                      <a:pt x="220" y="113"/>
                      <a:pt x="220" y="73"/>
                    </a:cubicBezTo>
                    <a:cubicBezTo>
                      <a:pt x="220" y="35"/>
                      <a:pt x="190" y="0"/>
                      <a:pt x="154" y="0"/>
                    </a:cubicBezTo>
                    <a:cubicBezTo>
                      <a:pt x="119" y="0"/>
                      <a:pt x="89" y="35"/>
                      <a:pt x="89" y="73"/>
                    </a:cubicBezTo>
                    <a:cubicBezTo>
                      <a:pt x="89" y="113"/>
                      <a:pt x="119" y="149"/>
                      <a:pt x="154" y="149"/>
                    </a:cubicBezTo>
                    <a:close/>
                  </a:path>
                </a:pathLst>
              </a:custGeom>
              <a:solidFill>
                <a:sysClr val="windowText" lastClr="000000">
                  <a:lumMod val="50000"/>
                  <a:lumOff val="50000"/>
                </a:sysClr>
              </a:solidFill>
              <a:ln>
                <a:noFill/>
              </a:ln>
              <a:effectLst/>
            </p:spPr>
            <p:txBody>
              <a:bodyPr wrap="none" lIns="243770" tIns="121885" rIns="243770" bIns="121885" anchor="ctr"/>
              <a:lstStyle/>
              <a:p>
                <a:pPr>
                  <a:defRPr/>
                </a:pPr>
                <a:endParaRPr lang="en-US" dirty="0"/>
              </a:p>
            </p:txBody>
          </p:sp>
          <p:sp>
            <p:nvSpPr>
              <p:cNvPr id="44" name="Freeform 226"/>
              <p:cNvSpPr>
                <a:spLocks noChangeArrowheads="1"/>
              </p:cNvSpPr>
              <p:nvPr/>
            </p:nvSpPr>
            <p:spPr bwMode="auto">
              <a:xfrm>
                <a:off x="5209385" y="4838265"/>
                <a:ext cx="306044" cy="783505"/>
              </a:xfrm>
              <a:custGeom>
                <a:avLst/>
                <a:gdLst>
                  <a:gd name="T0" fmla="*/ 279 w 310"/>
                  <a:gd name="T1" fmla="*/ 203 h 910"/>
                  <a:gd name="T2" fmla="*/ 279 w 310"/>
                  <a:gd name="T3" fmla="*/ 203 h 910"/>
                  <a:gd name="T4" fmla="*/ 217 w 310"/>
                  <a:gd name="T5" fmla="*/ 179 h 910"/>
                  <a:gd name="T6" fmla="*/ 89 w 310"/>
                  <a:gd name="T7" fmla="*/ 179 h 910"/>
                  <a:gd name="T8" fmla="*/ 30 w 310"/>
                  <a:gd name="T9" fmla="*/ 203 h 910"/>
                  <a:gd name="T10" fmla="*/ 0 w 310"/>
                  <a:gd name="T11" fmla="*/ 279 h 910"/>
                  <a:gd name="T12" fmla="*/ 0 w 310"/>
                  <a:gd name="T13" fmla="*/ 490 h 910"/>
                  <a:gd name="T14" fmla="*/ 27 w 310"/>
                  <a:gd name="T15" fmla="*/ 517 h 910"/>
                  <a:gd name="T16" fmla="*/ 52 w 310"/>
                  <a:gd name="T17" fmla="*/ 490 h 910"/>
                  <a:gd name="T18" fmla="*/ 52 w 310"/>
                  <a:gd name="T19" fmla="*/ 279 h 910"/>
                  <a:gd name="T20" fmla="*/ 65 w 310"/>
                  <a:gd name="T21" fmla="*/ 241 h 910"/>
                  <a:gd name="T22" fmla="*/ 70 w 310"/>
                  <a:gd name="T23" fmla="*/ 236 h 910"/>
                  <a:gd name="T24" fmla="*/ 70 w 310"/>
                  <a:gd name="T25" fmla="*/ 877 h 910"/>
                  <a:gd name="T26" fmla="*/ 103 w 310"/>
                  <a:gd name="T27" fmla="*/ 909 h 910"/>
                  <a:gd name="T28" fmla="*/ 136 w 310"/>
                  <a:gd name="T29" fmla="*/ 877 h 910"/>
                  <a:gd name="T30" fmla="*/ 136 w 310"/>
                  <a:gd name="T31" fmla="*/ 560 h 910"/>
                  <a:gd name="T32" fmla="*/ 173 w 310"/>
                  <a:gd name="T33" fmla="*/ 560 h 910"/>
                  <a:gd name="T34" fmla="*/ 173 w 310"/>
                  <a:gd name="T35" fmla="*/ 877 h 910"/>
                  <a:gd name="T36" fmla="*/ 206 w 310"/>
                  <a:gd name="T37" fmla="*/ 909 h 910"/>
                  <a:gd name="T38" fmla="*/ 238 w 310"/>
                  <a:gd name="T39" fmla="*/ 877 h 910"/>
                  <a:gd name="T40" fmla="*/ 238 w 310"/>
                  <a:gd name="T41" fmla="*/ 236 h 910"/>
                  <a:gd name="T42" fmla="*/ 244 w 310"/>
                  <a:gd name="T43" fmla="*/ 238 h 910"/>
                  <a:gd name="T44" fmla="*/ 255 w 310"/>
                  <a:gd name="T45" fmla="*/ 279 h 910"/>
                  <a:gd name="T46" fmla="*/ 255 w 310"/>
                  <a:gd name="T47" fmla="*/ 490 h 910"/>
                  <a:gd name="T48" fmla="*/ 282 w 310"/>
                  <a:gd name="T49" fmla="*/ 517 h 910"/>
                  <a:gd name="T50" fmla="*/ 309 w 310"/>
                  <a:gd name="T51" fmla="*/ 490 h 910"/>
                  <a:gd name="T52" fmla="*/ 309 w 310"/>
                  <a:gd name="T53" fmla="*/ 279 h 910"/>
                  <a:gd name="T54" fmla="*/ 279 w 310"/>
                  <a:gd name="T55" fmla="*/ 203 h 910"/>
                  <a:gd name="T56" fmla="*/ 154 w 310"/>
                  <a:gd name="T57" fmla="*/ 149 h 910"/>
                  <a:gd name="T58" fmla="*/ 154 w 310"/>
                  <a:gd name="T59" fmla="*/ 149 h 910"/>
                  <a:gd name="T60" fmla="*/ 220 w 310"/>
                  <a:gd name="T61" fmla="*/ 73 h 910"/>
                  <a:gd name="T62" fmla="*/ 154 w 310"/>
                  <a:gd name="T63" fmla="*/ 0 h 910"/>
                  <a:gd name="T64" fmla="*/ 89 w 310"/>
                  <a:gd name="T65" fmla="*/ 73 h 910"/>
                  <a:gd name="T66" fmla="*/ 154 w 310"/>
                  <a:gd name="T67" fmla="*/ 149 h 9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0" h="910">
                    <a:moveTo>
                      <a:pt x="279" y="203"/>
                    </a:moveTo>
                    <a:lnTo>
                      <a:pt x="279" y="203"/>
                    </a:lnTo>
                    <a:cubicBezTo>
                      <a:pt x="255" y="179"/>
                      <a:pt x="225" y="179"/>
                      <a:pt x="217" y="179"/>
                    </a:cubicBezTo>
                    <a:cubicBezTo>
                      <a:pt x="89" y="179"/>
                      <a:pt x="89" y="179"/>
                      <a:pt x="89" y="179"/>
                    </a:cubicBezTo>
                    <a:cubicBezTo>
                      <a:pt x="84" y="179"/>
                      <a:pt x="54" y="179"/>
                      <a:pt x="30" y="203"/>
                    </a:cubicBezTo>
                    <a:cubicBezTo>
                      <a:pt x="11" y="219"/>
                      <a:pt x="0" y="246"/>
                      <a:pt x="0" y="279"/>
                    </a:cubicBezTo>
                    <a:cubicBezTo>
                      <a:pt x="0" y="490"/>
                      <a:pt x="0" y="490"/>
                      <a:pt x="0" y="490"/>
                    </a:cubicBezTo>
                    <a:cubicBezTo>
                      <a:pt x="0" y="503"/>
                      <a:pt x="11" y="517"/>
                      <a:pt x="27" y="517"/>
                    </a:cubicBezTo>
                    <a:cubicBezTo>
                      <a:pt x="41" y="517"/>
                      <a:pt x="52" y="503"/>
                      <a:pt x="52" y="490"/>
                    </a:cubicBezTo>
                    <a:cubicBezTo>
                      <a:pt x="52" y="279"/>
                      <a:pt x="52" y="279"/>
                      <a:pt x="52" y="279"/>
                    </a:cubicBezTo>
                    <a:cubicBezTo>
                      <a:pt x="52" y="259"/>
                      <a:pt x="57" y="246"/>
                      <a:pt x="65" y="241"/>
                    </a:cubicBezTo>
                    <a:cubicBezTo>
                      <a:pt x="68" y="238"/>
                      <a:pt x="68" y="236"/>
                      <a:pt x="70" y="236"/>
                    </a:cubicBezTo>
                    <a:cubicBezTo>
                      <a:pt x="70" y="877"/>
                      <a:pt x="70" y="877"/>
                      <a:pt x="70" y="877"/>
                    </a:cubicBezTo>
                    <a:cubicBezTo>
                      <a:pt x="70" y="896"/>
                      <a:pt x="87" y="909"/>
                      <a:pt x="103" y="909"/>
                    </a:cubicBezTo>
                    <a:cubicBezTo>
                      <a:pt x="122" y="909"/>
                      <a:pt x="136" y="896"/>
                      <a:pt x="136" y="877"/>
                    </a:cubicBezTo>
                    <a:cubicBezTo>
                      <a:pt x="136" y="560"/>
                      <a:pt x="136" y="560"/>
                      <a:pt x="136" y="560"/>
                    </a:cubicBezTo>
                    <a:cubicBezTo>
                      <a:pt x="173" y="560"/>
                      <a:pt x="173" y="560"/>
                      <a:pt x="173" y="560"/>
                    </a:cubicBezTo>
                    <a:cubicBezTo>
                      <a:pt x="173" y="877"/>
                      <a:pt x="173" y="877"/>
                      <a:pt x="173" y="877"/>
                    </a:cubicBezTo>
                    <a:cubicBezTo>
                      <a:pt x="173" y="896"/>
                      <a:pt x="187" y="909"/>
                      <a:pt x="206" y="909"/>
                    </a:cubicBezTo>
                    <a:cubicBezTo>
                      <a:pt x="222" y="909"/>
                      <a:pt x="238" y="896"/>
                      <a:pt x="238" y="877"/>
                    </a:cubicBezTo>
                    <a:cubicBezTo>
                      <a:pt x="238" y="236"/>
                      <a:pt x="238" y="236"/>
                      <a:pt x="238" y="236"/>
                    </a:cubicBezTo>
                    <a:cubicBezTo>
                      <a:pt x="238" y="236"/>
                      <a:pt x="241" y="238"/>
                      <a:pt x="244" y="238"/>
                    </a:cubicBezTo>
                    <a:cubicBezTo>
                      <a:pt x="252" y="246"/>
                      <a:pt x="255" y="259"/>
                      <a:pt x="255" y="279"/>
                    </a:cubicBezTo>
                    <a:cubicBezTo>
                      <a:pt x="255" y="490"/>
                      <a:pt x="255" y="490"/>
                      <a:pt x="255" y="490"/>
                    </a:cubicBezTo>
                    <a:cubicBezTo>
                      <a:pt x="255" y="503"/>
                      <a:pt x="268" y="517"/>
                      <a:pt x="282" y="517"/>
                    </a:cubicBezTo>
                    <a:cubicBezTo>
                      <a:pt x="295" y="517"/>
                      <a:pt x="309" y="503"/>
                      <a:pt x="309" y="490"/>
                    </a:cubicBezTo>
                    <a:cubicBezTo>
                      <a:pt x="309" y="279"/>
                      <a:pt x="309" y="279"/>
                      <a:pt x="309" y="279"/>
                    </a:cubicBezTo>
                    <a:cubicBezTo>
                      <a:pt x="309" y="246"/>
                      <a:pt x="298" y="219"/>
                      <a:pt x="279" y="203"/>
                    </a:cubicBezTo>
                    <a:close/>
                    <a:moveTo>
                      <a:pt x="154" y="149"/>
                    </a:moveTo>
                    <a:lnTo>
                      <a:pt x="154" y="149"/>
                    </a:lnTo>
                    <a:cubicBezTo>
                      <a:pt x="190" y="149"/>
                      <a:pt x="220" y="113"/>
                      <a:pt x="220" y="73"/>
                    </a:cubicBezTo>
                    <a:cubicBezTo>
                      <a:pt x="220" y="35"/>
                      <a:pt x="190" y="0"/>
                      <a:pt x="154" y="0"/>
                    </a:cubicBezTo>
                    <a:cubicBezTo>
                      <a:pt x="119" y="0"/>
                      <a:pt x="89" y="35"/>
                      <a:pt x="89" y="73"/>
                    </a:cubicBezTo>
                    <a:cubicBezTo>
                      <a:pt x="89" y="113"/>
                      <a:pt x="119" y="149"/>
                      <a:pt x="154" y="149"/>
                    </a:cubicBezTo>
                    <a:close/>
                  </a:path>
                </a:pathLst>
              </a:custGeom>
              <a:solidFill>
                <a:sysClr val="windowText" lastClr="000000">
                  <a:lumMod val="50000"/>
                  <a:lumOff val="50000"/>
                </a:sysClr>
              </a:solidFill>
              <a:ln>
                <a:noFill/>
              </a:ln>
              <a:effectLst/>
            </p:spPr>
            <p:txBody>
              <a:bodyPr wrap="none" lIns="243770" tIns="121885" rIns="243770" bIns="121885" anchor="ctr"/>
              <a:lstStyle/>
              <a:p>
                <a:pPr>
                  <a:defRPr/>
                </a:pPr>
                <a:endParaRPr lang="en-US" dirty="0"/>
              </a:p>
            </p:txBody>
          </p:sp>
        </p:grpSp>
        <p:sp>
          <p:nvSpPr>
            <p:cNvPr id="45" name="文本框 44"/>
            <p:cNvSpPr txBox="1"/>
            <p:nvPr/>
          </p:nvSpPr>
          <p:spPr>
            <a:xfrm>
              <a:off x="9325" y="3382"/>
              <a:ext cx="1531" cy="1018"/>
            </a:xfrm>
            <a:prstGeom prst="rect">
              <a:avLst/>
            </a:prstGeom>
            <a:noFill/>
          </p:spPr>
          <p:txBody>
            <a:bodyPr wrap="square" rtlCol="0">
              <a:spAutoFit/>
            </a:bodyPr>
            <a:lstStyle/>
            <a:p>
              <a:r>
                <a:rPr lang="en-US" altLang="zh-CN" sz="3600">
                  <a:solidFill>
                    <a:srgbClr val="D63850"/>
                  </a:solidFill>
                  <a:latin typeface="华文细黑" panose="02010600040101010101" pitchFamily="2" charset="-122"/>
                  <a:ea typeface="华文细黑" panose="02010600040101010101" pitchFamily="2" charset="-122"/>
                </a:rPr>
                <a:t>50</a:t>
              </a:r>
              <a:r>
                <a:rPr lang="en-US" altLang="zh-CN" sz="2800">
                  <a:solidFill>
                    <a:srgbClr val="D63850"/>
                  </a:solidFill>
                  <a:latin typeface="华文细黑" panose="02010600040101010101" pitchFamily="2" charset="-122"/>
                  <a:ea typeface="华文细黑" panose="02010600040101010101" pitchFamily="2" charset="-122"/>
                </a:rPr>
                <a:t>%</a:t>
              </a:r>
            </a:p>
          </p:txBody>
        </p:sp>
        <p:sp>
          <p:nvSpPr>
            <p:cNvPr id="46" name="文本框 45"/>
            <p:cNvSpPr txBox="1"/>
            <p:nvPr/>
          </p:nvSpPr>
          <p:spPr>
            <a:xfrm>
              <a:off x="9325" y="5555"/>
              <a:ext cx="1531" cy="1018"/>
            </a:xfrm>
            <a:prstGeom prst="rect">
              <a:avLst/>
            </a:prstGeom>
            <a:noFill/>
          </p:spPr>
          <p:txBody>
            <a:bodyPr wrap="square" rtlCol="0">
              <a:spAutoFit/>
            </a:bodyPr>
            <a:lstStyle/>
            <a:p>
              <a:r>
                <a:rPr lang="en-US" altLang="zh-CN" sz="3600">
                  <a:solidFill>
                    <a:srgbClr val="996633"/>
                  </a:solidFill>
                  <a:latin typeface="华文细黑" panose="02010600040101010101" pitchFamily="2" charset="-122"/>
                  <a:ea typeface="华文细黑" panose="02010600040101010101" pitchFamily="2" charset="-122"/>
                </a:rPr>
                <a:t>60</a:t>
              </a:r>
              <a:r>
                <a:rPr lang="en-US" altLang="zh-CN" sz="2800">
                  <a:solidFill>
                    <a:srgbClr val="996633"/>
                  </a:solidFill>
                  <a:latin typeface="华文细黑" panose="02010600040101010101" pitchFamily="2" charset="-122"/>
                  <a:ea typeface="华文细黑" panose="02010600040101010101" pitchFamily="2" charset="-122"/>
                </a:rPr>
                <a:t>%</a:t>
              </a:r>
            </a:p>
          </p:txBody>
        </p:sp>
        <p:sp>
          <p:nvSpPr>
            <p:cNvPr id="47" name="文本框 46"/>
            <p:cNvSpPr txBox="1"/>
            <p:nvPr/>
          </p:nvSpPr>
          <p:spPr>
            <a:xfrm>
              <a:off x="9325" y="7727"/>
              <a:ext cx="1531" cy="1018"/>
            </a:xfrm>
            <a:prstGeom prst="rect">
              <a:avLst/>
            </a:prstGeom>
            <a:noFill/>
          </p:spPr>
          <p:txBody>
            <a:bodyPr wrap="square" rtlCol="0">
              <a:spAutoFit/>
            </a:bodyPr>
            <a:lstStyle/>
            <a:p>
              <a:r>
                <a:rPr lang="en-US" altLang="zh-CN" sz="3600">
                  <a:solidFill>
                    <a:srgbClr val="D63850"/>
                  </a:solidFill>
                  <a:latin typeface="华文细黑" panose="02010600040101010101" pitchFamily="2" charset="-122"/>
                  <a:ea typeface="华文细黑" panose="02010600040101010101" pitchFamily="2" charset="-122"/>
                </a:rPr>
                <a:t>70</a:t>
              </a:r>
              <a:r>
                <a:rPr lang="en-US" altLang="zh-CN" sz="2800">
                  <a:solidFill>
                    <a:srgbClr val="D63850"/>
                  </a:solidFill>
                  <a:latin typeface="华文细黑" panose="02010600040101010101" pitchFamily="2" charset="-122"/>
                  <a:ea typeface="华文细黑" panose="02010600040101010101" pitchFamily="2" charset="-122"/>
                </a:rPr>
                <a:t>%</a:t>
              </a:r>
            </a:p>
          </p:txBody>
        </p:sp>
      </p:grpSp>
      <p:sp>
        <p:nvSpPr>
          <p:cNvPr id="8" name="文本框 7"/>
          <p:cNvSpPr txBox="1"/>
          <p:nvPr/>
        </p:nvSpPr>
        <p:spPr>
          <a:xfrm>
            <a:off x="6818630" y="1971040"/>
            <a:ext cx="4803775" cy="822960"/>
          </a:xfrm>
          <a:prstGeom prst="rect">
            <a:avLst/>
          </a:prstGeom>
          <a:noFill/>
        </p:spPr>
        <p:txBody>
          <a:bodyPr wrap="square" rtlCol="0">
            <a:spAutoFit/>
          </a:bodyPr>
          <a:lstStyle/>
          <a:p>
            <a:pPr algn="l">
              <a:lnSpc>
                <a:spcPct val="150000"/>
              </a:lnSpc>
            </a:pPr>
            <a:r>
              <a:rPr lang="zh-CN" altLang="en-US" sz="1600" b="1" dirty="0">
                <a:solidFill>
                  <a:srgbClr val="D63850"/>
                </a:solidFill>
                <a:latin typeface="张海山锐线体简" panose="02000000000000000000" charset="-122"/>
                <a:ea typeface="张海山锐线体简" panose="02000000000000000000" charset="-122"/>
                <a:sym typeface="+mn-ea"/>
              </a:rPr>
              <a:t>这里可以添加主要内容这里可以添加主要内容里可以添内容这里可以添加</a:t>
            </a:r>
            <a:endParaRPr lang="zh-CN" altLang="en-US"/>
          </a:p>
        </p:txBody>
      </p:sp>
      <p:sp>
        <p:nvSpPr>
          <p:cNvPr id="9" name="文本框 8"/>
          <p:cNvSpPr txBox="1"/>
          <p:nvPr/>
        </p:nvSpPr>
        <p:spPr>
          <a:xfrm>
            <a:off x="6818630" y="3439160"/>
            <a:ext cx="4803775" cy="822960"/>
          </a:xfrm>
          <a:prstGeom prst="rect">
            <a:avLst/>
          </a:prstGeom>
          <a:noFill/>
        </p:spPr>
        <p:txBody>
          <a:bodyPr wrap="square" rtlCol="0">
            <a:spAutoFit/>
          </a:bodyPr>
          <a:lstStyle/>
          <a:p>
            <a:pPr algn="l">
              <a:lnSpc>
                <a:spcPct val="150000"/>
              </a:lnSpc>
            </a:pPr>
            <a:r>
              <a:rPr lang="zh-CN" altLang="en-US" sz="1600" b="1" dirty="0">
                <a:solidFill>
                  <a:srgbClr val="996633"/>
                </a:solidFill>
                <a:latin typeface="张海山锐线体简" panose="02000000000000000000" charset="-122"/>
                <a:ea typeface="张海山锐线体简" panose="02000000000000000000" charset="-122"/>
                <a:sym typeface="+mn-ea"/>
              </a:rPr>
              <a:t>这里可以添加主要内容这里可以添加主要内容里可以添内容这里可以添加</a:t>
            </a:r>
          </a:p>
        </p:txBody>
      </p:sp>
      <p:sp>
        <p:nvSpPr>
          <p:cNvPr id="10" name="文本框 9"/>
          <p:cNvSpPr txBox="1"/>
          <p:nvPr/>
        </p:nvSpPr>
        <p:spPr>
          <a:xfrm>
            <a:off x="6839585" y="4796790"/>
            <a:ext cx="4803775" cy="822960"/>
          </a:xfrm>
          <a:prstGeom prst="rect">
            <a:avLst/>
          </a:prstGeom>
          <a:noFill/>
        </p:spPr>
        <p:txBody>
          <a:bodyPr wrap="square" rtlCol="0">
            <a:spAutoFit/>
          </a:bodyPr>
          <a:lstStyle/>
          <a:p>
            <a:pPr algn="l">
              <a:lnSpc>
                <a:spcPct val="150000"/>
              </a:lnSpc>
            </a:pPr>
            <a:r>
              <a:rPr lang="zh-CN" altLang="en-US" sz="1600" b="1" dirty="0">
                <a:solidFill>
                  <a:srgbClr val="D63850"/>
                </a:solidFill>
                <a:latin typeface="张海山锐线体简" panose="02000000000000000000" charset="-122"/>
                <a:ea typeface="张海山锐线体简" panose="02000000000000000000" charset="-122"/>
                <a:sym typeface="+mn-ea"/>
              </a:rPr>
              <a:t>这里可以添加主要内容这里可以添加主要内容里可以添内容这里可以添加</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24799" t="11172" r="24800" b="12167"/>
          <a:stretch>
            <a:fillRect/>
          </a:stretch>
        </p:blipFill>
        <p:spPr>
          <a:xfrm rot="17117585" flipV="1">
            <a:off x="-878840" y="-970915"/>
            <a:ext cx="2388870" cy="2044065"/>
          </a:xfrm>
          <a:prstGeom prst="rect">
            <a:avLst/>
          </a:prstGeom>
        </p:spPr>
      </p:pic>
      <p:grpSp>
        <p:nvGrpSpPr>
          <p:cNvPr id="6" name="组合 5"/>
          <p:cNvGrpSpPr/>
          <p:nvPr/>
        </p:nvGrpSpPr>
        <p:grpSpPr>
          <a:xfrm>
            <a:off x="1338580" y="408305"/>
            <a:ext cx="5168265" cy="1064895"/>
            <a:chOff x="2065" y="751"/>
            <a:chExt cx="8139" cy="1677"/>
          </a:xfrm>
        </p:grpSpPr>
        <p:sp>
          <p:nvSpPr>
            <p:cNvPr id="5" name="文本框 4"/>
            <p:cNvSpPr txBox="1"/>
            <p:nvPr/>
          </p:nvSpPr>
          <p:spPr>
            <a:xfrm>
              <a:off x="2204" y="751"/>
              <a:ext cx="3246" cy="624"/>
            </a:xfrm>
            <a:prstGeom prst="rect">
              <a:avLst/>
            </a:prstGeom>
            <a:noFill/>
          </p:spPr>
          <p:txBody>
            <a:bodyPr wrap="square" rtlCol="0">
              <a:spAutoFit/>
            </a:bodyPr>
            <a:lstStyle/>
            <a:p>
              <a:r>
                <a:rPr lang="en-US" altLang="zh-CN" sz="2000" b="1">
                  <a:solidFill>
                    <a:srgbClr val="996633"/>
                  </a:solidFill>
                  <a:latin typeface="幼圆" panose="02010509060101010101" charset="-122"/>
                  <a:ea typeface="幼圆" panose="02010509060101010101" charset="-122"/>
                </a:rPr>
                <a:t>PART 1</a:t>
              </a:r>
            </a:p>
          </p:txBody>
        </p:sp>
        <p:sp>
          <p:nvSpPr>
            <p:cNvPr id="17" name="文本框 16"/>
            <p:cNvSpPr txBox="1"/>
            <p:nvPr/>
          </p:nvSpPr>
          <p:spPr>
            <a:xfrm>
              <a:off x="2065" y="1228"/>
              <a:ext cx="8139" cy="1200"/>
            </a:xfrm>
            <a:prstGeom prst="rect">
              <a:avLst/>
            </a:prstGeom>
            <a:noFill/>
          </p:spPr>
          <p:txBody>
            <a:bodyPr wrap="square" rtlCol="0">
              <a:spAutoFit/>
            </a:bodyPr>
            <a:lstStyle/>
            <a:p>
              <a:pPr algn="l"/>
              <a:r>
                <a:rPr lang="zh-CN" altLang="en-US" sz="2800">
                  <a:solidFill>
                    <a:srgbClr val="996633"/>
                  </a:solidFill>
                  <a:latin typeface="幼圆" panose="02010509060101010101" charset="-122"/>
                  <a:ea typeface="幼圆" panose="02010509060101010101" charset="-122"/>
                </a:rPr>
                <a:t>点击此处添加标题</a:t>
              </a:r>
            </a:p>
            <a:p>
              <a:pPr algn="l"/>
              <a:r>
                <a:rPr lang="zh-CN" altLang="en-US" sz="1600" b="1" spc="300">
                  <a:solidFill>
                    <a:srgbClr val="996633"/>
                  </a:solidFill>
                  <a:uFillTx/>
                  <a:latin typeface="幼圆" panose="02010509060101010101" charset="-122"/>
                  <a:ea typeface="幼圆" panose="02010509060101010101" charset="-122"/>
                </a:rPr>
                <a:t>Click here to add title</a:t>
              </a:r>
            </a:p>
          </p:txBody>
        </p:sp>
      </p:grpSp>
      <p:pic>
        <p:nvPicPr>
          <p:cNvPr id="7" name="图片 6"/>
          <p:cNvPicPr>
            <a:picLocks noChangeAspect="1"/>
          </p:cNvPicPr>
          <p:nvPr/>
        </p:nvPicPr>
        <p:blipFill rotWithShape="1">
          <a:blip r:embed="rId3" cstate="print">
            <a:lum bright="-6000" contrast="6000"/>
            <a:extLst>
              <a:ext uri="{28A0092B-C50C-407E-A947-70E740481C1C}">
                <a14:useLocalDpi xmlns:a14="http://schemas.microsoft.com/office/drawing/2010/main" val="0"/>
              </a:ext>
            </a:extLst>
          </a:blip>
          <a:srcRect l="17519" t="5199" r="17519" b="6193"/>
          <a:stretch>
            <a:fillRect/>
          </a:stretch>
        </p:blipFill>
        <p:spPr>
          <a:xfrm flipH="1">
            <a:off x="10574020" y="5619750"/>
            <a:ext cx="1466215" cy="1125220"/>
          </a:xfrm>
          <a:prstGeom prst="rect">
            <a:avLst/>
          </a:prstGeom>
        </p:spPr>
      </p:pic>
      <p:grpSp>
        <p:nvGrpSpPr>
          <p:cNvPr id="2" name="组合 1"/>
          <p:cNvGrpSpPr/>
          <p:nvPr/>
        </p:nvGrpSpPr>
        <p:grpSpPr>
          <a:xfrm>
            <a:off x="708025" y="1977390"/>
            <a:ext cx="10245090" cy="3499485"/>
            <a:chOff x="1527" y="3114"/>
            <a:chExt cx="16134" cy="5511"/>
          </a:xfrm>
        </p:grpSpPr>
        <p:sp>
          <p:nvSpPr>
            <p:cNvPr id="25" name="Rectangle 17"/>
            <p:cNvSpPr>
              <a:spLocks noChangeArrowheads="1"/>
            </p:cNvSpPr>
            <p:nvPr/>
          </p:nvSpPr>
          <p:spPr bwMode="auto">
            <a:xfrm>
              <a:off x="1527" y="3863"/>
              <a:ext cx="3234" cy="4762"/>
            </a:xfrm>
            <a:prstGeom prst="rect">
              <a:avLst/>
            </a:prstGeom>
            <a:noFill/>
            <a:ln w="19050">
              <a:solidFill>
                <a:srgbClr val="D63850"/>
              </a:solidFill>
            </a:ln>
          </p:spPr>
          <p:txBody>
            <a:bodyPr lIns="0" tIns="0" rIns="0" bIns="0"/>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80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26" name="Rectangle 17"/>
            <p:cNvSpPr>
              <a:spLocks noChangeArrowheads="1"/>
            </p:cNvSpPr>
            <p:nvPr/>
          </p:nvSpPr>
          <p:spPr bwMode="auto">
            <a:xfrm>
              <a:off x="5786" y="3863"/>
              <a:ext cx="3234" cy="4762"/>
            </a:xfrm>
            <a:prstGeom prst="rect">
              <a:avLst/>
            </a:prstGeom>
            <a:noFill/>
            <a:ln w="19050">
              <a:solidFill>
                <a:srgbClr val="996633"/>
              </a:solidFill>
            </a:ln>
          </p:spPr>
          <p:txBody>
            <a:bodyPr lIns="0" tIns="0" rIns="0" bIns="0"/>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80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27" name="Rectangle 17"/>
            <p:cNvSpPr>
              <a:spLocks noChangeArrowheads="1"/>
            </p:cNvSpPr>
            <p:nvPr/>
          </p:nvSpPr>
          <p:spPr bwMode="auto">
            <a:xfrm>
              <a:off x="10190" y="3863"/>
              <a:ext cx="3234" cy="4762"/>
            </a:xfrm>
            <a:prstGeom prst="rect">
              <a:avLst/>
            </a:prstGeom>
            <a:noFill/>
            <a:ln w="19050">
              <a:solidFill>
                <a:srgbClr val="D63850"/>
              </a:solidFill>
            </a:ln>
          </p:spPr>
          <p:txBody>
            <a:bodyPr lIns="0" tIns="0" rIns="0" bIns="0"/>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80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28" name="Rectangle 17"/>
            <p:cNvSpPr>
              <a:spLocks noChangeArrowheads="1"/>
            </p:cNvSpPr>
            <p:nvPr/>
          </p:nvSpPr>
          <p:spPr bwMode="auto">
            <a:xfrm>
              <a:off x="14431" y="3863"/>
              <a:ext cx="3231" cy="4762"/>
            </a:xfrm>
            <a:prstGeom prst="rect">
              <a:avLst/>
            </a:prstGeom>
            <a:noFill/>
            <a:ln w="19050">
              <a:solidFill>
                <a:srgbClr val="996633"/>
              </a:solidFill>
            </a:ln>
          </p:spPr>
          <p:txBody>
            <a:bodyPr lIns="0" tIns="0" rIns="0" bIns="0"/>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80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29" name="Oval 7"/>
            <p:cNvSpPr>
              <a:spLocks noChangeArrowheads="1"/>
            </p:cNvSpPr>
            <p:nvPr/>
          </p:nvSpPr>
          <p:spPr bwMode="auto">
            <a:xfrm rot="2700000">
              <a:off x="6653" y="3122"/>
              <a:ext cx="1498" cy="1482"/>
            </a:xfrm>
            <a:prstGeom prst="rect">
              <a:avLst/>
            </a:prstGeom>
            <a:solidFill>
              <a:srgbClr val="996633"/>
            </a:solidFill>
            <a:ln>
              <a:noFill/>
            </a:ln>
          </p:spPr>
          <p:txBody>
            <a:bodyPr lIns="0" tIns="0" rIns="0" bIns="0"/>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80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30" name="Freeform 6"/>
            <p:cNvSpPr>
              <a:spLocks noEditPoints="1" noChangeArrowheads="1"/>
            </p:cNvSpPr>
            <p:nvPr/>
          </p:nvSpPr>
          <p:spPr bwMode="auto">
            <a:xfrm>
              <a:off x="6975" y="3596"/>
              <a:ext cx="855" cy="562"/>
            </a:xfrm>
            <a:custGeom>
              <a:avLst/>
              <a:gdLst>
                <a:gd name="T0" fmla="*/ 2147483647 w 176"/>
                <a:gd name="T1" fmla="*/ 2147483647 h 117"/>
                <a:gd name="T2" fmla="*/ 2147483647 w 176"/>
                <a:gd name="T3" fmla="*/ 2147483647 h 117"/>
                <a:gd name="T4" fmla="*/ 2147483647 w 176"/>
                <a:gd name="T5" fmla="*/ 2147483647 h 117"/>
                <a:gd name="T6" fmla="*/ 2147483647 w 176"/>
                <a:gd name="T7" fmla="*/ 2147483647 h 117"/>
                <a:gd name="T8" fmla="*/ 0 w 176"/>
                <a:gd name="T9" fmla="*/ 2147483647 h 117"/>
                <a:gd name="T10" fmla="*/ 0 w 176"/>
                <a:gd name="T11" fmla="*/ 2147483647 h 117"/>
                <a:gd name="T12" fmla="*/ 2147483647 w 176"/>
                <a:gd name="T13" fmla="*/ 2147483647 h 117"/>
                <a:gd name="T14" fmla="*/ 2147483647 w 176"/>
                <a:gd name="T15" fmla="*/ 2147483647 h 117"/>
                <a:gd name="T16" fmla="*/ 2147483647 w 176"/>
                <a:gd name="T17" fmla="*/ 2147483647 h 117"/>
                <a:gd name="T18" fmla="*/ 2147483647 w 176"/>
                <a:gd name="T19" fmla="*/ 2147483647 h 117"/>
                <a:gd name="T20" fmla="*/ 2147483647 w 176"/>
                <a:gd name="T21" fmla="*/ 2147483647 h 117"/>
                <a:gd name="T22" fmla="*/ 2147483647 w 176"/>
                <a:gd name="T23" fmla="*/ 0 h 117"/>
                <a:gd name="T24" fmla="*/ 2147483647 w 176"/>
                <a:gd name="T25" fmla="*/ 0 h 117"/>
                <a:gd name="T26" fmla="*/ 2147483647 w 176"/>
                <a:gd name="T27" fmla="*/ 2147483647 h 117"/>
                <a:gd name="T28" fmla="*/ 2147483647 w 176"/>
                <a:gd name="T29" fmla="*/ 2147483647 h 117"/>
                <a:gd name="T30" fmla="*/ 2147483647 w 176"/>
                <a:gd name="T31" fmla="*/ 2147483647 h 117"/>
                <a:gd name="T32" fmla="*/ 2147483647 w 176"/>
                <a:gd name="T33" fmla="*/ 2147483647 h 117"/>
                <a:gd name="T34" fmla="*/ 2147483647 w 176"/>
                <a:gd name="T35" fmla="*/ 2147483647 h 117"/>
                <a:gd name="T36" fmla="*/ 2147483647 w 176"/>
                <a:gd name="T37" fmla="*/ 2147483647 h 117"/>
                <a:gd name="T38" fmla="*/ 2147483647 w 176"/>
                <a:gd name="T39" fmla="*/ 2147483647 h 117"/>
                <a:gd name="T40" fmla="*/ 2147483647 w 176"/>
                <a:gd name="T41" fmla="*/ 2147483647 h 117"/>
                <a:gd name="T42" fmla="*/ 2147483647 w 176"/>
                <a:gd name="T43" fmla="*/ 2147483647 h 117"/>
                <a:gd name="T44" fmla="*/ 2147483647 w 176"/>
                <a:gd name="T45" fmla="*/ 2147483647 h 117"/>
                <a:gd name="T46" fmla="*/ 2147483647 w 176"/>
                <a:gd name="T47" fmla="*/ 2147483647 h 117"/>
                <a:gd name="T48" fmla="*/ 2147483647 w 176"/>
                <a:gd name="T49" fmla="*/ 2147483647 h 117"/>
                <a:gd name="T50" fmla="*/ 2147483647 w 176"/>
                <a:gd name="T51" fmla="*/ 2147483647 h 117"/>
                <a:gd name="T52" fmla="*/ 2147483647 w 176"/>
                <a:gd name="T53" fmla="*/ 2147483647 h 117"/>
                <a:gd name="T54" fmla="*/ 2147483647 w 176"/>
                <a:gd name="T55" fmla="*/ 2147483647 h 117"/>
                <a:gd name="T56" fmla="*/ 2147483647 w 176"/>
                <a:gd name="T57" fmla="*/ 2147483647 h 117"/>
                <a:gd name="T58" fmla="*/ 2147483647 w 176"/>
                <a:gd name="T59" fmla="*/ 2147483647 h 117"/>
                <a:gd name="T60" fmla="*/ 2147483647 w 176"/>
                <a:gd name="T61" fmla="*/ 2147483647 h 117"/>
                <a:gd name="T62" fmla="*/ 2147483647 w 176"/>
                <a:gd name="T63" fmla="*/ 2147483647 h 117"/>
                <a:gd name="T64" fmla="*/ 2147483647 w 176"/>
                <a:gd name="T65" fmla="*/ 2147483647 h 117"/>
                <a:gd name="T66" fmla="*/ 2147483647 w 176"/>
                <a:gd name="T67" fmla="*/ 2147483647 h 11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76"/>
                <a:gd name="T103" fmla="*/ 0 h 117"/>
                <a:gd name="T104" fmla="*/ 176 w 176"/>
                <a:gd name="T105" fmla="*/ 117 h 11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76" h="117">
                  <a:moveTo>
                    <a:pt x="176" y="99"/>
                  </a:moveTo>
                  <a:cubicBezTo>
                    <a:pt x="176" y="108"/>
                    <a:pt x="176" y="108"/>
                    <a:pt x="176" y="108"/>
                  </a:cubicBezTo>
                  <a:cubicBezTo>
                    <a:pt x="176" y="113"/>
                    <a:pt x="169" y="117"/>
                    <a:pt x="161" y="117"/>
                  </a:cubicBezTo>
                  <a:cubicBezTo>
                    <a:pt x="15" y="117"/>
                    <a:pt x="15" y="117"/>
                    <a:pt x="15" y="117"/>
                  </a:cubicBezTo>
                  <a:cubicBezTo>
                    <a:pt x="7" y="117"/>
                    <a:pt x="0" y="113"/>
                    <a:pt x="0" y="108"/>
                  </a:cubicBezTo>
                  <a:cubicBezTo>
                    <a:pt x="0" y="99"/>
                    <a:pt x="0" y="99"/>
                    <a:pt x="0" y="99"/>
                  </a:cubicBezTo>
                  <a:cubicBezTo>
                    <a:pt x="15" y="99"/>
                    <a:pt x="15" y="99"/>
                    <a:pt x="15" y="99"/>
                  </a:cubicBezTo>
                  <a:cubicBezTo>
                    <a:pt x="161" y="99"/>
                    <a:pt x="161" y="99"/>
                    <a:pt x="161" y="99"/>
                  </a:cubicBezTo>
                  <a:lnTo>
                    <a:pt x="176" y="99"/>
                  </a:lnTo>
                  <a:close/>
                  <a:moveTo>
                    <a:pt x="24" y="79"/>
                  </a:moveTo>
                  <a:cubicBezTo>
                    <a:pt x="24" y="14"/>
                    <a:pt x="24" y="14"/>
                    <a:pt x="24" y="14"/>
                  </a:cubicBezTo>
                  <a:cubicBezTo>
                    <a:pt x="24" y="6"/>
                    <a:pt x="30" y="0"/>
                    <a:pt x="38" y="0"/>
                  </a:cubicBezTo>
                  <a:cubicBezTo>
                    <a:pt x="138" y="0"/>
                    <a:pt x="138" y="0"/>
                    <a:pt x="138" y="0"/>
                  </a:cubicBezTo>
                  <a:cubicBezTo>
                    <a:pt x="146" y="0"/>
                    <a:pt x="152" y="6"/>
                    <a:pt x="152" y="14"/>
                  </a:cubicBezTo>
                  <a:cubicBezTo>
                    <a:pt x="152" y="79"/>
                    <a:pt x="152" y="79"/>
                    <a:pt x="152" y="79"/>
                  </a:cubicBezTo>
                  <a:cubicBezTo>
                    <a:pt x="152" y="87"/>
                    <a:pt x="146" y="93"/>
                    <a:pt x="138" y="93"/>
                  </a:cubicBezTo>
                  <a:cubicBezTo>
                    <a:pt x="38" y="93"/>
                    <a:pt x="38" y="93"/>
                    <a:pt x="38" y="93"/>
                  </a:cubicBezTo>
                  <a:cubicBezTo>
                    <a:pt x="30" y="93"/>
                    <a:pt x="24" y="87"/>
                    <a:pt x="24" y="79"/>
                  </a:cubicBezTo>
                  <a:close/>
                  <a:moveTo>
                    <a:pt x="35" y="79"/>
                  </a:moveTo>
                  <a:cubicBezTo>
                    <a:pt x="35" y="80"/>
                    <a:pt x="37" y="82"/>
                    <a:pt x="38" y="82"/>
                  </a:cubicBezTo>
                  <a:cubicBezTo>
                    <a:pt x="138" y="82"/>
                    <a:pt x="138" y="82"/>
                    <a:pt x="138" y="82"/>
                  </a:cubicBezTo>
                  <a:cubicBezTo>
                    <a:pt x="139" y="82"/>
                    <a:pt x="141" y="80"/>
                    <a:pt x="141" y="79"/>
                  </a:cubicBezTo>
                  <a:cubicBezTo>
                    <a:pt x="141" y="14"/>
                    <a:pt x="141" y="14"/>
                    <a:pt x="141" y="14"/>
                  </a:cubicBezTo>
                  <a:cubicBezTo>
                    <a:pt x="141" y="13"/>
                    <a:pt x="139" y="11"/>
                    <a:pt x="138" y="11"/>
                  </a:cubicBezTo>
                  <a:cubicBezTo>
                    <a:pt x="38" y="11"/>
                    <a:pt x="38" y="11"/>
                    <a:pt x="38" y="11"/>
                  </a:cubicBezTo>
                  <a:cubicBezTo>
                    <a:pt x="37" y="11"/>
                    <a:pt x="35" y="13"/>
                    <a:pt x="35" y="14"/>
                  </a:cubicBezTo>
                  <a:lnTo>
                    <a:pt x="35" y="79"/>
                  </a:lnTo>
                  <a:close/>
                  <a:moveTo>
                    <a:pt x="97" y="107"/>
                  </a:moveTo>
                  <a:cubicBezTo>
                    <a:pt x="97" y="106"/>
                    <a:pt x="96" y="105"/>
                    <a:pt x="95" y="105"/>
                  </a:cubicBezTo>
                  <a:cubicBezTo>
                    <a:pt x="81" y="105"/>
                    <a:pt x="81" y="105"/>
                    <a:pt x="81" y="105"/>
                  </a:cubicBezTo>
                  <a:cubicBezTo>
                    <a:pt x="80" y="105"/>
                    <a:pt x="79" y="106"/>
                    <a:pt x="79" y="107"/>
                  </a:cubicBezTo>
                  <a:cubicBezTo>
                    <a:pt x="79" y="107"/>
                    <a:pt x="80" y="108"/>
                    <a:pt x="81" y="108"/>
                  </a:cubicBezTo>
                  <a:cubicBezTo>
                    <a:pt x="95" y="108"/>
                    <a:pt x="95" y="108"/>
                    <a:pt x="95" y="108"/>
                  </a:cubicBezTo>
                  <a:cubicBezTo>
                    <a:pt x="96" y="108"/>
                    <a:pt x="97" y="107"/>
                    <a:pt x="97" y="107"/>
                  </a:cubicBezTo>
                  <a:close/>
                </a:path>
              </a:pathLst>
            </a:custGeom>
            <a:solidFill>
              <a:schemeClr val="bg1"/>
            </a:solidFill>
            <a:ln>
              <a:noFill/>
            </a:ln>
          </p:spPr>
          <p:txBody>
            <a:bodyPr/>
            <a:lstStyle/>
            <a:p>
              <a:endParaRPr lang="zh-CN" altLang="en-US">
                <a:solidFill>
                  <a:schemeClr val="tx1">
                    <a:lumMod val="75000"/>
                    <a:lumOff val="25000"/>
                  </a:schemeClr>
                </a:solidFill>
              </a:endParaRPr>
            </a:p>
          </p:txBody>
        </p:sp>
        <p:sp>
          <p:nvSpPr>
            <p:cNvPr id="31" name="Oval 13"/>
            <p:cNvSpPr>
              <a:spLocks noChangeArrowheads="1"/>
            </p:cNvSpPr>
            <p:nvPr/>
          </p:nvSpPr>
          <p:spPr bwMode="auto">
            <a:xfrm rot="2700000">
              <a:off x="15297" y="3122"/>
              <a:ext cx="1498" cy="1482"/>
            </a:xfrm>
            <a:prstGeom prst="rect">
              <a:avLst/>
            </a:prstGeom>
            <a:solidFill>
              <a:srgbClr val="996633"/>
            </a:solidFill>
            <a:ln>
              <a:noFill/>
            </a:ln>
          </p:spPr>
          <p:txBody>
            <a:bodyPr lIns="0" tIns="0" rIns="0" bIns="0"/>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80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32" name="Freeform 7"/>
            <p:cNvSpPr>
              <a:spLocks noEditPoints="1" noChangeArrowheads="1"/>
            </p:cNvSpPr>
            <p:nvPr/>
          </p:nvSpPr>
          <p:spPr bwMode="auto">
            <a:xfrm>
              <a:off x="15644" y="3509"/>
              <a:ext cx="804" cy="736"/>
            </a:xfrm>
            <a:custGeom>
              <a:avLst/>
              <a:gdLst>
                <a:gd name="T0" fmla="*/ 2147483647 w 177"/>
                <a:gd name="T1" fmla="*/ 2147483647 h 164"/>
                <a:gd name="T2" fmla="*/ 2147483647 w 177"/>
                <a:gd name="T3" fmla="*/ 2147483647 h 164"/>
                <a:gd name="T4" fmla="*/ 2147483647 w 177"/>
                <a:gd name="T5" fmla="*/ 2147483647 h 164"/>
                <a:gd name="T6" fmla="*/ 2147483647 w 177"/>
                <a:gd name="T7" fmla="*/ 2147483647 h 164"/>
                <a:gd name="T8" fmla="*/ 2147483647 w 177"/>
                <a:gd name="T9" fmla="*/ 2147483647 h 164"/>
                <a:gd name="T10" fmla="*/ 2147483647 w 177"/>
                <a:gd name="T11" fmla="*/ 2147483647 h 164"/>
                <a:gd name="T12" fmla="*/ 2147483647 w 177"/>
                <a:gd name="T13" fmla="*/ 2147483647 h 164"/>
                <a:gd name="T14" fmla="*/ 2147483647 w 177"/>
                <a:gd name="T15" fmla="*/ 2147483647 h 164"/>
                <a:gd name="T16" fmla="*/ 2147483647 w 177"/>
                <a:gd name="T17" fmla="*/ 2147483647 h 164"/>
                <a:gd name="T18" fmla="*/ 2147483647 w 177"/>
                <a:gd name="T19" fmla="*/ 2147483647 h 164"/>
                <a:gd name="T20" fmla="*/ 2147483647 w 177"/>
                <a:gd name="T21" fmla="*/ 2147483647 h 164"/>
                <a:gd name="T22" fmla="*/ 2147483647 w 177"/>
                <a:gd name="T23" fmla="*/ 0 h 164"/>
                <a:gd name="T24" fmla="*/ 2147483647 w 177"/>
                <a:gd name="T25" fmla="*/ 2147483647 h 164"/>
                <a:gd name="T26" fmla="*/ 2147483647 w 177"/>
                <a:gd name="T27" fmla="*/ 2147483647 h 164"/>
                <a:gd name="T28" fmla="*/ 2147483647 w 177"/>
                <a:gd name="T29" fmla="*/ 2147483647 h 164"/>
                <a:gd name="T30" fmla="*/ 2147483647 w 177"/>
                <a:gd name="T31" fmla="*/ 2147483647 h 164"/>
                <a:gd name="T32" fmla="*/ 2147483647 w 177"/>
                <a:gd name="T33" fmla="*/ 2147483647 h 164"/>
                <a:gd name="T34" fmla="*/ 2147483647 w 177"/>
                <a:gd name="T35" fmla="*/ 2147483647 h 164"/>
                <a:gd name="T36" fmla="*/ 2147483647 w 177"/>
                <a:gd name="T37" fmla="*/ 2147483647 h 164"/>
                <a:gd name="T38" fmla="*/ 2147483647 w 177"/>
                <a:gd name="T39" fmla="*/ 2147483647 h 164"/>
                <a:gd name="T40" fmla="*/ 2147483647 w 177"/>
                <a:gd name="T41" fmla="*/ 2147483647 h 164"/>
                <a:gd name="T42" fmla="*/ 2147483647 w 177"/>
                <a:gd name="T43" fmla="*/ 2147483647 h 164"/>
                <a:gd name="T44" fmla="*/ 2147483647 w 177"/>
                <a:gd name="T45" fmla="*/ 2147483647 h 164"/>
                <a:gd name="T46" fmla="*/ 2147483647 w 177"/>
                <a:gd name="T47" fmla="*/ 2147483647 h 164"/>
                <a:gd name="T48" fmla="*/ 2147483647 w 177"/>
                <a:gd name="T49" fmla="*/ 2147483647 h 164"/>
                <a:gd name="T50" fmla="*/ 2147483647 w 177"/>
                <a:gd name="T51" fmla="*/ 2147483647 h 164"/>
                <a:gd name="T52" fmla="*/ 2147483647 w 177"/>
                <a:gd name="T53" fmla="*/ 2147483647 h 164"/>
                <a:gd name="T54" fmla="*/ 2147483647 w 177"/>
                <a:gd name="T55" fmla="*/ 2147483647 h 164"/>
                <a:gd name="T56" fmla="*/ 2147483647 w 177"/>
                <a:gd name="T57" fmla="*/ 2147483647 h 164"/>
                <a:gd name="T58" fmla="*/ 2147483647 w 177"/>
                <a:gd name="T59" fmla="*/ 0 h 164"/>
                <a:gd name="T60" fmla="*/ 2147483647 w 177"/>
                <a:gd name="T61" fmla="*/ 2147483647 h 164"/>
                <a:gd name="T62" fmla="*/ 2147483647 w 177"/>
                <a:gd name="T63" fmla="*/ 2147483647 h 164"/>
                <a:gd name="T64" fmla="*/ 2147483647 w 177"/>
                <a:gd name="T65" fmla="*/ 2147483647 h 164"/>
                <a:gd name="T66" fmla="*/ 2147483647 w 177"/>
                <a:gd name="T67" fmla="*/ 2147483647 h 164"/>
                <a:gd name="T68" fmla="*/ 2147483647 w 177"/>
                <a:gd name="T69" fmla="*/ 2147483647 h 164"/>
                <a:gd name="T70" fmla="*/ 2147483647 w 177"/>
                <a:gd name="T71" fmla="*/ 2147483647 h 164"/>
                <a:gd name="T72" fmla="*/ 2147483647 w 177"/>
                <a:gd name="T73" fmla="*/ 2147483647 h 164"/>
                <a:gd name="T74" fmla="*/ 2147483647 w 177"/>
                <a:gd name="T75" fmla="*/ 2147483647 h 164"/>
                <a:gd name="T76" fmla="*/ 2147483647 w 177"/>
                <a:gd name="T77" fmla="*/ 2147483647 h 164"/>
                <a:gd name="T78" fmla="*/ 2147483647 w 177"/>
                <a:gd name="T79" fmla="*/ 2147483647 h 164"/>
                <a:gd name="T80" fmla="*/ 2147483647 w 177"/>
                <a:gd name="T81" fmla="*/ 2147483647 h 16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77"/>
                <a:gd name="T124" fmla="*/ 0 h 164"/>
                <a:gd name="T125" fmla="*/ 177 w 177"/>
                <a:gd name="T126" fmla="*/ 164 h 16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77" h="164">
                  <a:moveTo>
                    <a:pt x="31" y="94"/>
                  </a:moveTo>
                  <a:cubicBezTo>
                    <a:pt x="19" y="94"/>
                    <a:pt x="19" y="94"/>
                    <a:pt x="19" y="94"/>
                  </a:cubicBezTo>
                  <a:cubicBezTo>
                    <a:pt x="9" y="94"/>
                    <a:pt x="1" y="89"/>
                    <a:pt x="1" y="79"/>
                  </a:cubicBezTo>
                  <a:cubicBezTo>
                    <a:pt x="1" y="72"/>
                    <a:pt x="0" y="47"/>
                    <a:pt x="12" y="47"/>
                  </a:cubicBezTo>
                  <a:cubicBezTo>
                    <a:pt x="14" y="47"/>
                    <a:pt x="24" y="55"/>
                    <a:pt x="36" y="55"/>
                  </a:cubicBezTo>
                  <a:cubicBezTo>
                    <a:pt x="40" y="55"/>
                    <a:pt x="44" y="54"/>
                    <a:pt x="48" y="52"/>
                  </a:cubicBezTo>
                  <a:cubicBezTo>
                    <a:pt x="48" y="54"/>
                    <a:pt x="48" y="57"/>
                    <a:pt x="48" y="59"/>
                  </a:cubicBezTo>
                  <a:cubicBezTo>
                    <a:pt x="48" y="67"/>
                    <a:pt x="50" y="75"/>
                    <a:pt x="55" y="82"/>
                  </a:cubicBezTo>
                  <a:cubicBezTo>
                    <a:pt x="46" y="82"/>
                    <a:pt x="37" y="86"/>
                    <a:pt x="31" y="94"/>
                  </a:cubicBezTo>
                  <a:close/>
                  <a:moveTo>
                    <a:pt x="36" y="47"/>
                  </a:moveTo>
                  <a:cubicBezTo>
                    <a:pt x="23" y="47"/>
                    <a:pt x="12" y="36"/>
                    <a:pt x="12" y="23"/>
                  </a:cubicBezTo>
                  <a:cubicBezTo>
                    <a:pt x="12" y="10"/>
                    <a:pt x="23" y="0"/>
                    <a:pt x="36" y="0"/>
                  </a:cubicBezTo>
                  <a:cubicBezTo>
                    <a:pt x="49" y="0"/>
                    <a:pt x="59" y="10"/>
                    <a:pt x="59" y="23"/>
                  </a:cubicBezTo>
                  <a:cubicBezTo>
                    <a:pt x="59" y="36"/>
                    <a:pt x="49" y="47"/>
                    <a:pt x="36" y="47"/>
                  </a:cubicBezTo>
                  <a:close/>
                  <a:moveTo>
                    <a:pt x="129" y="164"/>
                  </a:moveTo>
                  <a:cubicBezTo>
                    <a:pt x="49" y="164"/>
                    <a:pt x="49" y="164"/>
                    <a:pt x="49" y="164"/>
                  </a:cubicBezTo>
                  <a:cubicBezTo>
                    <a:pt x="34" y="164"/>
                    <a:pt x="24" y="155"/>
                    <a:pt x="24" y="140"/>
                  </a:cubicBezTo>
                  <a:cubicBezTo>
                    <a:pt x="24" y="120"/>
                    <a:pt x="29" y="88"/>
                    <a:pt x="56" y="88"/>
                  </a:cubicBezTo>
                  <a:cubicBezTo>
                    <a:pt x="59" y="88"/>
                    <a:pt x="70" y="101"/>
                    <a:pt x="89" y="101"/>
                  </a:cubicBezTo>
                  <a:cubicBezTo>
                    <a:pt x="107" y="101"/>
                    <a:pt x="118" y="88"/>
                    <a:pt x="121" y="88"/>
                  </a:cubicBezTo>
                  <a:cubicBezTo>
                    <a:pt x="148" y="88"/>
                    <a:pt x="153" y="120"/>
                    <a:pt x="153" y="140"/>
                  </a:cubicBezTo>
                  <a:cubicBezTo>
                    <a:pt x="153" y="155"/>
                    <a:pt x="143" y="164"/>
                    <a:pt x="129" y="164"/>
                  </a:cubicBezTo>
                  <a:close/>
                  <a:moveTo>
                    <a:pt x="89" y="94"/>
                  </a:moveTo>
                  <a:cubicBezTo>
                    <a:pt x="69" y="94"/>
                    <a:pt x="53" y="78"/>
                    <a:pt x="53" y="59"/>
                  </a:cubicBezTo>
                  <a:cubicBezTo>
                    <a:pt x="53" y="39"/>
                    <a:pt x="69" y="23"/>
                    <a:pt x="89" y="23"/>
                  </a:cubicBezTo>
                  <a:cubicBezTo>
                    <a:pt x="108" y="23"/>
                    <a:pt x="124" y="39"/>
                    <a:pt x="124" y="59"/>
                  </a:cubicBezTo>
                  <a:cubicBezTo>
                    <a:pt x="124" y="78"/>
                    <a:pt x="108" y="94"/>
                    <a:pt x="89" y="94"/>
                  </a:cubicBezTo>
                  <a:close/>
                  <a:moveTo>
                    <a:pt x="141" y="47"/>
                  </a:moveTo>
                  <a:cubicBezTo>
                    <a:pt x="128" y="47"/>
                    <a:pt x="118" y="36"/>
                    <a:pt x="118" y="23"/>
                  </a:cubicBezTo>
                  <a:cubicBezTo>
                    <a:pt x="118" y="10"/>
                    <a:pt x="128" y="0"/>
                    <a:pt x="141" y="0"/>
                  </a:cubicBezTo>
                  <a:cubicBezTo>
                    <a:pt x="154" y="0"/>
                    <a:pt x="165" y="10"/>
                    <a:pt x="165" y="23"/>
                  </a:cubicBezTo>
                  <a:cubicBezTo>
                    <a:pt x="165" y="36"/>
                    <a:pt x="154" y="47"/>
                    <a:pt x="141" y="47"/>
                  </a:cubicBezTo>
                  <a:close/>
                  <a:moveTo>
                    <a:pt x="159" y="94"/>
                  </a:moveTo>
                  <a:cubicBezTo>
                    <a:pt x="146" y="94"/>
                    <a:pt x="146" y="94"/>
                    <a:pt x="146" y="94"/>
                  </a:cubicBezTo>
                  <a:cubicBezTo>
                    <a:pt x="140" y="86"/>
                    <a:pt x="132" y="82"/>
                    <a:pt x="122" y="82"/>
                  </a:cubicBezTo>
                  <a:cubicBezTo>
                    <a:pt x="127" y="75"/>
                    <a:pt x="130" y="67"/>
                    <a:pt x="130" y="59"/>
                  </a:cubicBezTo>
                  <a:cubicBezTo>
                    <a:pt x="130" y="57"/>
                    <a:pt x="129" y="54"/>
                    <a:pt x="129" y="52"/>
                  </a:cubicBezTo>
                  <a:cubicBezTo>
                    <a:pt x="133" y="54"/>
                    <a:pt x="137" y="55"/>
                    <a:pt x="141" y="55"/>
                  </a:cubicBezTo>
                  <a:cubicBezTo>
                    <a:pt x="154" y="55"/>
                    <a:pt x="163" y="47"/>
                    <a:pt x="165" y="47"/>
                  </a:cubicBezTo>
                  <a:cubicBezTo>
                    <a:pt x="177" y="47"/>
                    <a:pt x="177" y="72"/>
                    <a:pt x="177" y="79"/>
                  </a:cubicBezTo>
                  <a:cubicBezTo>
                    <a:pt x="177" y="89"/>
                    <a:pt x="168" y="94"/>
                    <a:pt x="159" y="94"/>
                  </a:cubicBezTo>
                  <a:close/>
                </a:path>
              </a:pathLst>
            </a:custGeom>
            <a:solidFill>
              <a:schemeClr val="bg1"/>
            </a:solidFill>
            <a:ln>
              <a:noFill/>
            </a:ln>
          </p:spPr>
          <p:txBody>
            <a:bodyPr lIns="90170" tIns="46990" rIns="90170" bIns="46990"/>
            <a:lstStyle/>
            <a:p>
              <a:endParaRPr lang="zh-CN" altLang="en-US">
                <a:solidFill>
                  <a:schemeClr val="tx1">
                    <a:lumMod val="75000"/>
                    <a:lumOff val="25000"/>
                  </a:schemeClr>
                </a:solidFill>
              </a:endParaRPr>
            </a:p>
          </p:txBody>
        </p:sp>
        <p:sp>
          <p:nvSpPr>
            <p:cNvPr id="33" name="Oval 4"/>
            <p:cNvSpPr>
              <a:spLocks noChangeArrowheads="1"/>
            </p:cNvSpPr>
            <p:nvPr/>
          </p:nvSpPr>
          <p:spPr bwMode="auto">
            <a:xfrm rot="2700000">
              <a:off x="2394" y="3122"/>
              <a:ext cx="1498" cy="1482"/>
            </a:xfrm>
            <a:prstGeom prst="rect">
              <a:avLst/>
            </a:prstGeom>
            <a:solidFill>
              <a:srgbClr val="D63850"/>
            </a:solidFill>
            <a:ln>
              <a:noFill/>
            </a:ln>
          </p:spPr>
          <p:txBody>
            <a:bodyPr lIns="0" tIns="0" rIns="0" bIns="0"/>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80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34" name="Freeform 8"/>
            <p:cNvSpPr>
              <a:spLocks noEditPoints="1" noChangeArrowheads="1"/>
            </p:cNvSpPr>
            <p:nvPr/>
          </p:nvSpPr>
          <p:spPr bwMode="auto">
            <a:xfrm>
              <a:off x="2873" y="3478"/>
              <a:ext cx="542" cy="798"/>
            </a:xfrm>
            <a:custGeom>
              <a:avLst/>
              <a:gdLst>
                <a:gd name="T0" fmla="*/ 2147483647 w 94"/>
                <a:gd name="T1" fmla="*/ 2147483647 h 140"/>
                <a:gd name="T2" fmla="*/ 2147483647 w 94"/>
                <a:gd name="T3" fmla="*/ 2147483647 h 140"/>
                <a:gd name="T4" fmla="*/ 2147483647 w 94"/>
                <a:gd name="T5" fmla="*/ 2147483647 h 140"/>
                <a:gd name="T6" fmla="*/ 2147483647 w 94"/>
                <a:gd name="T7" fmla="*/ 2147483647 h 140"/>
                <a:gd name="T8" fmla="*/ 2147483647 w 94"/>
                <a:gd name="T9" fmla="*/ 2147483647 h 140"/>
                <a:gd name="T10" fmla="*/ 2147483647 w 94"/>
                <a:gd name="T11" fmla="*/ 2147483647 h 140"/>
                <a:gd name="T12" fmla="*/ 0 w 94"/>
                <a:gd name="T13" fmla="*/ 2147483647 h 140"/>
                <a:gd name="T14" fmla="*/ 2147483647 w 94"/>
                <a:gd name="T15" fmla="*/ 2147483647 h 140"/>
                <a:gd name="T16" fmla="*/ 2147483647 w 94"/>
                <a:gd name="T17" fmla="*/ 2147483647 h 140"/>
                <a:gd name="T18" fmla="*/ 0 w 94"/>
                <a:gd name="T19" fmla="*/ 2147483647 h 140"/>
                <a:gd name="T20" fmla="*/ 2147483647 w 94"/>
                <a:gd name="T21" fmla="*/ 0 h 140"/>
                <a:gd name="T22" fmla="*/ 2147483647 w 94"/>
                <a:gd name="T23" fmla="*/ 2147483647 h 140"/>
                <a:gd name="T24" fmla="*/ 2147483647 w 94"/>
                <a:gd name="T25" fmla="*/ 2147483647 h 140"/>
                <a:gd name="T26" fmla="*/ 2147483647 w 94"/>
                <a:gd name="T27" fmla="*/ 2147483647 h 140"/>
                <a:gd name="T28" fmla="*/ 2147483647 w 94"/>
                <a:gd name="T29" fmla="*/ 2147483647 h 140"/>
                <a:gd name="T30" fmla="*/ 2147483647 w 94"/>
                <a:gd name="T31" fmla="*/ 2147483647 h 140"/>
                <a:gd name="T32" fmla="*/ 2147483647 w 94"/>
                <a:gd name="T33" fmla="*/ 2147483647 h 140"/>
                <a:gd name="T34" fmla="*/ 2147483647 w 94"/>
                <a:gd name="T35" fmla="*/ 2147483647 h 140"/>
                <a:gd name="T36" fmla="*/ 2147483647 w 94"/>
                <a:gd name="T37" fmla="*/ 2147483647 h 140"/>
                <a:gd name="T38" fmla="*/ 2147483647 w 94"/>
                <a:gd name="T39" fmla="*/ 2147483647 h 140"/>
                <a:gd name="T40" fmla="*/ 2147483647 w 94"/>
                <a:gd name="T41" fmla="*/ 2147483647 h 140"/>
                <a:gd name="T42" fmla="*/ 2147483647 w 94"/>
                <a:gd name="T43" fmla="*/ 2147483647 h 140"/>
                <a:gd name="T44" fmla="*/ 2147483647 w 94"/>
                <a:gd name="T45" fmla="*/ 2147483647 h 140"/>
                <a:gd name="T46" fmla="*/ 2147483647 w 94"/>
                <a:gd name="T47" fmla="*/ 2147483647 h 140"/>
                <a:gd name="T48" fmla="*/ 2147483647 w 94"/>
                <a:gd name="T49" fmla="*/ 2147483647 h 140"/>
                <a:gd name="T50" fmla="*/ 2147483647 w 94"/>
                <a:gd name="T51" fmla="*/ 2147483647 h 140"/>
                <a:gd name="T52" fmla="*/ 2147483647 w 94"/>
                <a:gd name="T53" fmla="*/ 2147483647 h 140"/>
                <a:gd name="T54" fmla="*/ 2147483647 w 94"/>
                <a:gd name="T55" fmla="*/ 2147483647 h 140"/>
                <a:gd name="T56" fmla="*/ 2147483647 w 94"/>
                <a:gd name="T57" fmla="*/ 2147483647 h 140"/>
                <a:gd name="T58" fmla="*/ 2147483647 w 94"/>
                <a:gd name="T59" fmla="*/ 2147483647 h 140"/>
                <a:gd name="T60" fmla="*/ 2147483647 w 94"/>
                <a:gd name="T61" fmla="*/ 2147483647 h 140"/>
                <a:gd name="T62" fmla="*/ 2147483647 w 94"/>
                <a:gd name="T63" fmla="*/ 2147483647 h 140"/>
                <a:gd name="T64" fmla="*/ 2147483647 w 94"/>
                <a:gd name="T65" fmla="*/ 2147483647 h 140"/>
                <a:gd name="T66" fmla="*/ 2147483647 w 94"/>
                <a:gd name="T67" fmla="*/ 2147483647 h 140"/>
                <a:gd name="T68" fmla="*/ 2147483647 w 94"/>
                <a:gd name="T69" fmla="*/ 2147483647 h 1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40"/>
                <a:gd name="T107" fmla="*/ 94 w 94"/>
                <a:gd name="T108" fmla="*/ 140 h 1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40">
                  <a:moveTo>
                    <a:pt x="85" y="44"/>
                  </a:moveTo>
                  <a:cubicBezTo>
                    <a:pt x="84" y="77"/>
                    <a:pt x="61" y="85"/>
                    <a:pt x="45" y="90"/>
                  </a:cubicBezTo>
                  <a:cubicBezTo>
                    <a:pt x="31" y="94"/>
                    <a:pt x="26" y="96"/>
                    <a:pt x="26" y="105"/>
                  </a:cubicBezTo>
                  <a:cubicBezTo>
                    <a:pt x="26" y="108"/>
                    <a:pt x="26" y="108"/>
                    <a:pt x="26" y="108"/>
                  </a:cubicBezTo>
                  <a:cubicBezTo>
                    <a:pt x="31" y="111"/>
                    <a:pt x="35" y="116"/>
                    <a:pt x="35" y="123"/>
                  </a:cubicBezTo>
                  <a:cubicBezTo>
                    <a:pt x="35" y="132"/>
                    <a:pt x="27" y="140"/>
                    <a:pt x="17" y="140"/>
                  </a:cubicBezTo>
                  <a:cubicBezTo>
                    <a:pt x="8" y="140"/>
                    <a:pt x="0" y="132"/>
                    <a:pt x="0" y="123"/>
                  </a:cubicBezTo>
                  <a:cubicBezTo>
                    <a:pt x="0" y="116"/>
                    <a:pt x="3" y="111"/>
                    <a:pt x="9" y="108"/>
                  </a:cubicBezTo>
                  <a:cubicBezTo>
                    <a:pt x="9" y="33"/>
                    <a:pt x="9" y="33"/>
                    <a:pt x="9" y="33"/>
                  </a:cubicBezTo>
                  <a:cubicBezTo>
                    <a:pt x="3" y="29"/>
                    <a:pt x="0" y="24"/>
                    <a:pt x="0" y="17"/>
                  </a:cubicBezTo>
                  <a:cubicBezTo>
                    <a:pt x="0" y="8"/>
                    <a:pt x="8" y="0"/>
                    <a:pt x="17" y="0"/>
                  </a:cubicBezTo>
                  <a:cubicBezTo>
                    <a:pt x="27" y="0"/>
                    <a:pt x="35" y="8"/>
                    <a:pt x="35" y="17"/>
                  </a:cubicBezTo>
                  <a:cubicBezTo>
                    <a:pt x="35" y="24"/>
                    <a:pt x="31" y="29"/>
                    <a:pt x="26" y="33"/>
                  </a:cubicBezTo>
                  <a:cubicBezTo>
                    <a:pt x="26" y="78"/>
                    <a:pt x="26" y="78"/>
                    <a:pt x="26" y="78"/>
                  </a:cubicBezTo>
                  <a:cubicBezTo>
                    <a:pt x="31" y="76"/>
                    <a:pt x="36" y="74"/>
                    <a:pt x="40" y="73"/>
                  </a:cubicBezTo>
                  <a:cubicBezTo>
                    <a:pt x="57" y="67"/>
                    <a:pt x="67" y="63"/>
                    <a:pt x="67" y="44"/>
                  </a:cubicBezTo>
                  <a:cubicBezTo>
                    <a:pt x="62" y="41"/>
                    <a:pt x="58" y="36"/>
                    <a:pt x="58" y="29"/>
                  </a:cubicBezTo>
                  <a:cubicBezTo>
                    <a:pt x="58" y="19"/>
                    <a:pt x="66" y="11"/>
                    <a:pt x="76" y="11"/>
                  </a:cubicBezTo>
                  <a:cubicBezTo>
                    <a:pt x="86" y="11"/>
                    <a:pt x="94" y="19"/>
                    <a:pt x="94" y="29"/>
                  </a:cubicBezTo>
                  <a:cubicBezTo>
                    <a:pt x="94" y="36"/>
                    <a:pt x="90" y="41"/>
                    <a:pt x="85" y="44"/>
                  </a:cubicBezTo>
                  <a:close/>
                  <a:moveTo>
                    <a:pt x="17" y="9"/>
                  </a:moveTo>
                  <a:cubicBezTo>
                    <a:pt x="13" y="9"/>
                    <a:pt x="9" y="12"/>
                    <a:pt x="9" y="17"/>
                  </a:cubicBezTo>
                  <a:cubicBezTo>
                    <a:pt x="9" y="22"/>
                    <a:pt x="13" y="26"/>
                    <a:pt x="17" y="26"/>
                  </a:cubicBezTo>
                  <a:cubicBezTo>
                    <a:pt x="22" y="26"/>
                    <a:pt x="26" y="22"/>
                    <a:pt x="26" y="17"/>
                  </a:cubicBezTo>
                  <a:cubicBezTo>
                    <a:pt x="26" y="12"/>
                    <a:pt x="22" y="9"/>
                    <a:pt x="17" y="9"/>
                  </a:cubicBezTo>
                  <a:close/>
                  <a:moveTo>
                    <a:pt x="17" y="114"/>
                  </a:moveTo>
                  <a:cubicBezTo>
                    <a:pt x="13" y="114"/>
                    <a:pt x="9" y="118"/>
                    <a:pt x="9" y="123"/>
                  </a:cubicBezTo>
                  <a:cubicBezTo>
                    <a:pt x="9" y="128"/>
                    <a:pt x="13" y="132"/>
                    <a:pt x="17" y="132"/>
                  </a:cubicBezTo>
                  <a:cubicBezTo>
                    <a:pt x="22" y="132"/>
                    <a:pt x="26" y="128"/>
                    <a:pt x="26" y="123"/>
                  </a:cubicBezTo>
                  <a:cubicBezTo>
                    <a:pt x="26" y="118"/>
                    <a:pt x="22" y="114"/>
                    <a:pt x="17" y="114"/>
                  </a:cubicBezTo>
                  <a:close/>
                  <a:moveTo>
                    <a:pt x="76" y="20"/>
                  </a:moveTo>
                  <a:cubicBezTo>
                    <a:pt x="71" y="20"/>
                    <a:pt x="67" y="24"/>
                    <a:pt x="67" y="29"/>
                  </a:cubicBezTo>
                  <a:cubicBezTo>
                    <a:pt x="67" y="34"/>
                    <a:pt x="71" y="38"/>
                    <a:pt x="76" y="38"/>
                  </a:cubicBezTo>
                  <a:cubicBezTo>
                    <a:pt x="81" y="38"/>
                    <a:pt x="85" y="34"/>
                    <a:pt x="85" y="29"/>
                  </a:cubicBezTo>
                  <a:cubicBezTo>
                    <a:pt x="85" y="24"/>
                    <a:pt x="81" y="20"/>
                    <a:pt x="76" y="20"/>
                  </a:cubicBezTo>
                  <a:close/>
                </a:path>
              </a:pathLst>
            </a:custGeom>
            <a:solidFill>
              <a:schemeClr val="bg1"/>
            </a:solidFill>
            <a:ln>
              <a:noFill/>
            </a:ln>
          </p:spPr>
          <p:txBody>
            <a:bodyPr/>
            <a:lstStyle/>
            <a:p>
              <a:endParaRPr lang="zh-CN" altLang="en-US">
                <a:solidFill>
                  <a:schemeClr val="tx1">
                    <a:lumMod val="75000"/>
                    <a:lumOff val="25000"/>
                  </a:schemeClr>
                </a:solidFill>
              </a:endParaRPr>
            </a:p>
          </p:txBody>
        </p:sp>
        <p:sp>
          <p:nvSpPr>
            <p:cNvPr id="35" name="Oval 10"/>
            <p:cNvSpPr>
              <a:spLocks noChangeArrowheads="1"/>
            </p:cNvSpPr>
            <p:nvPr/>
          </p:nvSpPr>
          <p:spPr bwMode="auto">
            <a:xfrm rot="2700000">
              <a:off x="11057" y="3122"/>
              <a:ext cx="1498" cy="1482"/>
            </a:xfrm>
            <a:prstGeom prst="rect">
              <a:avLst/>
            </a:prstGeom>
            <a:solidFill>
              <a:srgbClr val="D63850"/>
            </a:solidFill>
            <a:ln>
              <a:noFill/>
            </a:ln>
          </p:spPr>
          <p:txBody>
            <a:bodyPr lIns="0" tIns="0" rIns="0" bIns="0"/>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buFont typeface="Arial" panose="020B0604020202020204" pitchFamily="34" charset="0"/>
                <a:buNone/>
              </a:pPr>
              <a:endParaRPr lang="zh-CN" altLang="zh-CN" sz="2800">
                <a:solidFill>
                  <a:schemeClr val="tx1">
                    <a:lumMod val="75000"/>
                    <a:lumOff val="25000"/>
                  </a:schemeClr>
                </a:solidFill>
                <a:latin typeface="微软雅黑" panose="020B0503020204020204" charset="-122"/>
                <a:ea typeface="微软雅黑" panose="020B0503020204020204" charset="-122"/>
                <a:sym typeface="微软雅黑" panose="020B0503020204020204" charset="-122"/>
              </a:endParaRPr>
            </a:p>
          </p:txBody>
        </p:sp>
        <p:sp>
          <p:nvSpPr>
            <p:cNvPr id="36" name="Freeform 11"/>
            <p:cNvSpPr>
              <a:spLocks noEditPoints="1" noChangeArrowheads="1"/>
            </p:cNvSpPr>
            <p:nvPr/>
          </p:nvSpPr>
          <p:spPr bwMode="auto">
            <a:xfrm>
              <a:off x="11465" y="3540"/>
              <a:ext cx="684" cy="673"/>
            </a:xfrm>
            <a:custGeom>
              <a:avLst/>
              <a:gdLst>
                <a:gd name="T0" fmla="*/ 2147483647 w 152"/>
                <a:gd name="T1" fmla="*/ 2147483647 h 152"/>
                <a:gd name="T2" fmla="*/ 2147483647 w 152"/>
                <a:gd name="T3" fmla="*/ 2147483647 h 152"/>
                <a:gd name="T4" fmla="*/ 2147483647 w 152"/>
                <a:gd name="T5" fmla="*/ 2147483647 h 152"/>
                <a:gd name="T6" fmla="*/ 2147483647 w 152"/>
                <a:gd name="T7" fmla="*/ 2147483647 h 152"/>
                <a:gd name="T8" fmla="*/ 0 w 152"/>
                <a:gd name="T9" fmla="*/ 2147483647 h 152"/>
                <a:gd name="T10" fmla="*/ 2147483647 w 152"/>
                <a:gd name="T11" fmla="*/ 0 h 152"/>
                <a:gd name="T12" fmla="*/ 2147483647 w 152"/>
                <a:gd name="T13" fmla="*/ 2147483647 h 152"/>
                <a:gd name="T14" fmla="*/ 2147483647 w 152"/>
                <a:gd name="T15" fmla="*/ 2147483647 h 152"/>
                <a:gd name="T16" fmla="*/ 2147483647 w 152"/>
                <a:gd name="T17" fmla="*/ 2147483647 h 152"/>
                <a:gd name="T18" fmla="*/ 2147483647 w 152"/>
                <a:gd name="T19" fmla="*/ 2147483647 h 152"/>
                <a:gd name="T20" fmla="*/ 2147483647 w 152"/>
                <a:gd name="T21" fmla="*/ 2147483647 h 152"/>
                <a:gd name="T22" fmla="*/ 2147483647 w 152"/>
                <a:gd name="T23" fmla="*/ 2147483647 h 152"/>
                <a:gd name="T24" fmla="*/ 2147483647 w 152"/>
                <a:gd name="T25" fmla="*/ 2147483647 h 152"/>
                <a:gd name="T26" fmla="*/ 2147483647 w 152"/>
                <a:gd name="T27" fmla="*/ 2147483647 h 152"/>
                <a:gd name="T28" fmla="*/ 2147483647 w 152"/>
                <a:gd name="T29" fmla="*/ 2147483647 h 152"/>
                <a:gd name="T30" fmla="*/ 2147483647 w 152"/>
                <a:gd name="T31" fmla="*/ 2147483647 h 15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2"/>
                <a:gd name="T49" fmla="*/ 0 h 152"/>
                <a:gd name="T50" fmla="*/ 152 w 152"/>
                <a:gd name="T51" fmla="*/ 152 h 15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2" h="152">
                  <a:moveTo>
                    <a:pt x="141" y="152"/>
                  </a:moveTo>
                  <a:cubicBezTo>
                    <a:pt x="138" y="152"/>
                    <a:pt x="135" y="151"/>
                    <a:pt x="132" y="148"/>
                  </a:cubicBezTo>
                  <a:cubicBezTo>
                    <a:pt x="101" y="117"/>
                    <a:pt x="101" y="117"/>
                    <a:pt x="101" y="117"/>
                  </a:cubicBezTo>
                  <a:cubicBezTo>
                    <a:pt x="90" y="124"/>
                    <a:pt x="78" y="128"/>
                    <a:pt x="65" y="128"/>
                  </a:cubicBezTo>
                  <a:cubicBezTo>
                    <a:pt x="29" y="128"/>
                    <a:pt x="0" y="100"/>
                    <a:pt x="0" y="64"/>
                  </a:cubicBezTo>
                  <a:cubicBezTo>
                    <a:pt x="0" y="28"/>
                    <a:pt x="29" y="0"/>
                    <a:pt x="65" y="0"/>
                  </a:cubicBezTo>
                  <a:cubicBezTo>
                    <a:pt x="100" y="0"/>
                    <a:pt x="129" y="28"/>
                    <a:pt x="129" y="64"/>
                  </a:cubicBezTo>
                  <a:cubicBezTo>
                    <a:pt x="129" y="77"/>
                    <a:pt x="125" y="90"/>
                    <a:pt x="118" y="100"/>
                  </a:cubicBezTo>
                  <a:cubicBezTo>
                    <a:pt x="149" y="132"/>
                    <a:pt x="149" y="132"/>
                    <a:pt x="149" y="132"/>
                  </a:cubicBezTo>
                  <a:cubicBezTo>
                    <a:pt x="151" y="134"/>
                    <a:pt x="152" y="137"/>
                    <a:pt x="152" y="140"/>
                  </a:cubicBezTo>
                  <a:cubicBezTo>
                    <a:pt x="152" y="147"/>
                    <a:pt x="147" y="152"/>
                    <a:pt x="141" y="152"/>
                  </a:cubicBezTo>
                  <a:close/>
                  <a:moveTo>
                    <a:pt x="65" y="23"/>
                  </a:moveTo>
                  <a:cubicBezTo>
                    <a:pt x="42" y="23"/>
                    <a:pt x="24" y="41"/>
                    <a:pt x="24" y="64"/>
                  </a:cubicBezTo>
                  <a:cubicBezTo>
                    <a:pt x="24" y="87"/>
                    <a:pt x="42" y="105"/>
                    <a:pt x="65" y="105"/>
                  </a:cubicBezTo>
                  <a:cubicBezTo>
                    <a:pt x="87" y="105"/>
                    <a:pt x="106" y="87"/>
                    <a:pt x="106" y="64"/>
                  </a:cubicBezTo>
                  <a:cubicBezTo>
                    <a:pt x="106" y="41"/>
                    <a:pt x="87" y="23"/>
                    <a:pt x="65" y="23"/>
                  </a:cubicBezTo>
                  <a:close/>
                </a:path>
              </a:pathLst>
            </a:custGeom>
            <a:solidFill>
              <a:schemeClr val="bg1"/>
            </a:solidFill>
            <a:ln>
              <a:noFill/>
            </a:ln>
          </p:spPr>
          <p:txBody>
            <a:bodyPr/>
            <a:lstStyle/>
            <a:p>
              <a:endParaRPr lang="zh-CN" altLang="en-US">
                <a:solidFill>
                  <a:schemeClr val="tx1">
                    <a:lumMod val="75000"/>
                    <a:lumOff val="25000"/>
                  </a:schemeClr>
                </a:solidFill>
              </a:endParaRPr>
            </a:p>
          </p:txBody>
        </p:sp>
      </p:grpSp>
      <p:sp>
        <p:nvSpPr>
          <p:cNvPr id="26637" name="文本框 12"/>
          <p:cNvSpPr/>
          <p:nvPr/>
        </p:nvSpPr>
        <p:spPr>
          <a:xfrm>
            <a:off x="754380" y="3121660"/>
            <a:ext cx="2007235" cy="2130425"/>
          </a:xfrm>
          <a:prstGeom prst="rect">
            <a:avLst/>
          </a:prstGeom>
          <a:noFill/>
          <a:ln w="9525">
            <a:noFill/>
          </a:ln>
        </p:spPr>
        <p:txBody>
          <a:bodyPr wrap="square">
            <a:spAutoFit/>
          </a:bodyPr>
          <a:lstStyle/>
          <a:p>
            <a:pPr lvl="0" algn="ctr" eaLnBrk="1" hangingPunct="1">
              <a:lnSpc>
                <a:spcPct val="150000"/>
              </a:lnSpc>
            </a:pPr>
            <a:r>
              <a:rPr lang="en-US" altLang="zh-CN" dirty="0">
                <a:solidFill>
                  <a:srgbClr val="D63850"/>
                </a:solidFill>
                <a:latin typeface="张海山草泥马体" panose="02000000000000000000" charset="-122"/>
                <a:ea typeface="张海山草泥马体" panose="02000000000000000000" charset="-122"/>
                <a:sym typeface="方正姚体" panose="02010601030101010101" pitchFamily="2" charset="-122"/>
              </a:rPr>
              <a:t> </a:t>
            </a:r>
            <a:r>
              <a:rPr lang="zh-CN" altLang="en-US">
                <a:solidFill>
                  <a:srgbClr val="D63850"/>
                </a:solidFill>
                <a:latin typeface="张海山草泥马体" panose="02000000000000000000" charset="-122"/>
                <a:ea typeface="张海山草泥马体" panose="02000000000000000000" charset="-122"/>
                <a:sym typeface="+mn-ea"/>
              </a:rPr>
              <a:t>添加标题</a:t>
            </a:r>
          </a:p>
          <a:p>
            <a:pPr lvl="0" algn="ctr" eaLnBrk="1" hangingPunct="1">
              <a:lnSpc>
                <a:spcPct val="90000"/>
              </a:lnSpc>
            </a:pPr>
            <a:r>
              <a:rPr lang="en-US" altLang="zh-CN" sz="1200" dirty="0">
                <a:solidFill>
                  <a:srgbClr val="D63850"/>
                </a:solidFill>
                <a:latin typeface="幼圆" panose="02010509060101010101" charset="-122"/>
                <a:ea typeface="幼圆" panose="02010509060101010101" charset="-122"/>
                <a:sym typeface="+mn-ea"/>
              </a:rPr>
              <a:t>Add title</a:t>
            </a:r>
          </a:p>
          <a:p>
            <a:pPr lvl="0" algn="ctr" eaLnBrk="1" hangingPunct="1">
              <a:lnSpc>
                <a:spcPct val="150000"/>
              </a:lnSpc>
            </a:pPr>
            <a:r>
              <a:rPr lang="zh-CN" altLang="en-US" sz="1600" b="1" dirty="0">
                <a:solidFill>
                  <a:srgbClr val="D63850"/>
                </a:solidFill>
                <a:latin typeface="张海山锐线体简" panose="02000000000000000000" charset="-122"/>
                <a:ea typeface="张海山锐线体简" panose="02000000000000000000" charset="-122"/>
                <a:sym typeface="+mn-ea"/>
              </a:rPr>
              <a:t>这里可以添加主要内容这里可以添加主要内容里可以添</a:t>
            </a:r>
          </a:p>
          <a:p>
            <a:pPr lvl="0" algn="ctr" eaLnBrk="1" hangingPunct="1">
              <a:lnSpc>
                <a:spcPct val="150000"/>
              </a:lnSpc>
            </a:pPr>
            <a:r>
              <a:rPr lang="zh-CN" altLang="en-US" sz="1600" b="1" dirty="0">
                <a:solidFill>
                  <a:srgbClr val="D63850"/>
                </a:solidFill>
                <a:latin typeface="张海山锐线体简" panose="02000000000000000000" charset="-122"/>
                <a:ea typeface="张海山锐线体简" panose="02000000000000000000" charset="-122"/>
                <a:sym typeface="+mn-ea"/>
              </a:rPr>
              <a:t>内容这里可以添加</a:t>
            </a:r>
          </a:p>
        </p:txBody>
      </p:sp>
      <p:sp>
        <p:nvSpPr>
          <p:cNvPr id="3" name="文本框 12"/>
          <p:cNvSpPr/>
          <p:nvPr/>
        </p:nvSpPr>
        <p:spPr>
          <a:xfrm>
            <a:off x="3458845" y="3121660"/>
            <a:ext cx="2007235" cy="2130425"/>
          </a:xfrm>
          <a:prstGeom prst="rect">
            <a:avLst/>
          </a:prstGeom>
          <a:noFill/>
          <a:ln w="9525">
            <a:noFill/>
          </a:ln>
        </p:spPr>
        <p:txBody>
          <a:bodyPr wrap="square">
            <a:spAutoFit/>
          </a:bodyPr>
          <a:lstStyle/>
          <a:p>
            <a:pPr lvl="0" algn="ctr" eaLnBrk="1" hangingPunct="1">
              <a:lnSpc>
                <a:spcPct val="150000"/>
              </a:lnSpc>
            </a:pPr>
            <a:r>
              <a:rPr lang="en-US" altLang="zh-CN" dirty="0">
                <a:solidFill>
                  <a:srgbClr val="996633"/>
                </a:solidFill>
                <a:latin typeface="张海山草泥马体" panose="02000000000000000000" charset="-122"/>
                <a:ea typeface="张海山草泥马体" panose="02000000000000000000" charset="-122"/>
                <a:sym typeface="方正姚体" panose="02010601030101010101" pitchFamily="2" charset="-122"/>
              </a:rPr>
              <a:t> </a:t>
            </a:r>
            <a:r>
              <a:rPr lang="zh-CN" altLang="en-US">
                <a:solidFill>
                  <a:srgbClr val="996633"/>
                </a:solidFill>
                <a:latin typeface="张海山草泥马体" panose="02000000000000000000" charset="-122"/>
                <a:ea typeface="张海山草泥马体" panose="02000000000000000000" charset="-122"/>
                <a:sym typeface="+mn-ea"/>
              </a:rPr>
              <a:t>添加标题</a:t>
            </a:r>
          </a:p>
          <a:p>
            <a:pPr lvl="0" algn="ctr" eaLnBrk="1" hangingPunct="1">
              <a:lnSpc>
                <a:spcPct val="90000"/>
              </a:lnSpc>
            </a:pPr>
            <a:r>
              <a:rPr lang="en-US" altLang="zh-CN" sz="1200" dirty="0">
                <a:solidFill>
                  <a:srgbClr val="996633"/>
                </a:solidFill>
                <a:latin typeface="幼圆" panose="02010509060101010101" charset="-122"/>
                <a:ea typeface="幼圆" panose="02010509060101010101" charset="-122"/>
                <a:sym typeface="+mn-ea"/>
              </a:rPr>
              <a:t>Add title</a:t>
            </a:r>
          </a:p>
          <a:p>
            <a:pPr lvl="0" algn="ctr" eaLnBrk="1" hangingPunct="1">
              <a:lnSpc>
                <a:spcPct val="150000"/>
              </a:lnSpc>
            </a:pPr>
            <a:r>
              <a:rPr lang="zh-CN" altLang="en-US" sz="1600" b="1" dirty="0">
                <a:solidFill>
                  <a:srgbClr val="996633"/>
                </a:solidFill>
                <a:latin typeface="张海山锐线体简" panose="02000000000000000000" charset="-122"/>
                <a:ea typeface="张海山锐线体简" panose="02000000000000000000" charset="-122"/>
                <a:sym typeface="+mn-ea"/>
              </a:rPr>
              <a:t>这里可以添加主要内容这里可以添加主要内容里可以添</a:t>
            </a:r>
          </a:p>
          <a:p>
            <a:pPr lvl="0" algn="ctr" eaLnBrk="1" hangingPunct="1">
              <a:lnSpc>
                <a:spcPct val="150000"/>
              </a:lnSpc>
            </a:pPr>
            <a:r>
              <a:rPr lang="zh-CN" altLang="en-US" sz="1600" b="1" dirty="0">
                <a:solidFill>
                  <a:srgbClr val="996633"/>
                </a:solidFill>
                <a:latin typeface="张海山锐线体简" panose="02000000000000000000" charset="-122"/>
                <a:ea typeface="张海山锐线体简" panose="02000000000000000000" charset="-122"/>
                <a:sym typeface="+mn-ea"/>
              </a:rPr>
              <a:t>内容这里可以添加</a:t>
            </a:r>
          </a:p>
        </p:txBody>
      </p:sp>
      <p:sp>
        <p:nvSpPr>
          <p:cNvPr id="8" name="文本框 12"/>
          <p:cNvSpPr/>
          <p:nvPr/>
        </p:nvSpPr>
        <p:spPr>
          <a:xfrm>
            <a:off x="6232525" y="3121660"/>
            <a:ext cx="2007235" cy="2130425"/>
          </a:xfrm>
          <a:prstGeom prst="rect">
            <a:avLst/>
          </a:prstGeom>
          <a:noFill/>
          <a:ln w="9525">
            <a:noFill/>
          </a:ln>
        </p:spPr>
        <p:txBody>
          <a:bodyPr wrap="square">
            <a:spAutoFit/>
          </a:bodyPr>
          <a:lstStyle/>
          <a:p>
            <a:pPr lvl="0" algn="ctr" eaLnBrk="1" hangingPunct="1">
              <a:lnSpc>
                <a:spcPct val="150000"/>
              </a:lnSpc>
            </a:pPr>
            <a:r>
              <a:rPr lang="en-US" altLang="zh-CN" dirty="0">
                <a:solidFill>
                  <a:srgbClr val="D63850"/>
                </a:solidFill>
                <a:latin typeface="张海山草泥马体" panose="02000000000000000000" charset="-122"/>
                <a:ea typeface="张海山草泥马体" panose="02000000000000000000" charset="-122"/>
                <a:sym typeface="方正姚体" panose="02010601030101010101" pitchFamily="2" charset="-122"/>
              </a:rPr>
              <a:t> </a:t>
            </a:r>
            <a:r>
              <a:rPr lang="zh-CN" altLang="en-US">
                <a:solidFill>
                  <a:srgbClr val="D63850"/>
                </a:solidFill>
                <a:latin typeface="张海山草泥马体" panose="02000000000000000000" charset="-122"/>
                <a:ea typeface="张海山草泥马体" panose="02000000000000000000" charset="-122"/>
                <a:sym typeface="+mn-ea"/>
              </a:rPr>
              <a:t>添加标题</a:t>
            </a:r>
          </a:p>
          <a:p>
            <a:pPr lvl="0" algn="ctr" eaLnBrk="1" hangingPunct="1">
              <a:lnSpc>
                <a:spcPct val="90000"/>
              </a:lnSpc>
            </a:pPr>
            <a:r>
              <a:rPr lang="en-US" altLang="zh-CN" sz="1200" dirty="0">
                <a:solidFill>
                  <a:srgbClr val="D63850"/>
                </a:solidFill>
                <a:latin typeface="幼圆" panose="02010509060101010101" charset="-122"/>
                <a:ea typeface="幼圆" panose="02010509060101010101" charset="-122"/>
                <a:sym typeface="+mn-ea"/>
              </a:rPr>
              <a:t>Add title</a:t>
            </a:r>
          </a:p>
          <a:p>
            <a:pPr lvl="0" algn="ctr" eaLnBrk="1" hangingPunct="1">
              <a:lnSpc>
                <a:spcPct val="150000"/>
              </a:lnSpc>
            </a:pPr>
            <a:r>
              <a:rPr lang="zh-CN" altLang="en-US" sz="1600" b="1" dirty="0">
                <a:solidFill>
                  <a:srgbClr val="D63850"/>
                </a:solidFill>
                <a:latin typeface="张海山锐线体简" panose="02000000000000000000" charset="-122"/>
                <a:ea typeface="张海山锐线体简" panose="02000000000000000000" charset="-122"/>
                <a:sym typeface="+mn-ea"/>
              </a:rPr>
              <a:t>这里可以添加主要内容这里可以添加主要内容里可以添</a:t>
            </a:r>
          </a:p>
          <a:p>
            <a:pPr lvl="0" algn="ctr" eaLnBrk="1" hangingPunct="1">
              <a:lnSpc>
                <a:spcPct val="150000"/>
              </a:lnSpc>
            </a:pPr>
            <a:r>
              <a:rPr lang="zh-CN" altLang="en-US" sz="1600" b="1" dirty="0">
                <a:solidFill>
                  <a:srgbClr val="D63850"/>
                </a:solidFill>
                <a:latin typeface="张海山锐线体简" panose="02000000000000000000" charset="-122"/>
                <a:ea typeface="张海山锐线体简" panose="02000000000000000000" charset="-122"/>
                <a:sym typeface="+mn-ea"/>
              </a:rPr>
              <a:t>内容这里可以添加</a:t>
            </a:r>
          </a:p>
        </p:txBody>
      </p:sp>
      <p:sp>
        <p:nvSpPr>
          <p:cNvPr id="9" name="文本框 12"/>
          <p:cNvSpPr/>
          <p:nvPr/>
        </p:nvSpPr>
        <p:spPr>
          <a:xfrm>
            <a:off x="8946515" y="3121660"/>
            <a:ext cx="2007235" cy="2130425"/>
          </a:xfrm>
          <a:prstGeom prst="rect">
            <a:avLst/>
          </a:prstGeom>
          <a:noFill/>
          <a:ln w="9525">
            <a:noFill/>
          </a:ln>
        </p:spPr>
        <p:txBody>
          <a:bodyPr wrap="square">
            <a:spAutoFit/>
          </a:bodyPr>
          <a:lstStyle/>
          <a:p>
            <a:pPr lvl="0" algn="ctr" eaLnBrk="1" hangingPunct="1">
              <a:lnSpc>
                <a:spcPct val="150000"/>
              </a:lnSpc>
            </a:pPr>
            <a:r>
              <a:rPr lang="en-US" altLang="zh-CN" dirty="0">
                <a:solidFill>
                  <a:srgbClr val="996633"/>
                </a:solidFill>
                <a:latin typeface="张海山草泥马体" panose="02000000000000000000" charset="-122"/>
                <a:ea typeface="张海山草泥马体" panose="02000000000000000000" charset="-122"/>
                <a:sym typeface="方正姚体" panose="02010601030101010101" pitchFamily="2" charset="-122"/>
              </a:rPr>
              <a:t> </a:t>
            </a:r>
            <a:r>
              <a:rPr lang="zh-CN" altLang="en-US">
                <a:solidFill>
                  <a:srgbClr val="996633"/>
                </a:solidFill>
                <a:latin typeface="张海山草泥马体" panose="02000000000000000000" charset="-122"/>
                <a:ea typeface="张海山草泥马体" panose="02000000000000000000" charset="-122"/>
                <a:sym typeface="+mn-ea"/>
              </a:rPr>
              <a:t>添加标题</a:t>
            </a:r>
          </a:p>
          <a:p>
            <a:pPr lvl="0" algn="ctr" eaLnBrk="1" hangingPunct="1">
              <a:lnSpc>
                <a:spcPct val="90000"/>
              </a:lnSpc>
            </a:pPr>
            <a:r>
              <a:rPr lang="en-US" altLang="zh-CN" sz="1200" dirty="0">
                <a:solidFill>
                  <a:srgbClr val="996633"/>
                </a:solidFill>
                <a:latin typeface="幼圆" panose="02010509060101010101" charset="-122"/>
                <a:ea typeface="幼圆" panose="02010509060101010101" charset="-122"/>
                <a:sym typeface="+mn-ea"/>
              </a:rPr>
              <a:t>Add title</a:t>
            </a:r>
          </a:p>
          <a:p>
            <a:pPr lvl="0" algn="ctr" eaLnBrk="1" hangingPunct="1">
              <a:lnSpc>
                <a:spcPct val="150000"/>
              </a:lnSpc>
            </a:pPr>
            <a:r>
              <a:rPr lang="zh-CN" altLang="en-US" sz="1600" b="1" dirty="0">
                <a:solidFill>
                  <a:srgbClr val="996633"/>
                </a:solidFill>
                <a:latin typeface="张海山锐线体简" panose="02000000000000000000" charset="-122"/>
                <a:ea typeface="张海山锐线体简" panose="02000000000000000000" charset="-122"/>
                <a:sym typeface="+mn-ea"/>
              </a:rPr>
              <a:t>这里可以添加主要内容这里可以添加主要内容里可以添</a:t>
            </a:r>
          </a:p>
          <a:p>
            <a:pPr lvl="0" algn="ctr" eaLnBrk="1" hangingPunct="1">
              <a:lnSpc>
                <a:spcPct val="150000"/>
              </a:lnSpc>
            </a:pPr>
            <a:r>
              <a:rPr lang="zh-CN" altLang="en-US" sz="1600" b="1" dirty="0">
                <a:solidFill>
                  <a:srgbClr val="996633"/>
                </a:solidFill>
                <a:latin typeface="张海山锐线体简" panose="02000000000000000000" charset="-122"/>
                <a:ea typeface="张海山锐线体简" panose="02000000000000000000" charset="-122"/>
                <a:sym typeface="+mn-ea"/>
              </a:rPr>
              <a:t>内容这里可以添加</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2" cstate="print">
            <a:extLst>
              <a:ext uri="{28A0092B-C50C-407E-A947-70E740481C1C}">
                <a14:useLocalDpi xmlns:a14="http://schemas.microsoft.com/office/drawing/2010/main" val="0"/>
              </a:ext>
            </a:extLst>
          </a:blip>
          <a:srcRect l="24799" t="11172" r="24800" b="12167"/>
          <a:stretch>
            <a:fillRect/>
          </a:stretch>
        </p:blipFill>
        <p:spPr>
          <a:xfrm rot="4482414">
            <a:off x="-1188361" y="3967201"/>
            <a:ext cx="4356396" cy="3727138"/>
          </a:xfrm>
          <a:prstGeom prst="rect">
            <a:avLst/>
          </a:prstGeom>
        </p:spPr>
      </p:pic>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24799" t="11172" r="24800" b="12167"/>
          <a:stretch>
            <a:fillRect/>
          </a:stretch>
        </p:blipFill>
        <p:spPr>
          <a:xfrm rot="4482414" flipH="1" flipV="1">
            <a:off x="10076180" y="-741680"/>
            <a:ext cx="2388870" cy="2044065"/>
          </a:xfrm>
          <a:prstGeom prst="rect">
            <a:avLst/>
          </a:prstGeom>
        </p:spPr>
      </p:pic>
      <p:grpSp>
        <p:nvGrpSpPr>
          <p:cNvPr id="10" name="组合 9"/>
          <p:cNvGrpSpPr/>
          <p:nvPr/>
        </p:nvGrpSpPr>
        <p:grpSpPr>
          <a:xfrm>
            <a:off x="4776470" y="1702435"/>
            <a:ext cx="2639060" cy="2639060"/>
            <a:chOff x="7522" y="2681"/>
            <a:chExt cx="4156" cy="4156"/>
          </a:xfrm>
        </p:grpSpPr>
        <p:grpSp>
          <p:nvGrpSpPr>
            <p:cNvPr id="8" name="组合 7"/>
            <p:cNvGrpSpPr/>
            <p:nvPr/>
          </p:nvGrpSpPr>
          <p:grpSpPr>
            <a:xfrm>
              <a:off x="7522" y="2681"/>
              <a:ext cx="4156" cy="4156"/>
              <a:chOff x="7522" y="2681"/>
              <a:chExt cx="4156" cy="4156"/>
            </a:xfrm>
          </p:grpSpPr>
          <p:sp>
            <p:nvSpPr>
              <p:cNvPr id="5" name="矩形 4"/>
              <p:cNvSpPr/>
              <p:nvPr/>
            </p:nvSpPr>
            <p:spPr>
              <a:xfrm>
                <a:off x="7522" y="2681"/>
                <a:ext cx="4156" cy="4156"/>
              </a:xfrm>
              <a:prstGeom prst="rect">
                <a:avLst/>
              </a:prstGeom>
              <a:noFill/>
              <a:ln w="38100">
                <a:solidFill>
                  <a:srgbClr val="D6385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rgbClr val="D63850"/>
                    </a:solidFill>
                  </a:ln>
                </a:endParaRPr>
              </a:p>
            </p:txBody>
          </p:sp>
          <p:sp>
            <p:nvSpPr>
              <p:cNvPr id="6" name="矩形 5"/>
              <p:cNvSpPr/>
              <p:nvPr/>
            </p:nvSpPr>
            <p:spPr>
              <a:xfrm>
                <a:off x="7813" y="2973"/>
                <a:ext cx="3573" cy="3573"/>
              </a:xfrm>
              <a:prstGeom prst="rect">
                <a:avLst/>
              </a:prstGeom>
              <a:noFill/>
              <a:ln w="3175">
                <a:solidFill>
                  <a:srgbClr val="D6385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rgbClr val="D63850"/>
                    </a:solidFill>
                  </a:ln>
                </a:endParaRPr>
              </a:p>
            </p:txBody>
          </p:sp>
        </p:grpSp>
        <p:sp>
          <p:nvSpPr>
            <p:cNvPr id="9" name="文本框 8"/>
            <p:cNvSpPr txBox="1"/>
            <p:nvPr/>
          </p:nvSpPr>
          <p:spPr>
            <a:xfrm>
              <a:off x="9156" y="2973"/>
              <a:ext cx="887" cy="3718"/>
            </a:xfrm>
            <a:prstGeom prst="rect">
              <a:avLst/>
            </a:prstGeom>
            <a:noFill/>
          </p:spPr>
          <p:txBody>
            <a:bodyPr wrap="square" rtlCol="0">
              <a:spAutoFit/>
            </a:bodyPr>
            <a:lstStyle/>
            <a:p>
              <a:pPr algn="ctr"/>
              <a:r>
                <a:rPr lang="en-US" altLang="zh-CN" sz="13800" b="1">
                  <a:solidFill>
                    <a:srgbClr val="D63850"/>
                  </a:solidFill>
                  <a:latin typeface="Arial Unicode MS" panose="020B0604020202020204" charset="-122"/>
                  <a:ea typeface="Arial Unicode MS" panose="020B0604020202020204" charset="-122"/>
                </a:rPr>
                <a:t>2</a:t>
              </a:r>
            </a:p>
          </p:txBody>
        </p:sp>
      </p:grpSp>
      <p:grpSp>
        <p:nvGrpSpPr>
          <p:cNvPr id="11" name="组合 10"/>
          <p:cNvGrpSpPr/>
          <p:nvPr/>
        </p:nvGrpSpPr>
        <p:grpSpPr>
          <a:xfrm rot="3840000">
            <a:off x="7576185" y="3319145"/>
            <a:ext cx="998855" cy="1181735"/>
            <a:chOff x="5074" y="1570"/>
            <a:chExt cx="1955" cy="2123"/>
          </a:xfrm>
        </p:grpSpPr>
        <p:pic>
          <p:nvPicPr>
            <p:cNvPr id="12" name="图片 11"/>
            <p:cNvPicPr>
              <a:picLocks noChangeAspect="1"/>
            </p:cNvPicPr>
            <p:nvPr/>
          </p:nvPicPr>
          <p:blipFill rotWithShape="1">
            <a:blip r:embed="rId4" cstate="print">
              <a:lum bright="-6000" contrast="18000"/>
              <a:extLst>
                <a:ext uri="{28A0092B-C50C-407E-A947-70E740481C1C}">
                  <a14:useLocalDpi xmlns:a14="http://schemas.microsoft.com/office/drawing/2010/main" val="0"/>
                </a:ext>
              </a:extLst>
            </a:blip>
            <a:srcRect/>
            <a:stretch>
              <a:fillRect/>
            </a:stretch>
          </p:blipFill>
          <p:spPr>
            <a:xfrm rot="3138825">
              <a:off x="6061" y="2725"/>
              <a:ext cx="808" cy="1128"/>
            </a:xfrm>
            <a:prstGeom prst="rect">
              <a:avLst/>
            </a:prstGeom>
          </p:spPr>
        </p:pic>
        <p:pic>
          <p:nvPicPr>
            <p:cNvPr id="13" name="图片 12"/>
            <p:cNvPicPr>
              <a:picLocks noChangeAspect="1"/>
            </p:cNvPicPr>
            <p:nvPr/>
          </p:nvPicPr>
          <p:blipFill rotWithShape="1">
            <a:blip r:embed="rId5" cstate="print">
              <a:lum bright="-6000" contrast="18000"/>
              <a:extLst>
                <a:ext uri="{28A0092B-C50C-407E-A947-70E740481C1C}">
                  <a14:useLocalDpi xmlns:a14="http://schemas.microsoft.com/office/drawing/2010/main" val="0"/>
                </a:ext>
              </a:extLst>
            </a:blip>
            <a:srcRect/>
            <a:stretch>
              <a:fillRect/>
            </a:stretch>
          </p:blipFill>
          <p:spPr>
            <a:xfrm>
              <a:off x="5074" y="1570"/>
              <a:ext cx="920" cy="907"/>
            </a:xfrm>
            <a:prstGeom prst="rect">
              <a:avLst/>
            </a:prstGeom>
          </p:spPr>
        </p:pic>
      </p:grpSp>
      <p:grpSp>
        <p:nvGrpSpPr>
          <p:cNvPr id="14" name="组合 13"/>
          <p:cNvGrpSpPr/>
          <p:nvPr/>
        </p:nvGrpSpPr>
        <p:grpSpPr>
          <a:xfrm>
            <a:off x="3659505" y="982345"/>
            <a:ext cx="998855" cy="1181735"/>
            <a:chOff x="5074" y="1570"/>
            <a:chExt cx="1955" cy="2123"/>
          </a:xfrm>
        </p:grpSpPr>
        <p:pic>
          <p:nvPicPr>
            <p:cNvPr id="15" name="图片 14"/>
            <p:cNvPicPr>
              <a:picLocks noChangeAspect="1"/>
            </p:cNvPicPr>
            <p:nvPr/>
          </p:nvPicPr>
          <p:blipFill rotWithShape="1">
            <a:blip r:embed="rId4" cstate="print">
              <a:lum bright="-6000" contrast="18000"/>
              <a:extLst>
                <a:ext uri="{28A0092B-C50C-407E-A947-70E740481C1C}">
                  <a14:useLocalDpi xmlns:a14="http://schemas.microsoft.com/office/drawing/2010/main" val="0"/>
                </a:ext>
              </a:extLst>
            </a:blip>
            <a:srcRect/>
            <a:stretch>
              <a:fillRect/>
            </a:stretch>
          </p:blipFill>
          <p:spPr>
            <a:xfrm rot="3138825">
              <a:off x="6061" y="2725"/>
              <a:ext cx="808" cy="1128"/>
            </a:xfrm>
            <a:prstGeom prst="rect">
              <a:avLst/>
            </a:prstGeom>
          </p:spPr>
        </p:pic>
        <p:pic>
          <p:nvPicPr>
            <p:cNvPr id="16" name="图片 15"/>
            <p:cNvPicPr>
              <a:picLocks noChangeAspect="1"/>
            </p:cNvPicPr>
            <p:nvPr/>
          </p:nvPicPr>
          <p:blipFill rotWithShape="1">
            <a:blip r:embed="rId5" cstate="print">
              <a:lum bright="-6000" contrast="18000"/>
              <a:extLst>
                <a:ext uri="{28A0092B-C50C-407E-A947-70E740481C1C}">
                  <a14:useLocalDpi xmlns:a14="http://schemas.microsoft.com/office/drawing/2010/main" val="0"/>
                </a:ext>
              </a:extLst>
            </a:blip>
            <a:srcRect/>
            <a:stretch>
              <a:fillRect/>
            </a:stretch>
          </p:blipFill>
          <p:spPr>
            <a:xfrm>
              <a:off x="5074" y="1570"/>
              <a:ext cx="920" cy="907"/>
            </a:xfrm>
            <a:prstGeom prst="rect">
              <a:avLst/>
            </a:prstGeom>
          </p:spPr>
        </p:pic>
      </p:grpSp>
      <p:sp>
        <p:nvSpPr>
          <p:cNvPr id="17" name="文本框 16"/>
          <p:cNvSpPr txBox="1"/>
          <p:nvPr/>
        </p:nvSpPr>
        <p:spPr>
          <a:xfrm>
            <a:off x="3491865" y="4748530"/>
            <a:ext cx="5168265" cy="883920"/>
          </a:xfrm>
          <a:prstGeom prst="rect">
            <a:avLst/>
          </a:prstGeom>
          <a:noFill/>
        </p:spPr>
        <p:txBody>
          <a:bodyPr wrap="square" rtlCol="0">
            <a:spAutoFit/>
          </a:bodyPr>
          <a:lstStyle/>
          <a:p>
            <a:pPr algn="ctr"/>
            <a:r>
              <a:rPr lang="zh-CN" altLang="en-US" sz="3600">
                <a:solidFill>
                  <a:srgbClr val="D63850"/>
                </a:solidFill>
                <a:latin typeface="幼圆" panose="02010509060101010101" charset="-122"/>
                <a:ea typeface="幼圆" panose="02010509060101010101" charset="-122"/>
              </a:rPr>
              <a:t>点击此处添加标题</a:t>
            </a:r>
          </a:p>
          <a:p>
            <a:pPr algn="ctr"/>
            <a:r>
              <a:rPr lang="zh-CN" altLang="en-US" sz="1600" spc="300">
                <a:solidFill>
                  <a:srgbClr val="D63850"/>
                </a:solidFill>
                <a:uFillTx/>
                <a:latin typeface="幼圆" panose="02010509060101010101" charset="-122"/>
                <a:ea typeface="幼圆" panose="02010509060101010101" charset="-122"/>
              </a:rPr>
              <a:t>Click here to add title</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24799" t="11172" r="24800" b="12167"/>
          <a:stretch>
            <a:fillRect/>
          </a:stretch>
        </p:blipFill>
        <p:spPr>
          <a:xfrm rot="17117585" flipV="1">
            <a:off x="-878840" y="-970915"/>
            <a:ext cx="2388870" cy="2044065"/>
          </a:xfrm>
          <a:prstGeom prst="rect">
            <a:avLst/>
          </a:prstGeom>
        </p:spPr>
      </p:pic>
      <p:grpSp>
        <p:nvGrpSpPr>
          <p:cNvPr id="6" name="组合 5"/>
          <p:cNvGrpSpPr/>
          <p:nvPr/>
        </p:nvGrpSpPr>
        <p:grpSpPr>
          <a:xfrm>
            <a:off x="1338580" y="408305"/>
            <a:ext cx="5168265" cy="1064895"/>
            <a:chOff x="2065" y="751"/>
            <a:chExt cx="8139" cy="1677"/>
          </a:xfrm>
        </p:grpSpPr>
        <p:sp>
          <p:nvSpPr>
            <p:cNvPr id="5" name="文本框 4"/>
            <p:cNvSpPr txBox="1"/>
            <p:nvPr/>
          </p:nvSpPr>
          <p:spPr>
            <a:xfrm>
              <a:off x="2204" y="751"/>
              <a:ext cx="3246" cy="624"/>
            </a:xfrm>
            <a:prstGeom prst="rect">
              <a:avLst/>
            </a:prstGeom>
            <a:noFill/>
          </p:spPr>
          <p:txBody>
            <a:bodyPr wrap="square" rtlCol="0">
              <a:spAutoFit/>
            </a:bodyPr>
            <a:lstStyle/>
            <a:p>
              <a:r>
                <a:rPr lang="en-US" altLang="zh-CN" sz="2000" b="1">
                  <a:solidFill>
                    <a:srgbClr val="D63850"/>
                  </a:solidFill>
                  <a:latin typeface="幼圆" panose="02010509060101010101" charset="-122"/>
                  <a:ea typeface="幼圆" panose="02010509060101010101" charset="-122"/>
                </a:rPr>
                <a:t>PART 2</a:t>
              </a:r>
            </a:p>
          </p:txBody>
        </p:sp>
        <p:sp>
          <p:nvSpPr>
            <p:cNvPr id="17" name="文本框 16"/>
            <p:cNvSpPr txBox="1"/>
            <p:nvPr/>
          </p:nvSpPr>
          <p:spPr>
            <a:xfrm>
              <a:off x="2065" y="1228"/>
              <a:ext cx="8139" cy="1200"/>
            </a:xfrm>
            <a:prstGeom prst="rect">
              <a:avLst/>
            </a:prstGeom>
            <a:noFill/>
          </p:spPr>
          <p:txBody>
            <a:bodyPr wrap="square" rtlCol="0">
              <a:spAutoFit/>
            </a:bodyPr>
            <a:lstStyle/>
            <a:p>
              <a:pPr algn="l"/>
              <a:r>
                <a:rPr lang="zh-CN" altLang="en-US" sz="2800">
                  <a:solidFill>
                    <a:srgbClr val="D63850"/>
                  </a:solidFill>
                  <a:latin typeface="幼圆" panose="02010509060101010101" charset="-122"/>
                  <a:ea typeface="幼圆" panose="02010509060101010101" charset="-122"/>
                </a:rPr>
                <a:t>点击此处添加标题</a:t>
              </a:r>
            </a:p>
            <a:p>
              <a:pPr algn="l"/>
              <a:r>
                <a:rPr lang="zh-CN" altLang="en-US" sz="1600" b="1" spc="300">
                  <a:solidFill>
                    <a:srgbClr val="D63850"/>
                  </a:solidFill>
                  <a:uFillTx/>
                  <a:latin typeface="幼圆" panose="02010509060101010101" charset="-122"/>
                  <a:ea typeface="幼圆" panose="02010509060101010101" charset="-122"/>
                </a:rPr>
                <a:t>Click here to add title</a:t>
              </a:r>
            </a:p>
          </p:txBody>
        </p:sp>
      </p:grpSp>
      <p:pic>
        <p:nvPicPr>
          <p:cNvPr id="7" name="图片 6"/>
          <p:cNvPicPr>
            <a:picLocks noChangeAspect="1"/>
          </p:cNvPicPr>
          <p:nvPr/>
        </p:nvPicPr>
        <p:blipFill rotWithShape="1">
          <a:blip r:embed="rId3" cstate="print">
            <a:lum bright="-6000" contrast="6000"/>
            <a:extLst>
              <a:ext uri="{28A0092B-C50C-407E-A947-70E740481C1C}">
                <a14:useLocalDpi xmlns:a14="http://schemas.microsoft.com/office/drawing/2010/main" val="0"/>
              </a:ext>
            </a:extLst>
          </a:blip>
          <a:srcRect l="17519" t="5199" r="17519" b="6193"/>
          <a:stretch>
            <a:fillRect/>
          </a:stretch>
        </p:blipFill>
        <p:spPr>
          <a:xfrm flipH="1">
            <a:off x="10574020" y="5619750"/>
            <a:ext cx="1466215" cy="1125220"/>
          </a:xfrm>
          <a:prstGeom prst="rect">
            <a:avLst/>
          </a:prstGeom>
        </p:spPr>
      </p:pic>
      <p:sp>
        <p:nvSpPr>
          <p:cNvPr id="12" name="矩形 11"/>
          <p:cNvSpPr/>
          <p:nvPr/>
        </p:nvSpPr>
        <p:spPr>
          <a:xfrm>
            <a:off x="5147760" y="1759168"/>
            <a:ext cx="6431281" cy="1669832"/>
          </a:xfrm>
          <a:prstGeom prst="rect">
            <a:avLst/>
          </a:prstGeom>
          <a:solidFill>
            <a:srgbClr val="D63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544830" y="1758315"/>
            <a:ext cx="4607560" cy="4299585"/>
          </a:xfrm>
          <a:prstGeom prst="rect">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5962015" y="2055495"/>
            <a:ext cx="4803775" cy="1188720"/>
          </a:xfrm>
          <a:prstGeom prst="rect">
            <a:avLst/>
          </a:prstGeom>
          <a:noFill/>
        </p:spPr>
        <p:txBody>
          <a:bodyPr wrap="square" rtlCol="0">
            <a:spAutoFit/>
          </a:bodyPr>
          <a:lstStyle/>
          <a:p>
            <a:pPr algn="l">
              <a:lnSpc>
                <a:spcPct val="150000"/>
              </a:lnSpc>
            </a:pPr>
            <a:r>
              <a:rPr lang="zh-CN" altLang="en-US" sz="1600" b="1" dirty="0">
                <a:solidFill>
                  <a:schemeClr val="bg1"/>
                </a:solidFill>
                <a:latin typeface="张海山锐线体简" panose="02000000000000000000" charset="-122"/>
                <a:ea typeface="张海山锐线体简" panose="02000000000000000000" charset="-122"/>
                <a:sym typeface="+mn-ea"/>
              </a:rPr>
              <a:t>这里可以添加主要内容这里可以添加主要内容里可以添内容这里可以添加这里可以添加主要内容这里可以添加主要内容里可以添内容这里可以添加</a:t>
            </a:r>
          </a:p>
        </p:txBody>
      </p:sp>
      <p:grpSp>
        <p:nvGrpSpPr>
          <p:cNvPr id="37" name="组合 36"/>
          <p:cNvGrpSpPr/>
          <p:nvPr/>
        </p:nvGrpSpPr>
        <p:grpSpPr>
          <a:xfrm>
            <a:off x="5537835" y="3643630"/>
            <a:ext cx="781050" cy="781050"/>
            <a:chOff x="8721" y="5738"/>
            <a:chExt cx="1230" cy="1230"/>
          </a:xfrm>
        </p:grpSpPr>
        <p:sp>
          <p:nvSpPr>
            <p:cNvPr id="14" name="椭圆 13"/>
            <p:cNvSpPr/>
            <p:nvPr/>
          </p:nvSpPr>
          <p:spPr>
            <a:xfrm>
              <a:off x="8721" y="5738"/>
              <a:ext cx="1231" cy="1231"/>
            </a:xfrm>
            <a:prstGeom prst="ellipse">
              <a:avLst/>
            </a:prstGeom>
            <a:solidFill>
              <a:srgbClr val="996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50" name=" 2050"/>
            <p:cNvSpPr/>
            <p:nvPr/>
          </p:nvSpPr>
          <p:spPr bwMode="auto">
            <a:xfrm>
              <a:off x="8983" y="6077"/>
              <a:ext cx="708" cy="553"/>
            </a:xfrm>
            <a:custGeom>
              <a:avLst/>
              <a:gdLst>
                <a:gd name="T0" fmla="*/ 354414 w 2295525"/>
                <a:gd name="T1" fmla="*/ 1437494 h 1735138"/>
                <a:gd name="T2" fmla="*/ 223983 w 2295525"/>
                <a:gd name="T3" fmla="*/ 1389407 h 1735138"/>
                <a:gd name="T4" fmla="*/ 200120 w 2295525"/>
                <a:gd name="T5" fmla="*/ 1433678 h 1735138"/>
                <a:gd name="T6" fmla="*/ 1871799 w 2295525"/>
                <a:gd name="T7" fmla="*/ 1202082 h 1735138"/>
                <a:gd name="T8" fmla="*/ 1862595 w 2295525"/>
                <a:gd name="T9" fmla="*/ 1430571 h 1735138"/>
                <a:gd name="T10" fmla="*/ 1585813 w 2295525"/>
                <a:gd name="T11" fmla="*/ 1207999 h 1735138"/>
                <a:gd name="T12" fmla="*/ 1490656 w 2295525"/>
                <a:gd name="T13" fmla="*/ 1402297 h 1735138"/>
                <a:gd name="T14" fmla="*/ 1152749 w 2295525"/>
                <a:gd name="T15" fmla="*/ 1383558 h 1735138"/>
                <a:gd name="T16" fmla="*/ 1090837 w 2295525"/>
                <a:gd name="T17" fmla="*/ 1220821 h 1735138"/>
                <a:gd name="T18" fmla="*/ 783516 w 2295525"/>
                <a:gd name="T19" fmla="*/ 1424982 h 1735138"/>
                <a:gd name="T20" fmla="*/ 1483025 w 2295525"/>
                <a:gd name="T21" fmla="*/ 1122300 h 1735138"/>
                <a:gd name="T22" fmla="*/ 1518730 w 2295525"/>
                <a:gd name="T23" fmla="*/ 1215802 h 1735138"/>
                <a:gd name="T24" fmla="*/ 1183050 w 2295525"/>
                <a:gd name="T25" fmla="*/ 1170419 h 1735138"/>
                <a:gd name="T26" fmla="*/ 1093135 w 2295525"/>
                <a:gd name="T27" fmla="*/ 1129269 h 1735138"/>
                <a:gd name="T28" fmla="*/ 556942 w 2295525"/>
                <a:gd name="T29" fmla="*/ 1349470 h 1735138"/>
                <a:gd name="T30" fmla="*/ 575056 w 2295525"/>
                <a:gd name="T31" fmla="*/ 1122300 h 1735138"/>
                <a:gd name="T32" fmla="*/ 1862842 w 2295525"/>
                <a:gd name="T33" fmla="*/ 1073163 h 1735138"/>
                <a:gd name="T34" fmla="*/ 1818708 w 2295525"/>
                <a:gd name="T35" fmla="*/ 1141187 h 1735138"/>
                <a:gd name="T36" fmla="*/ 1616812 w 2295525"/>
                <a:gd name="T37" fmla="*/ 1141187 h 1735138"/>
                <a:gd name="T38" fmla="*/ 1710350 w 2295525"/>
                <a:gd name="T39" fmla="*/ 973592 h 1735138"/>
                <a:gd name="T40" fmla="*/ 1049969 w 2295525"/>
                <a:gd name="T41" fmla="*/ 1053775 h 1735138"/>
                <a:gd name="T42" fmla="*/ 1014682 w 2295525"/>
                <a:gd name="T43" fmla="*/ 1139873 h 1735138"/>
                <a:gd name="T44" fmla="*/ 810877 w 2295525"/>
                <a:gd name="T45" fmla="*/ 1148088 h 1735138"/>
                <a:gd name="T46" fmla="*/ 894641 w 2295525"/>
                <a:gd name="T47" fmla="*/ 977206 h 1735138"/>
                <a:gd name="T48" fmla="*/ 1442943 w 2295525"/>
                <a:gd name="T49" fmla="*/ 1075103 h 1735138"/>
                <a:gd name="T50" fmla="*/ 1436373 w 2295525"/>
                <a:gd name="T51" fmla="*/ 1150050 h 1735138"/>
                <a:gd name="T52" fmla="*/ 1208721 w 2295525"/>
                <a:gd name="T53" fmla="*/ 1078390 h 1735138"/>
                <a:gd name="T54" fmla="*/ 1323368 w 2295525"/>
                <a:gd name="T55" fmla="*/ 948876 h 1735138"/>
                <a:gd name="T56" fmla="*/ 1621695 w 2295525"/>
                <a:gd name="T57" fmla="*/ 933562 h 1735138"/>
                <a:gd name="T58" fmla="*/ 1479674 w 2295525"/>
                <a:gd name="T59" fmla="*/ 1082709 h 1735138"/>
                <a:gd name="T60" fmla="*/ 1414939 w 2295525"/>
                <a:gd name="T61" fmla="*/ 921326 h 1735138"/>
                <a:gd name="T62" fmla="*/ 734217 w 2295525"/>
                <a:gd name="T63" fmla="*/ 885923 h 1735138"/>
                <a:gd name="T64" fmla="*/ 821379 w 2295525"/>
                <a:gd name="T65" fmla="*/ 995880 h 1735138"/>
                <a:gd name="T66" fmla="*/ 569798 w 2295525"/>
                <a:gd name="T67" fmla="*/ 1011399 h 1735138"/>
                <a:gd name="T68" fmla="*/ 708465 w 2295525"/>
                <a:gd name="T69" fmla="*/ 874696 h 1735138"/>
                <a:gd name="T70" fmla="*/ 1179427 w 2295525"/>
                <a:gd name="T71" fmla="*/ 987627 h 1735138"/>
                <a:gd name="T72" fmla="*/ 1053942 w 2295525"/>
                <a:gd name="T73" fmla="*/ 998854 h 1735138"/>
                <a:gd name="T74" fmla="*/ 1081279 w 2295525"/>
                <a:gd name="T75" fmla="*/ 872390 h 1735138"/>
                <a:gd name="T76" fmla="*/ 630962 w 2295525"/>
                <a:gd name="T77" fmla="*/ 582190 h 1735138"/>
                <a:gd name="T78" fmla="*/ 650134 w 2295525"/>
                <a:gd name="T79" fmla="*/ 606180 h 1735138"/>
                <a:gd name="T80" fmla="*/ 568156 w 2295525"/>
                <a:gd name="T81" fmla="*/ 576931 h 1735138"/>
                <a:gd name="T82" fmla="*/ 423066 w 2295525"/>
                <a:gd name="T83" fmla="*/ 442769 h 1735138"/>
                <a:gd name="T84" fmla="*/ 467582 w 2295525"/>
                <a:gd name="T85" fmla="*/ 701168 h 1735138"/>
                <a:gd name="T86" fmla="*/ 431639 w 2295525"/>
                <a:gd name="T87" fmla="*/ 840254 h 1735138"/>
                <a:gd name="T88" fmla="*/ 233461 w 2295525"/>
                <a:gd name="T89" fmla="*/ 1059432 h 1735138"/>
                <a:gd name="T90" fmla="*/ 24401 w 2295525"/>
                <a:gd name="T91" fmla="*/ 753902 h 1735138"/>
                <a:gd name="T92" fmla="*/ 24071 w 2295525"/>
                <a:gd name="T93" fmla="*/ 496162 h 1735138"/>
                <a:gd name="T94" fmla="*/ 271712 w 2295525"/>
                <a:gd name="T95" fmla="*/ 589107 h 1735138"/>
                <a:gd name="T96" fmla="*/ 114945 w 2295525"/>
                <a:gd name="T97" fmla="*/ 167158 h 1735138"/>
                <a:gd name="T98" fmla="*/ 805855 w 2295525"/>
                <a:gd name="T99" fmla="*/ 635663 h 1735138"/>
                <a:gd name="T100" fmla="*/ 259204 w 2295525"/>
                <a:gd name="T101" fmla="*/ 33300 h 1735138"/>
                <a:gd name="T102" fmla="*/ 328699 w 2295525"/>
                <a:gd name="T103" fmla="*/ 129902 h 1735138"/>
                <a:gd name="T104" fmla="*/ 367892 w 2295525"/>
                <a:gd name="T105" fmla="*/ 169466 h 1735138"/>
                <a:gd name="T106" fmla="*/ 336932 w 2295525"/>
                <a:gd name="T107" fmla="*/ 328712 h 1735138"/>
                <a:gd name="T108" fmla="*/ 211447 w 2295525"/>
                <a:gd name="T109" fmla="*/ 381464 h 1735138"/>
                <a:gd name="T110" fmla="*/ 106711 w 2295525"/>
                <a:gd name="T111" fmla="*/ 261452 h 1735138"/>
                <a:gd name="T112" fmla="*/ 105065 w 2295525"/>
                <a:gd name="T113" fmla="*/ 98581 h 1735138"/>
                <a:gd name="T114" fmla="*/ 1739362 w 2295525"/>
                <a:gd name="T115" fmla="*/ 11210 h 1735138"/>
                <a:gd name="T116" fmla="*/ 1780178 w 2295525"/>
                <a:gd name="T117" fmla="*/ 665335 h 1735138"/>
                <a:gd name="T118" fmla="*/ 801905 w 2295525"/>
                <a:gd name="T119" fmla="*/ 719736 h 1735138"/>
                <a:gd name="T120" fmla="*/ 728501 w 2295525"/>
                <a:gd name="T121" fmla="*/ 578954 h 1735138"/>
                <a:gd name="T122" fmla="*/ 797296 w 2295525"/>
                <a:gd name="T123" fmla="*/ 2967 h 173513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295525" h="1735138">
                  <a:moveTo>
                    <a:pt x="350837" y="1671638"/>
                  </a:moveTo>
                  <a:lnTo>
                    <a:pt x="438244" y="1671638"/>
                  </a:lnTo>
                  <a:lnTo>
                    <a:pt x="442634" y="1674019"/>
                  </a:lnTo>
                  <a:lnTo>
                    <a:pt x="452213" y="1680766"/>
                  </a:lnTo>
                  <a:lnTo>
                    <a:pt x="458599" y="1685132"/>
                  </a:lnTo>
                  <a:lnTo>
                    <a:pt x="465384" y="1690291"/>
                  </a:lnTo>
                  <a:lnTo>
                    <a:pt x="472169" y="1695847"/>
                  </a:lnTo>
                  <a:lnTo>
                    <a:pt x="478156" y="1701404"/>
                  </a:lnTo>
                  <a:lnTo>
                    <a:pt x="483743" y="1706960"/>
                  </a:lnTo>
                  <a:lnTo>
                    <a:pt x="488533" y="1712913"/>
                  </a:lnTo>
                  <a:lnTo>
                    <a:pt x="490129" y="1715691"/>
                  </a:lnTo>
                  <a:lnTo>
                    <a:pt x="490928" y="1718072"/>
                  </a:lnTo>
                  <a:lnTo>
                    <a:pt x="491726" y="1720454"/>
                  </a:lnTo>
                  <a:lnTo>
                    <a:pt x="492125" y="1723232"/>
                  </a:lnTo>
                  <a:lnTo>
                    <a:pt x="491726" y="1725216"/>
                  </a:lnTo>
                  <a:lnTo>
                    <a:pt x="490928" y="1727201"/>
                  </a:lnTo>
                  <a:lnTo>
                    <a:pt x="489331" y="1729582"/>
                  </a:lnTo>
                  <a:lnTo>
                    <a:pt x="486537" y="1730772"/>
                  </a:lnTo>
                  <a:lnTo>
                    <a:pt x="483743" y="1732360"/>
                  </a:lnTo>
                  <a:lnTo>
                    <a:pt x="479752" y="1733551"/>
                  </a:lnTo>
                  <a:lnTo>
                    <a:pt x="475362" y="1734344"/>
                  </a:lnTo>
                  <a:lnTo>
                    <a:pt x="469774" y="1734741"/>
                  </a:lnTo>
                  <a:lnTo>
                    <a:pt x="462590" y="1735138"/>
                  </a:lnTo>
                  <a:lnTo>
                    <a:pt x="455805" y="1735138"/>
                  </a:lnTo>
                  <a:lnTo>
                    <a:pt x="449419" y="1734741"/>
                  </a:lnTo>
                  <a:lnTo>
                    <a:pt x="443432" y="1733947"/>
                  </a:lnTo>
                  <a:lnTo>
                    <a:pt x="437446" y="1733154"/>
                  </a:lnTo>
                  <a:lnTo>
                    <a:pt x="431858" y="1731566"/>
                  </a:lnTo>
                  <a:lnTo>
                    <a:pt x="427069" y="1730376"/>
                  </a:lnTo>
                  <a:lnTo>
                    <a:pt x="421481" y="1727994"/>
                  </a:lnTo>
                  <a:lnTo>
                    <a:pt x="416691" y="1726010"/>
                  </a:lnTo>
                  <a:lnTo>
                    <a:pt x="411902" y="1724026"/>
                  </a:lnTo>
                  <a:lnTo>
                    <a:pt x="402722" y="1718866"/>
                  </a:lnTo>
                  <a:lnTo>
                    <a:pt x="394341" y="1712913"/>
                  </a:lnTo>
                  <a:lnTo>
                    <a:pt x="385560" y="1706960"/>
                  </a:lnTo>
                  <a:lnTo>
                    <a:pt x="381968" y="1704579"/>
                  </a:lnTo>
                  <a:lnTo>
                    <a:pt x="379573" y="1703785"/>
                  </a:lnTo>
                  <a:lnTo>
                    <a:pt x="377578" y="1703785"/>
                  </a:lnTo>
                  <a:lnTo>
                    <a:pt x="376780" y="1704182"/>
                  </a:lnTo>
                  <a:lnTo>
                    <a:pt x="376380" y="1705372"/>
                  </a:lnTo>
                  <a:lnTo>
                    <a:pt x="375582" y="1706563"/>
                  </a:lnTo>
                  <a:lnTo>
                    <a:pt x="375183" y="1707357"/>
                  </a:lnTo>
                  <a:lnTo>
                    <a:pt x="373986" y="1707754"/>
                  </a:lnTo>
                  <a:lnTo>
                    <a:pt x="364008" y="1707357"/>
                  </a:lnTo>
                  <a:lnTo>
                    <a:pt x="358420" y="1706563"/>
                  </a:lnTo>
                  <a:lnTo>
                    <a:pt x="356425" y="1706166"/>
                  </a:lnTo>
                  <a:lnTo>
                    <a:pt x="355227" y="1705769"/>
                  </a:lnTo>
                  <a:lnTo>
                    <a:pt x="353232" y="1697435"/>
                  </a:lnTo>
                  <a:lnTo>
                    <a:pt x="352433" y="1690688"/>
                  </a:lnTo>
                  <a:lnTo>
                    <a:pt x="351635" y="1685132"/>
                  </a:lnTo>
                  <a:lnTo>
                    <a:pt x="351236" y="1680766"/>
                  </a:lnTo>
                  <a:lnTo>
                    <a:pt x="351635" y="1677988"/>
                  </a:lnTo>
                  <a:lnTo>
                    <a:pt x="351635" y="1676004"/>
                  </a:lnTo>
                  <a:lnTo>
                    <a:pt x="352433" y="1674019"/>
                  </a:lnTo>
                  <a:lnTo>
                    <a:pt x="350837" y="1671638"/>
                  </a:lnTo>
                  <a:close/>
                  <a:moveTo>
                    <a:pt x="168275" y="1670050"/>
                  </a:moveTo>
                  <a:lnTo>
                    <a:pt x="265566" y="1670050"/>
                  </a:lnTo>
                  <a:lnTo>
                    <a:pt x="269899" y="1672491"/>
                  </a:lnTo>
                  <a:lnTo>
                    <a:pt x="281322" y="1679406"/>
                  </a:lnTo>
                  <a:lnTo>
                    <a:pt x="288018" y="1683881"/>
                  </a:lnTo>
                  <a:lnTo>
                    <a:pt x="295502" y="1689170"/>
                  </a:lnTo>
                  <a:lnTo>
                    <a:pt x="302986" y="1694458"/>
                  </a:lnTo>
                  <a:lnTo>
                    <a:pt x="309682" y="1700560"/>
                  </a:lnTo>
                  <a:lnTo>
                    <a:pt x="315984" y="1706255"/>
                  </a:lnTo>
                  <a:lnTo>
                    <a:pt x="318742" y="1709510"/>
                  </a:lnTo>
                  <a:lnTo>
                    <a:pt x="321105" y="1711950"/>
                  </a:lnTo>
                  <a:lnTo>
                    <a:pt x="322681" y="1714798"/>
                  </a:lnTo>
                  <a:lnTo>
                    <a:pt x="323862" y="1717646"/>
                  </a:lnTo>
                  <a:lnTo>
                    <a:pt x="325044" y="1720086"/>
                  </a:lnTo>
                  <a:lnTo>
                    <a:pt x="325438" y="1722934"/>
                  </a:lnTo>
                  <a:lnTo>
                    <a:pt x="325044" y="1724968"/>
                  </a:lnTo>
                  <a:lnTo>
                    <a:pt x="323862" y="1727002"/>
                  </a:lnTo>
                  <a:lnTo>
                    <a:pt x="321893" y="1728629"/>
                  </a:lnTo>
                  <a:lnTo>
                    <a:pt x="319529" y="1730663"/>
                  </a:lnTo>
                  <a:lnTo>
                    <a:pt x="315984" y="1732290"/>
                  </a:lnTo>
                  <a:lnTo>
                    <a:pt x="312046" y="1733104"/>
                  </a:lnTo>
                  <a:lnTo>
                    <a:pt x="306531" y="1734324"/>
                  </a:lnTo>
                  <a:lnTo>
                    <a:pt x="300229" y="1734731"/>
                  </a:lnTo>
                  <a:lnTo>
                    <a:pt x="292351" y="1735138"/>
                  </a:lnTo>
                  <a:lnTo>
                    <a:pt x="285261" y="1735138"/>
                  </a:lnTo>
                  <a:lnTo>
                    <a:pt x="278171" y="1734731"/>
                  </a:lnTo>
                  <a:lnTo>
                    <a:pt x="271475" y="1733918"/>
                  </a:lnTo>
                  <a:lnTo>
                    <a:pt x="264778" y="1732697"/>
                  </a:lnTo>
                  <a:lnTo>
                    <a:pt x="258476" y="1731477"/>
                  </a:lnTo>
                  <a:lnTo>
                    <a:pt x="252568" y="1729850"/>
                  </a:lnTo>
                  <a:lnTo>
                    <a:pt x="247053" y="1727816"/>
                  </a:lnTo>
                  <a:lnTo>
                    <a:pt x="241145" y="1725782"/>
                  </a:lnTo>
                  <a:lnTo>
                    <a:pt x="236024" y="1723748"/>
                  </a:lnTo>
                  <a:lnTo>
                    <a:pt x="225783" y="1718052"/>
                  </a:lnTo>
                  <a:lnTo>
                    <a:pt x="215936" y="1712357"/>
                  </a:lnTo>
                  <a:lnTo>
                    <a:pt x="206876" y="1706255"/>
                  </a:lnTo>
                  <a:lnTo>
                    <a:pt x="202543" y="1703814"/>
                  </a:lnTo>
                  <a:lnTo>
                    <a:pt x="200180" y="1703001"/>
                  </a:lnTo>
                  <a:lnTo>
                    <a:pt x="198211" y="1703001"/>
                  </a:lnTo>
                  <a:lnTo>
                    <a:pt x="197423" y="1703408"/>
                  </a:lnTo>
                  <a:lnTo>
                    <a:pt x="196241" y="1704628"/>
                  </a:lnTo>
                  <a:lnTo>
                    <a:pt x="195847" y="1705848"/>
                  </a:lnTo>
                  <a:lnTo>
                    <a:pt x="195060" y="1706662"/>
                  </a:lnTo>
                  <a:lnTo>
                    <a:pt x="193878" y="1707069"/>
                  </a:lnTo>
                  <a:lnTo>
                    <a:pt x="182455" y="1706662"/>
                  </a:lnTo>
                  <a:lnTo>
                    <a:pt x="176941" y="1705848"/>
                  </a:lnTo>
                  <a:lnTo>
                    <a:pt x="174183" y="1705442"/>
                  </a:lnTo>
                  <a:lnTo>
                    <a:pt x="173002" y="1705035"/>
                  </a:lnTo>
                  <a:lnTo>
                    <a:pt x="171032" y="1696492"/>
                  </a:lnTo>
                  <a:lnTo>
                    <a:pt x="169457" y="1689576"/>
                  </a:lnTo>
                  <a:lnTo>
                    <a:pt x="169063" y="1683881"/>
                  </a:lnTo>
                  <a:lnTo>
                    <a:pt x="168669" y="1679406"/>
                  </a:lnTo>
                  <a:lnTo>
                    <a:pt x="169063" y="1676152"/>
                  </a:lnTo>
                  <a:lnTo>
                    <a:pt x="169063" y="1674118"/>
                  </a:lnTo>
                  <a:lnTo>
                    <a:pt x="169457" y="1672491"/>
                  </a:lnTo>
                  <a:lnTo>
                    <a:pt x="168275" y="1670050"/>
                  </a:lnTo>
                  <a:close/>
                  <a:moveTo>
                    <a:pt x="1942197" y="1444625"/>
                  </a:moveTo>
                  <a:lnTo>
                    <a:pt x="2238486" y="1444625"/>
                  </a:lnTo>
                  <a:lnTo>
                    <a:pt x="2244427" y="1445021"/>
                  </a:lnTo>
                  <a:lnTo>
                    <a:pt x="2249973" y="1445812"/>
                  </a:lnTo>
                  <a:lnTo>
                    <a:pt x="2255518" y="1447000"/>
                  </a:lnTo>
                  <a:lnTo>
                    <a:pt x="2260272" y="1448978"/>
                  </a:lnTo>
                  <a:lnTo>
                    <a:pt x="2265421" y="1451748"/>
                  </a:lnTo>
                  <a:lnTo>
                    <a:pt x="2270174" y="1454123"/>
                  </a:lnTo>
                  <a:lnTo>
                    <a:pt x="2274532" y="1457289"/>
                  </a:lnTo>
                  <a:lnTo>
                    <a:pt x="2278493" y="1461246"/>
                  </a:lnTo>
                  <a:lnTo>
                    <a:pt x="2282454" y="1465204"/>
                  </a:lnTo>
                  <a:lnTo>
                    <a:pt x="2285623" y="1469557"/>
                  </a:lnTo>
                  <a:lnTo>
                    <a:pt x="2287999" y="1474306"/>
                  </a:lnTo>
                  <a:lnTo>
                    <a:pt x="2290772" y="1479451"/>
                  </a:lnTo>
                  <a:lnTo>
                    <a:pt x="2292356" y="1484200"/>
                  </a:lnTo>
                  <a:lnTo>
                    <a:pt x="2293941" y="1489740"/>
                  </a:lnTo>
                  <a:lnTo>
                    <a:pt x="2294733" y="1495280"/>
                  </a:lnTo>
                  <a:lnTo>
                    <a:pt x="2295525" y="1501217"/>
                  </a:lnTo>
                  <a:lnTo>
                    <a:pt x="2295525" y="1665451"/>
                  </a:lnTo>
                  <a:lnTo>
                    <a:pt x="2294733" y="1671387"/>
                  </a:lnTo>
                  <a:lnTo>
                    <a:pt x="2293941" y="1676927"/>
                  </a:lnTo>
                  <a:lnTo>
                    <a:pt x="2292356" y="1682468"/>
                  </a:lnTo>
                  <a:lnTo>
                    <a:pt x="2290772" y="1688008"/>
                  </a:lnTo>
                  <a:lnTo>
                    <a:pt x="2287999" y="1692361"/>
                  </a:lnTo>
                  <a:lnTo>
                    <a:pt x="2285623" y="1697110"/>
                  </a:lnTo>
                  <a:lnTo>
                    <a:pt x="2282454" y="1701859"/>
                  </a:lnTo>
                  <a:lnTo>
                    <a:pt x="2278493" y="1705421"/>
                  </a:lnTo>
                  <a:lnTo>
                    <a:pt x="2274532" y="1709378"/>
                  </a:lnTo>
                  <a:lnTo>
                    <a:pt x="2270174" y="1712544"/>
                  </a:lnTo>
                  <a:lnTo>
                    <a:pt x="2265421" y="1715315"/>
                  </a:lnTo>
                  <a:lnTo>
                    <a:pt x="2260272" y="1717689"/>
                  </a:lnTo>
                  <a:lnTo>
                    <a:pt x="2255518" y="1719668"/>
                  </a:lnTo>
                  <a:lnTo>
                    <a:pt x="2249973" y="1720855"/>
                  </a:lnTo>
                  <a:lnTo>
                    <a:pt x="2244427" y="1722042"/>
                  </a:lnTo>
                  <a:lnTo>
                    <a:pt x="2238486" y="1722438"/>
                  </a:lnTo>
                  <a:lnTo>
                    <a:pt x="1942197" y="1722438"/>
                  </a:lnTo>
                  <a:lnTo>
                    <a:pt x="1936652" y="1722042"/>
                  </a:lnTo>
                  <a:lnTo>
                    <a:pt x="1931106" y="1720855"/>
                  </a:lnTo>
                  <a:lnTo>
                    <a:pt x="1925561" y="1719668"/>
                  </a:lnTo>
                  <a:lnTo>
                    <a:pt x="1920412" y="1717689"/>
                  </a:lnTo>
                  <a:lnTo>
                    <a:pt x="1915262" y="1715315"/>
                  </a:lnTo>
                  <a:lnTo>
                    <a:pt x="1910905" y="1712544"/>
                  </a:lnTo>
                  <a:lnTo>
                    <a:pt x="1906548" y="1709378"/>
                  </a:lnTo>
                  <a:lnTo>
                    <a:pt x="1902191" y="1705421"/>
                  </a:lnTo>
                  <a:lnTo>
                    <a:pt x="1899022" y="1701859"/>
                  </a:lnTo>
                  <a:lnTo>
                    <a:pt x="1895457" y="1697110"/>
                  </a:lnTo>
                  <a:lnTo>
                    <a:pt x="1892684" y="1692361"/>
                  </a:lnTo>
                  <a:lnTo>
                    <a:pt x="1890307" y="1688008"/>
                  </a:lnTo>
                  <a:lnTo>
                    <a:pt x="1888327" y="1682468"/>
                  </a:lnTo>
                  <a:lnTo>
                    <a:pt x="1887139" y="1676927"/>
                  </a:lnTo>
                  <a:lnTo>
                    <a:pt x="1886346" y="1671387"/>
                  </a:lnTo>
                  <a:lnTo>
                    <a:pt x="1885950" y="1665451"/>
                  </a:lnTo>
                  <a:lnTo>
                    <a:pt x="1885950" y="1501217"/>
                  </a:lnTo>
                  <a:lnTo>
                    <a:pt x="1886346" y="1495280"/>
                  </a:lnTo>
                  <a:lnTo>
                    <a:pt x="1887139" y="1489740"/>
                  </a:lnTo>
                  <a:lnTo>
                    <a:pt x="1888327" y="1484200"/>
                  </a:lnTo>
                  <a:lnTo>
                    <a:pt x="1890307" y="1479451"/>
                  </a:lnTo>
                  <a:lnTo>
                    <a:pt x="1892684" y="1474306"/>
                  </a:lnTo>
                  <a:lnTo>
                    <a:pt x="1895457" y="1469557"/>
                  </a:lnTo>
                  <a:lnTo>
                    <a:pt x="1899022" y="1465204"/>
                  </a:lnTo>
                  <a:lnTo>
                    <a:pt x="1902191" y="1461246"/>
                  </a:lnTo>
                  <a:lnTo>
                    <a:pt x="1906548" y="1457289"/>
                  </a:lnTo>
                  <a:lnTo>
                    <a:pt x="1910905" y="1454123"/>
                  </a:lnTo>
                  <a:lnTo>
                    <a:pt x="1915262" y="1451748"/>
                  </a:lnTo>
                  <a:lnTo>
                    <a:pt x="1920412" y="1448978"/>
                  </a:lnTo>
                  <a:lnTo>
                    <a:pt x="1925561" y="1447000"/>
                  </a:lnTo>
                  <a:lnTo>
                    <a:pt x="1931106" y="1445812"/>
                  </a:lnTo>
                  <a:lnTo>
                    <a:pt x="1936652" y="1445021"/>
                  </a:lnTo>
                  <a:lnTo>
                    <a:pt x="1942197" y="1444625"/>
                  </a:lnTo>
                  <a:close/>
                  <a:moveTo>
                    <a:pt x="1445637" y="1444625"/>
                  </a:moveTo>
                  <a:lnTo>
                    <a:pt x="1743650" y="1444625"/>
                  </a:lnTo>
                  <a:lnTo>
                    <a:pt x="1749627" y="1445021"/>
                  </a:lnTo>
                  <a:lnTo>
                    <a:pt x="1755204" y="1445812"/>
                  </a:lnTo>
                  <a:lnTo>
                    <a:pt x="1760384" y="1447000"/>
                  </a:lnTo>
                  <a:lnTo>
                    <a:pt x="1765563" y="1448978"/>
                  </a:lnTo>
                  <a:lnTo>
                    <a:pt x="1770743" y="1451748"/>
                  </a:lnTo>
                  <a:lnTo>
                    <a:pt x="1775524" y="1454123"/>
                  </a:lnTo>
                  <a:lnTo>
                    <a:pt x="1779508" y="1457289"/>
                  </a:lnTo>
                  <a:lnTo>
                    <a:pt x="1783890" y="1461246"/>
                  </a:lnTo>
                  <a:lnTo>
                    <a:pt x="1787476" y="1465204"/>
                  </a:lnTo>
                  <a:lnTo>
                    <a:pt x="1790663" y="1469557"/>
                  </a:lnTo>
                  <a:lnTo>
                    <a:pt x="1793452" y="1474306"/>
                  </a:lnTo>
                  <a:lnTo>
                    <a:pt x="1796241" y="1479451"/>
                  </a:lnTo>
                  <a:lnTo>
                    <a:pt x="1797835" y="1484200"/>
                  </a:lnTo>
                  <a:lnTo>
                    <a:pt x="1799428" y="1489740"/>
                  </a:lnTo>
                  <a:lnTo>
                    <a:pt x="1800225" y="1495280"/>
                  </a:lnTo>
                  <a:lnTo>
                    <a:pt x="1800225" y="1501217"/>
                  </a:lnTo>
                  <a:lnTo>
                    <a:pt x="1800225" y="1665451"/>
                  </a:lnTo>
                  <a:lnTo>
                    <a:pt x="1800225" y="1671387"/>
                  </a:lnTo>
                  <a:lnTo>
                    <a:pt x="1799428" y="1676927"/>
                  </a:lnTo>
                  <a:lnTo>
                    <a:pt x="1797835" y="1682468"/>
                  </a:lnTo>
                  <a:lnTo>
                    <a:pt x="1796241" y="1688008"/>
                  </a:lnTo>
                  <a:lnTo>
                    <a:pt x="1793452" y="1692361"/>
                  </a:lnTo>
                  <a:lnTo>
                    <a:pt x="1790663" y="1697110"/>
                  </a:lnTo>
                  <a:lnTo>
                    <a:pt x="1787476" y="1701859"/>
                  </a:lnTo>
                  <a:lnTo>
                    <a:pt x="1783890" y="1705421"/>
                  </a:lnTo>
                  <a:lnTo>
                    <a:pt x="1779508" y="1709378"/>
                  </a:lnTo>
                  <a:lnTo>
                    <a:pt x="1775524" y="1712544"/>
                  </a:lnTo>
                  <a:lnTo>
                    <a:pt x="1770743" y="1715315"/>
                  </a:lnTo>
                  <a:lnTo>
                    <a:pt x="1765563" y="1717689"/>
                  </a:lnTo>
                  <a:lnTo>
                    <a:pt x="1760384" y="1719668"/>
                  </a:lnTo>
                  <a:lnTo>
                    <a:pt x="1755204" y="1720855"/>
                  </a:lnTo>
                  <a:lnTo>
                    <a:pt x="1749627" y="1722042"/>
                  </a:lnTo>
                  <a:lnTo>
                    <a:pt x="1743650" y="1722438"/>
                  </a:lnTo>
                  <a:lnTo>
                    <a:pt x="1445637" y="1722438"/>
                  </a:lnTo>
                  <a:lnTo>
                    <a:pt x="1439661" y="1722042"/>
                  </a:lnTo>
                  <a:lnTo>
                    <a:pt x="1434083" y="1720855"/>
                  </a:lnTo>
                  <a:lnTo>
                    <a:pt x="1428904" y="1719668"/>
                  </a:lnTo>
                  <a:lnTo>
                    <a:pt x="1423724" y="1717689"/>
                  </a:lnTo>
                  <a:lnTo>
                    <a:pt x="1418545" y="1715315"/>
                  </a:lnTo>
                  <a:lnTo>
                    <a:pt x="1413764" y="1712544"/>
                  </a:lnTo>
                  <a:lnTo>
                    <a:pt x="1409780" y="1709378"/>
                  </a:lnTo>
                  <a:lnTo>
                    <a:pt x="1405397" y="1705421"/>
                  </a:lnTo>
                  <a:lnTo>
                    <a:pt x="1401811" y="1701859"/>
                  </a:lnTo>
                  <a:lnTo>
                    <a:pt x="1398624" y="1697110"/>
                  </a:lnTo>
                  <a:lnTo>
                    <a:pt x="1395835" y="1692361"/>
                  </a:lnTo>
                  <a:lnTo>
                    <a:pt x="1393046" y="1688008"/>
                  </a:lnTo>
                  <a:lnTo>
                    <a:pt x="1391453" y="1682468"/>
                  </a:lnTo>
                  <a:lnTo>
                    <a:pt x="1389859" y="1676927"/>
                  </a:lnTo>
                  <a:lnTo>
                    <a:pt x="1389062" y="1671387"/>
                  </a:lnTo>
                  <a:lnTo>
                    <a:pt x="1389062" y="1665451"/>
                  </a:lnTo>
                  <a:lnTo>
                    <a:pt x="1389062" y="1501217"/>
                  </a:lnTo>
                  <a:lnTo>
                    <a:pt x="1389062" y="1495280"/>
                  </a:lnTo>
                  <a:lnTo>
                    <a:pt x="1389859" y="1489740"/>
                  </a:lnTo>
                  <a:lnTo>
                    <a:pt x="1391453" y="1484200"/>
                  </a:lnTo>
                  <a:lnTo>
                    <a:pt x="1393046" y="1479451"/>
                  </a:lnTo>
                  <a:lnTo>
                    <a:pt x="1395835" y="1474306"/>
                  </a:lnTo>
                  <a:lnTo>
                    <a:pt x="1398624" y="1469557"/>
                  </a:lnTo>
                  <a:lnTo>
                    <a:pt x="1401811" y="1465204"/>
                  </a:lnTo>
                  <a:lnTo>
                    <a:pt x="1405397" y="1461246"/>
                  </a:lnTo>
                  <a:lnTo>
                    <a:pt x="1409780" y="1457289"/>
                  </a:lnTo>
                  <a:lnTo>
                    <a:pt x="1413764" y="1454123"/>
                  </a:lnTo>
                  <a:lnTo>
                    <a:pt x="1418545" y="1451748"/>
                  </a:lnTo>
                  <a:lnTo>
                    <a:pt x="1423724" y="1448978"/>
                  </a:lnTo>
                  <a:lnTo>
                    <a:pt x="1428904" y="1447000"/>
                  </a:lnTo>
                  <a:lnTo>
                    <a:pt x="1434083" y="1445812"/>
                  </a:lnTo>
                  <a:lnTo>
                    <a:pt x="1439661" y="1445021"/>
                  </a:lnTo>
                  <a:lnTo>
                    <a:pt x="1445637" y="1444625"/>
                  </a:lnTo>
                  <a:close/>
                  <a:moveTo>
                    <a:pt x="971098" y="1444625"/>
                  </a:moveTo>
                  <a:lnTo>
                    <a:pt x="1267674" y="1444625"/>
                  </a:lnTo>
                  <a:lnTo>
                    <a:pt x="1273224" y="1445021"/>
                  </a:lnTo>
                  <a:lnTo>
                    <a:pt x="1278775" y="1445812"/>
                  </a:lnTo>
                  <a:lnTo>
                    <a:pt x="1284326" y="1447000"/>
                  </a:lnTo>
                  <a:lnTo>
                    <a:pt x="1289481" y="1448978"/>
                  </a:lnTo>
                  <a:lnTo>
                    <a:pt x="1294635" y="1451748"/>
                  </a:lnTo>
                  <a:lnTo>
                    <a:pt x="1298996" y="1454123"/>
                  </a:lnTo>
                  <a:lnTo>
                    <a:pt x="1303358" y="1457289"/>
                  </a:lnTo>
                  <a:lnTo>
                    <a:pt x="1307719" y="1461246"/>
                  </a:lnTo>
                  <a:lnTo>
                    <a:pt x="1311288" y="1465204"/>
                  </a:lnTo>
                  <a:lnTo>
                    <a:pt x="1314459" y="1469557"/>
                  </a:lnTo>
                  <a:lnTo>
                    <a:pt x="1317235" y="1474306"/>
                  </a:lnTo>
                  <a:lnTo>
                    <a:pt x="1319614" y="1479451"/>
                  </a:lnTo>
                  <a:lnTo>
                    <a:pt x="1321596" y="1484200"/>
                  </a:lnTo>
                  <a:lnTo>
                    <a:pt x="1323182" y="1489740"/>
                  </a:lnTo>
                  <a:lnTo>
                    <a:pt x="1323975" y="1495280"/>
                  </a:lnTo>
                  <a:lnTo>
                    <a:pt x="1323975" y="1501217"/>
                  </a:lnTo>
                  <a:lnTo>
                    <a:pt x="1323975" y="1665451"/>
                  </a:lnTo>
                  <a:lnTo>
                    <a:pt x="1323975" y="1671387"/>
                  </a:lnTo>
                  <a:lnTo>
                    <a:pt x="1323182" y="1676927"/>
                  </a:lnTo>
                  <a:lnTo>
                    <a:pt x="1321596" y="1682468"/>
                  </a:lnTo>
                  <a:lnTo>
                    <a:pt x="1319614" y="1688008"/>
                  </a:lnTo>
                  <a:lnTo>
                    <a:pt x="1317235" y="1692361"/>
                  </a:lnTo>
                  <a:lnTo>
                    <a:pt x="1314459" y="1697110"/>
                  </a:lnTo>
                  <a:lnTo>
                    <a:pt x="1311288" y="1701859"/>
                  </a:lnTo>
                  <a:lnTo>
                    <a:pt x="1307719" y="1705421"/>
                  </a:lnTo>
                  <a:lnTo>
                    <a:pt x="1303358" y="1709378"/>
                  </a:lnTo>
                  <a:lnTo>
                    <a:pt x="1298996" y="1712544"/>
                  </a:lnTo>
                  <a:lnTo>
                    <a:pt x="1294635" y="1715315"/>
                  </a:lnTo>
                  <a:lnTo>
                    <a:pt x="1289481" y="1717689"/>
                  </a:lnTo>
                  <a:lnTo>
                    <a:pt x="1284326" y="1719668"/>
                  </a:lnTo>
                  <a:lnTo>
                    <a:pt x="1278775" y="1720855"/>
                  </a:lnTo>
                  <a:lnTo>
                    <a:pt x="1273224" y="1722042"/>
                  </a:lnTo>
                  <a:lnTo>
                    <a:pt x="1267674" y="1722438"/>
                  </a:lnTo>
                  <a:lnTo>
                    <a:pt x="971098" y="1722438"/>
                  </a:lnTo>
                  <a:lnTo>
                    <a:pt x="965151" y="1722042"/>
                  </a:lnTo>
                  <a:lnTo>
                    <a:pt x="959600" y="1720855"/>
                  </a:lnTo>
                  <a:lnTo>
                    <a:pt x="954049" y="1719668"/>
                  </a:lnTo>
                  <a:lnTo>
                    <a:pt x="949291" y="1717689"/>
                  </a:lnTo>
                  <a:lnTo>
                    <a:pt x="944137" y="1715315"/>
                  </a:lnTo>
                  <a:lnTo>
                    <a:pt x="939379" y="1712544"/>
                  </a:lnTo>
                  <a:lnTo>
                    <a:pt x="935414" y="1709378"/>
                  </a:lnTo>
                  <a:lnTo>
                    <a:pt x="931053" y="1705421"/>
                  </a:lnTo>
                  <a:lnTo>
                    <a:pt x="927088" y="1701859"/>
                  </a:lnTo>
                  <a:lnTo>
                    <a:pt x="924312" y="1697110"/>
                  </a:lnTo>
                  <a:lnTo>
                    <a:pt x="921140" y="1692361"/>
                  </a:lnTo>
                  <a:lnTo>
                    <a:pt x="918762" y="1688008"/>
                  </a:lnTo>
                  <a:lnTo>
                    <a:pt x="917176" y="1682468"/>
                  </a:lnTo>
                  <a:lnTo>
                    <a:pt x="915590" y="1676927"/>
                  </a:lnTo>
                  <a:lnTo>
                    <a:pt x="914400" y="1671387"/>
                  </a:lnTo>
                  <a:lnTo>
                    <a:pt x="914400" y="1665451"/>
                  </a:lnTo>
                  <a:lnTo>
                    <a:pt x="914400" y="1501217"/>
                  </a:lnTo>
                  <a:lnTo>
                    <a:pt x="914400" y="1495280"/>
                  </a:lnTo>
                  <a:lnTo>
                    <a:pt x="915590" y="1489740"/>
                  </a:lnTo>
                  <a:lnTo>
                    <a:pt x="917176" y="1484200"/>
                  </a:lnTo>
                  <a:lnTo>
                    <a:pt x="918762" y="1479451"/>
                  </a:lnTo>
                  <a:lnTo>
                    <a:pt x="921140" y="1474306"/>
                  </a:lnTo>
                  <a:lnTo>
                    <a:pt x="924312" y="1469557"/>
                  </a:lnTo>
                  <a:lnTo>
                    <a:pt x="927088" y="1465204"/>
                  </a:lnTo>
                  <a:lnTo>
                    <a:pt x="931053" y="1461246"/>
                  </a:lnTo>
                  <a:lnTo>
                    <a:pt x="935414" y="1457289"/>
                  </a:lnTo>
                  <a:lnTo>
                    <a:pt x="939379" y="1454123"/>
                  </a:lnTo>
                  <a:lnTo>
                    <a:pt x="944137" y="1451748"/>
                  </a:lnTo>
                  <a:lnTo>
                    <a:pt x="949291" y="1448978"/>
                  </a:lnTo>
                  <a:lnTo>
                    <a:pt x="954049" y="1447000"/>
                  </a:lnTo>
                  <a:lnTo>
                    <a:pt x="959600" y="1445812"/>
                  </a:lnTo>
                  <a:lnTo>
                    <a:pt x="965151" y="1445021"/>
                  </a:lnTo>
                  <a:lnTo>
                    <a:pt x="971098" y="1444625"/>
                  </a:lnTo>
                  <a:close/>
                  <a:moveTo>
                    <a:pt x="1787045" y="1350963"/>
                  </a:moveTo>
                  <a:lnTo>
                    <a:pt x="1913358" y="1350963"/>
                  </a:lnTo>
                  <a:lnTo>
                    <a:pt x="1913358" y="1366815"/>
                  </a:lnTo>
                  <a:lnTo>
                    <a:pt x="1914148" y="1381479"/>
                  </a:lnTo>
                  <a:lnTo>
                    <a:pt x="1915332" y="1395746"/>
                  </a:lnTo>
                  <a:lnTo>
                    <a:pt x="1917700" y="1409617"/>
                  </a:lnTo>
                  <a:lnTo>
                    <a:pt x="1910200" y="1412391"/>
                  </a:lnTo>
                  <a:lnTo>
                    <a:pt x="1903095" y="1414769"/>
                  </a:lnTo>
                  <a:lnTo>
                    <a:pt x="1896385" y="1418732"/>
                  </a:lnTo>
                  <a:lnTo>
                    <a:pt x="1890069" y="1422299"/>
                  </a:lnTo>
                  <a:lnTo>
                    <a:pt x="1883753" y="1427055"/>
                  </a:lnTo>
                  <a:lnTo>
                    <a:pt x="1877833" y="1431810"/>
                  </a:lnTo>
                  <a:lnTo>
                    <a:pt x="1872306" y="1437359"/>
                  </a:lnTo>
                  <a:lnTo>
                    <a:pt x="1867570" y="1442907"/>
                  </a:lnTo>
                  <a:lnTo>
                    <a:pt x="1863228" y="1448852"/>
                  </a:lnTo>
                  <a:lnTo>
                    <a:pt x="1859280" y="1455589"/>
                  </a:lnTo>
                  <a:lnTo>
                    <a:pt x="1856122" y="1462326"/>
                  </a:lnTo>
                  <a:lnTo>
                    <a:pt x="1852965" y="1469460"/>
                  </a:lnTo>
                  <a:lnTo>
                    <a:pt x="1850596" y="1476990"/>
                  </a:lnTo>
                  <a:lnTo>
                    <a:pt x="1849017" y="1484916"/>
                  </a:lnTo>
                  <a:lnTo>
                    <a:pt x="1847833" y="1492842"/>
                  </a:lnTo>
                  <a:lnTo>
                    <a:pt x="1847438" y="1500768"/>
                  </a:lnTo>
                  <a:lnTo>
                    <a:pt x="1847438" y="1628776"/>
                  </a:lnTo>
                  <a:lnTo>
                    <a:pt x="1837570" y="1628776"/>
                  </a:lnTo>
                  <a:lnTo>
                    <a:pt x="1837570" y="1500768"/>
                  </a:lnTo>
                  <a:lnTo>
                    <a:pt x="1837175" y="1492842"/>
                  </a:lnTo>
                  <a:lnTo>
                    <a:pt x="1836386" y="1485312"/>
                  </a:lnTo>
                  <a:lnTo>
                    <a:pt x="1834412" y="1478178"/>
                  </a:lnTo>
                  <a:lnTo>
                    <a:pt x="1832439" y="1470252"/>
                  </a:lnTo>
                  <a:lnTo>
                    <a:pt x="1830070" y="1463515"/>
                  </a:lnTo>
                  <a:lnTo>
                    <a:pt x="1826518" y="1456778"/>
                  </a:lnTo>
                  <a:lnTo>
                    <a:pt x="1822965" y="1450833"/>
                  </a:lnTo>
                  <a:lnTo>
                    <a:pt x="1818623" y="1444888"/>
                  </a:lnTo>
                  <a:lnTo>
                    <a:pt x="1813886" y="1438944"/>
                  </a:lnTo>
                  <a:lnTo>
                    <a:pt x="1809150" y="1433792"/>
                  </a:lnTo>
                  <a:lnTo>
                    <a:pt x="1803623" y="1428640"/>
                  </a:lnTo>
                  <a:lnTo>
                    <a:pt x="1798097" y="1424280"/>
                  </a:lnTo>
                  <a:lnTo>
                    <a:pt x="1791781" y="1420317"/>
                  </a:lnTo>
                  <a:lnTo>
                    <a:pt x="1785466" y="1416354"/>
                  </a:lnTo>
                  <a:lnTo>
                    <a:pt x="1778755" y="1413580"/>
                  </a:lnTo>
                  <a:lnTo>
                    <a:pt x="1771650" y="1411202"/>
                  </a:lnTo>
                  <a:lnTo>
                    <a:pt x="1774808" y="1406446"/>
                  </a:lnTo>
                  <a:lnTo>
                    <a:pt x="1777571" y="1401294"/>
                  </a:lnTo>
                  <a:lnTo>
                    <a:pt x="1779940" y="1394953"/>
                  </a:lnTo>
                  <a:lnTo>
                    <a:pt x="1782308" y="1388216"/>
                  </a:lnTo>
                  <a:lnTo>
                    <a:pt x="1784282" y="1380290"/>
                  </a:lnTo>
                  <a:lnTo>
                    <a:pt x="1785466" y="1371571"/>
                  </a:lnTo>
                  <a:lnTo>
                    <a:pt x="1786650" y="1361663"/>
                  </a:lnTo>
                  <a:lnTo>
                    <a:pt x="1787045" y="1350963"/>
                  </a:lnTo>
                  <a:close/>
                  <a:moveTo>
                    <a:pt x="1316831" y="1350963"/>
                  </a:moveTo>
                  <a:lnTo>
                    <a:pt x="1412875" y="1350963"/>
                  </a:lnTo>
                  <a:lnTo>
                    <a:pt x="1413272" y="1360950"/>
                  </a:lnTo>
                  <a:lnTo>
                    <a:pt x="1414066" y="1370138"/>
                  </a:lnTo>
                  <a:lnTo>
                    <a:pt x="1415653" y="1378527"/>
                  </a:lnTo>
                  <a:lnTo>
                    <a:pt x="1416844" y="1386116"/>
                  </a:lnTo>
                  <a:lnTo>
                    <a:pt x="1418828" y="1392907"/>
                  </a:lnTo>
                  <a:lnTo>
                    <a:pt x="1420813" y="1398900"/>
                  </a:lnTo>
                  <a:lnTo>
                    <a:pt x="1423194" y="1404492"/>
                  </a:lnTo>
                  <a:lnTo>
                    <a:pt x="1425575" y="1408886"/>
                  </a:lnTo>
                  <a:lnTo>
                    <a:pt x="1419622" y="1410884"/>
                  </a:lnTo>
                  <a:lnTo>
                    <a:pt x="1413272" y="1412881"/>
                  </a:lnTo>
                  <a:lnTo>
                    <a:pt x="1407716" y="1414878"/>
                  </a:lnTo>
                  <a:lnTo>
                    <a:pt x="1402556" y="1418074"/>
                  </a:lnTo>
                  <a:lnTo>
                    <a:pt x="1397000" y="1420870"/>
                  </a:lnTo>
                  <a:lnTo>
                    <a:pt x="1391841" y="1424466"/>
                  </a:lnTo>
                  <a:lnTo>
                    <a:pt x="1386681" y="1427661"/>
                  </a:lnTo>
                  <a:lnTo>
                    <a:pt x="1382316" y="1432056"/>
                  </a:lnTo>
                  <a:lnTo>
                    <a:pt x="1377950" y="1436050"/>
                  </a:lnTo>
                  <a:lnTo>
                    <a:pt x="1374378" y="1440844"/>
                  </a:lnTo>
                  <a:lnTo>
                    <a:pt x="1370410" y="1445638"/>
                  </a:lnTo>
                  <a:lnTo>
                    <a:pt x="1366441" y="1450431"/>
                  </a:lnTo>
                  <a:lnTo>
                    <a:pt x="1363663" y="1456024"/>
                  </a:lnTo>
                  <a:lnTo>
                    <a:pt x="1360885" y="1461616"/>
                  </a:lnTo>
                  <a:lnTo>
                    <a:pt x="1358106" y="1467209"/>
                  </a:lnTo>
                  <a:lnTo>
                    <a:pt x="1356519" y="1473201"/>
                  </a:lnTo>
                  <a:lnTo>
                    <a:pt x="1352947" y="1464413"/>
                  </a:lnTo>
                  <a:lnTo>
                    <a:pt x="1348978" y="1456423"/>
                  </a:lnTo>
                  <a:lnTo>
                    <a:pt x="1344216" y="1448833"/>
                  </a:lnTo>
                  <a:lnTo>
                    <a:pt x="1339056" y="1441643"/>
                  </a:lnTo>
                  <a:lnTo>
                    <a:pt x="1332706" y="1434852"/>
                  </a:lnTo>
                  <a:lnTo>
                    <a:pt x="1325960" y="1428860"/>
                  </a:lnTo>
                  <a:lnTo>
                    <a:pt x="1318816" y="1423267"/>
                  </a:lnTo>
                  <a:lnTo>
                    <a:pt x="1311275" y="1418873"/>
                  </a:lnTo>
                  <a:lnTo>
                    <a:pt x="1314053" y="1401696"/>
                  </a:lnTo>
                  <a:lnTo>
                    <a:pt x="1316038" y="1384918"/>
                  </a:lnTo>
                  <a:lnTo>
                    <a:pt x="1316435" y="1376130"/>
                  </a:lnTo>
                  <a:lnTo>
                    <a:pt x="1316831" y="1367741"/>
                  </a:lnTo>
                  <a:lnTo>
                    <a:pt x="1317228" y="1359352"/>
                  </a:lnTo>
                  <a:lnTo>
                    <a:pt x="1316831" y="1350963"/>
                  </a:lnTo>
                  <a:close/>
                  <a:moveTo>
                    <a:pt x="692943" y="1350963"/>
                  </a:moveTo>
                  <a:lnTo>
                    <a:pt x="941785" y="1350963"/>
                  </a:lnTo>
                  <a:lnTo>
                    <a:pt x="941785" y="1366815"/>
                  </a:lnTo>
                  <a:lnTo>
                    <a:pt x="942578" y="1381479"/>
                  </a:lnTo>
                  <a:lnTo>
                    <a:pt x="944166" y="1395746"/>
                  </a:lnTo>
                  <a:lnTo>
                    <a:pt x="946150" y="1409617"/>
                  </a:lnTo>
                  <a:lnTo>
                    <a:pt x="938610" y="1412391"/>
                  </a:lnTo>
                  <a:lnTo>
                    <a:pt x="931466" y="1414769"/>
                  </a:lnTo>
                  <a:lnTo>
                    <a:pt x="924719" y="1418732"/>
                  </a:lnTo>
                  <a:lnTo>
                    <a:pt x="917972" y="1422299"/>
                  </a:lnTo>
                  <a:lnTo>
                    <a:pt x="912019" y="1427055"/>
                  </a:lnTo>
                  <a:lnTo>
                    <a:pt x="906066" y="1431810"/>
                  </a:lnTo>
                  <a:lnTo>
                    <a:pt x="900906" y="1437359"/>
                  </a:lnTo>
                  <a:lnTo>
                    <a:pt x="896144" y="1442907"/>
                  </a:lnTo>
                  <a:lnTo>
                    <a:pt x="891381" y="1448852"/>
                  </a:lnTo>
                  <a:lnTo>
                    <a:pt x="887809" y="1455589"/>
                  </a:lnTo>
                  <a:lnTo>
                    <a:pt x="883841" y="1462326"/>
                  </a:lnTo>
                  <a:lnTo>
                    <a:pt x="881459" y="1469460"/>
                  </a:lnTo>
                  <a:lnTo>
                    <a:pt x="878681" y="1476990"/>
                  </a:lnTo>
                  <a:lnTo>
                    <a:pt x="877094" y="1484916"/>
                  </a:lnTo>
                  <a:lnTo>
                    <a:pt x="876300" y="1492842"/>
                  </a:lnTo>
                  <a:lnTo>
                    <a:pt x="875903" y="1500768"/>
                  </a:lnTo>
                  <a:lnTo>
                    <a:pt x="875903" y="1628776"/>
                  </a:lnTo>
                  <a:lnTo>
                    <a:pt x="692943" y="1628776"/>
                  </a:lnTo>
                  <a:lnTo>
                    <a:pt x="686990" y="1628776"/>
                  </a:lnTo>
                  <a:lnTo>
                    <a:pt x="681434" y="1627983"/>
                  </a:lnTo>
                  <a:lnTo>
                    <a:pt x="675878" y="1626002"/>
                  </a:lnTo>
                  <a:lnTo>
                    <a:pt x="671115" y="1624417"/>
                  </a:lnTo>
                  <a:lnTo>
                    <a:pt x="665956" y="1622039"/>
                  </a:lnTo>
                  <a:lnTo>
                    <a:pt x="661193" y="1618868"/>
                  </a:lnTo>
                  <a:lnTo>
                    <a:pt x="657224" y="1616094"/>
                  </a:lnTo>
                  <a:lnTo>
                    <a:pt x="652859" y="1612131"/>
                  </a:lnTo>
                  <a:lnTo>
                    <a:pt x="648890" y="1608168"/>
                  </a:lnTo>
                  <a:lnTo>
                    <a:pt x="646112" y="1603809"/>
                  </a:lnTo>
                  <a:lnTo>
                    <a:pt x="643334" y="1599053"/>
                  </a:lnTo>
                  <a:lnTo>
                    <a:pt x="640556" y="1594297"/>
                  </a:lnTo>
                  <a:lnTo>
                    <a:pt x="638968" y="1589145"/>
                  </a:lnTo>
                  <a:lnTo>
                    <a:pt x="637381" y="1583597"/>
                  </a:lnTo>
                  <a:lnTo>
                    <a:pt x="636587" y="1578048"/>
                  </a:lnTo>
                  <a:lnTo>
                    <a:pt x="636587" y="1572104"/>
                  </a:lnTo>
                  <a:lnTo>
                    <a:pt x="636587" y="1407635"/>
                  </a:lnTo>
                  <a:lnTo>
                    <a:pt x="636587" y="1401691"/>
                  </a:lnTo>
                  <a:lnTo>
                    <a:pt x="637381" y="1396142"/>
                  </a:lnTo>
                  <a:lnTo>
                    <a:pt x="638968" y="1390990"/>
                  </a:lnTo>
                  <a:lnTo>
                    <a:pt x="640556" y="1385442"/>
                  </a:lnTo>
                  <a:lnTo>
                    <a:pt x="643334" y="1380686"/>
                  </a:lnTo>
                  <a:lnTo>
                    <a:pt x="646112" y="1375534"/>
                  </a:lnTo>
                  <a:lnTo>
                    <a:pt x="648890" y="1371571"/>
                  </a:lnTo>
                  <a:lnTo>
                    <a:pt x="652859" y="1367608"/>
                  </a:lnTo>
                  <a:lnTo>
                    <a:pt x="657224" y="1364041"/>
                  </a:lnTo>
                  <a:lnTo>
                    <a:pt x="661193" y="1360474"/>
                  </a:lnTo>
                  <a:lnTo>
                    <a:pt x="665956" y="1357700"/>
                  </a:lnTo>
                  <a:lnTo>
                    <a:pt x="671115" y="1355322"/>
                  </a:lnTo>
                  <a:lnTo>
                    <a:pt x="675878" y="1353341"/>
                  </a:lnTo>
                  <a:lnTo>
                    <a:pt x="681434" y="1352152"/>
                  </a:lnTo>
                  <a:lnTo>
                    <a:pt x="686990" y="1351359"/>
                  </a:lnTo>
                  <a:lnTo>
                    <a:pt x="692943" y="1350963"/>
                  </a:lnTo>
                  <a:close/>
                  <a:moveTo>
                    <a:pt x="2082006" y="1166813"/>
                  </a:moveTo>
                  <a:lnTo>
                    <a:pt x="2083990" y="1169978"/>
                  </a:lnTo>
                  <a:lnTo>
                    <a:pt x="2086768" y="1172747"/>
                  </a:lnTo>
                  <a:lnTo>
                    <a:pt x="2089547" y="1175120"/>
                  </a:lnTo>
                  <a:lnTo>
                    <a:pt x="2093515" y="1176702"/>
                  </a:lnTo>
                  <a:lnTo>
                    <a:pt x="2096293" y="1177494"/>
                  </a:lnTo>
                  <a:lnTo>
                    <a:pt x="2100262" y="1177494"/>
                  </a:lnTo>
                  <a:lnTo>
                    <a:pt x="2107803" y="1177098"/>
                  </a:lnTo>
                  <a:lnTo>
                    <a:pt x="2116137" y="1176702"/>
                  </a:lnTo>
                  <a:lnTo>
                    <a:pt x="2125662" y="1177098"/>
                  </a:lnTo>
                  <a:lnTo>
                    <a:pt x="2135584" y="1177889"/>
                  </a:lnTo>
                  <a:lnTo>
                    <a:pt x="2144315" y="1179076"/>
                  </a:lnTo>
                  <a:lnTo>
                    <a:pt x="2152650" y="1180658"/>
                  </a:lnTo>
                  <a:lnTo>
                    <a:pt x="2161381" y="1183427"/>
                  </a:lnTo>
                  <a:lnTo>
                    <a:pt x="2169318" y="1186196"/>
                  </a:lnTo>
                  <a:lnTo>
                    <a:pt x="2176462" y="1189756"/>
                  </a:lnTo>
                  <a:lnTo>
                    <a:pt x="2183606" y="1193317"/>
                  </a:lnTo>
                  <a:lnTo>
                    <a:pt x="2190353" y="1197668"/>
                  </a:lnTo>
                  <a:lnTo>
                    <a:pt x="2196703" y="1202810"/>
                  </a:lnTo>
                  <a:lnTo>
                    <a:pt x="2202656" y="1208348"/>
                  </a:lnTo>
                  <a:lnTo>
                    <a:pt x="2207815" y="1213886"/>
                  </a:lnTo>
                  <a:lnTo>
                    <a:pt x="2212975" y="1220611"/>
                  </a:lnTo>
                  <a:lnTo>
                    <a:pt x="2217737" y="1227731"/>
                  </a:lnTo>
                  <a:lnTo>
                    <a:pt x="2222500" y="1234852"/>
                  </a:lnTo>
                  <a:lnTo>
                    <a:pt x="2226072" y="1243554"/>
                  </a:lnTo>
                  <a:lnTo>
                    <a:pt x="2231628" y="1256213"/>
                  </a:lnTo>
                  <a:lnTo>
                    <a:pt x="2236787" y="1268476"/>
                  </a:lnTo>
                  <a:lnTo>
                    <a:pt x="2240756" y="1280343"/>
                  </a:lnTo>
                  <a:lnTo>
                    <a:pt x="2244725" y="1291814"/>
                  </a:lnTo>
                  <a:lnTo>
                    <a:pt x="2247503" y="1302890"/>
                  </a:lnTo>
                  <a:lnTo>
                    <a:pt x="2250281" y="1313175"/>
                  </a:lnTo>
                  <a:lnTo>
                    <a:pt x="2252265" y="1323460"/>
                  </a:lnTo>
                  <a:lnTo>
                    <a:pt x="2253853" y="1333350"/>
                  </a:lnTo>
                  <a:lnTo>
                    <a:pt x="2254647" y="1342843"/>
                  </a:lnTo>
                  <a:lnTo>
                    <a:pt x="2255043" y="1352337"/>
                  </a:lnTo>
                  <a:lnTo>
                    <a:pt x="2255837" y="1361831"/>
                  </a:lnTo>
                  <a:lnTo>
                    <a:pt x="2255043" y="1371325"/>
                  </a:lnTo>
                  <a:lnTo>
                    <a:pt x="2254647" y="1380027"/>
                  </a:lnTo>
                  <a:lnTo>
                    <a:pt x="2253853" y="1389126"/>
                  </a:lnTo>
                  <a:lnTo>
                    <a:pt x="2252662" y="1398619"/>
                  </a:lnTo>
                  <a:lnTo>
                    <a:pt x="2251075" y="1408113"/>
                  </a:lnTo>
                  <a:lnTo>
                    <a:pt x="2245122" y="1407322"/>
                  </a:lnTo>
                  <a:lnTo>
                    <a:pt x="2239168" y="1406926"/>
                  </a:lnTo>
                  <a:lnTo>
                    <a:pt x="2220118" y="1406926"/>
                  </a:lnTo>
                  <a:lnTo>
                    <a:pt x="2219722" y="1396246"/>
                  </a:lnTo>
                  <a:lnTo>
                    <a:pt x="2219325" y="1385961"/>
                  </a:lnTo>
                  <a:lnTo>
                    <a:pt x="2218928" y="1382401"/>
                  </a:lnTo>
                  <a:lnTo>
                    <a:pt x="2218134" y="1379632"/>
                  </a:lnTo>
                  <a:lnTo>
                    <a:pt x="2216547" y="1377258"/>
                  </a:lnTo>
                  <a:lnTo>
                    <a:pt x="2214165" y="1374489"/>
                  </a:lnTo>
                  <a:lnTo>
                    <a:pt x="2212181" y="1372907"/>
                  </a:lnTo>
                  <a:lnTo>
                    <a:pt x="2209403" y="1371325"/>
                  </a:lnTo>
                  <a:lnTo>
                    <a:pt x="2206228" y="1370534"/>
                  </a:lnTo>
                  <a:lnTo>
                    <a:pt x="2203053" y="1369742"/>
                  </a:lnTo>
                  <a:lnTo>
                    <a:pt x="2199878" y="1369742"/>
                  </a:lnTo>
                  <a:lnTo>
                    <a:pt x="2196703" y="1370929"/>
                  </a:lnTo>
                  <a:lnTo>
                    <a:pt x="2193925" y="1372116"/>
                  </a:lnTo>
                  <a:lnTo>
                    <a:pt x="2191543" y="1373698"/>
                  </a:lnTo>
                  <a:lnTo>
                    <a:pt x="2189559" y="1376072"/>
                  </a:lnTo>
                  <a:lnTo>
                    <a:pt x="2187178" y="1378841"/>
                  </a:lnTo>
                  <a:lnTo>
                    <a:pt x="2185987" y="1381214"/>
                  </a:lnTo>
                  <a:lnTo>
                    <a:pt x="2185590" y="1384774"/>
                  </a:lnTo>
                  <a:lnTo>
                    <a:pt x="2184003" y="1395455"/>
                  </a:lnTo>
                  <a:lnTo>
                    <a:pt x="2182018" y="1406926"/>
                  </a:lnTo>
                  <a:lnTo>
                    <a:pt x="2013743" y="1406926"/>
                  </a:lnTo>
                  <a:lnTo>
                    <a:pt x="2010965" y="1399015"/>
                  </a:lnTo>
                  <a:lnTo>
                    <a:pt x="2009775" y="1395850"/>
                  </a:lnTo>
                  <a:lnTo>
                    <a:pt x="2008584" y="1393477"/>
                  </a:lnTo>
                  <a:lnTo>
                    <a:pt x="2006600" y="1391499"/>
                  </a:lnTo>
                  <a:lnTo>
                    <a:pt x="2003822" y="1389126"/>
                  </a:lnTo>
                  <a:lnTo>
                    <a:pt x="2001440" y="1387939"/>
                  </a:lnTo>
                  <a:lnTo>
                    <a:pt x="1998662" y="1387148"/>
                  </a:lnTo>
                  <a:lnTo>
                    <a:pt x="1995090" y="1386752"/>
                  </a:lnTo>
                  <a:lnTo>
                    <a:pt x="1992312" y="1386752"/>
                  </a:lnTo>
                  <a:lnTo>
                    <a:pt x="1988740" y="1387543"/>
                  </a:lnTo>
                  <a:lnTo>
                    <a:pt x="1986359" y="1388730"/>
                  </a:lnTo>
                  <a:lnTo>
                    <a:pt x="1983581" y="1390708"/>
                  </a:lnTo>
                  <a:lnTo>
                    <a:pt x="1981597" y="1393081"/>
                  </a:lnTo>
                  <a:lnTo>
                    <a:pt x="1980009" y="1395455"/>
                  </a:lnTo>
                  <a:lnTo>
                    <a:pt x="1978818" y="1398224"/>
                  </a:lnTo>
                  <a:lnTo>
                    <a:pt x="1978025" y="1400993"/>
                  </a:lnTo>
                  <a:lnTo>
                    <a:pt x="1978025" y="1404553"/>
                  </a:lnTo>
                  <a:lnTo>
                    <a:pt x="1978025" y="1406926"/>
                  </a:lnTo>
                  <a:lnTo>
                    <a:pt x="1952625" y="1406926"/>
                  </a:lnTo>
                  <a:lnTo>
                    <a:pt x="1949847" y="1390708"/>
                  </a:lnTo>
                  <a:lnTo>
                    <a:pt x="1949053" y="1382005"/>
                  </a:lnTo>
                  <a:lnTo>
                    <a:pt x="1948259" y="1373698"/>
                  </a:lnTo>
                  <a:lnTo>
                    <a:pt x="1947862" y="1364996"/>
                  </a:lnTo>
                  <a:lnTo>
                    <a:pt x="1947862" y="1355897"/>
                  </a:lnTo>
                  <a:lnTo>
                    <a:pt x="1948259" y="1346404"/>
                  </a:lnTo>
                  <a:lnTo>
                    <a:pt x="1949053" y="1337305"/>
                  </a:lnTo>
                  <a:lnTo>
                    <a:pt x="1950243" y="1327020"/>
                  </a:lnTo>
                  <a:lnTo>
                    <a:pt x="1952228" y="1316736"/>
                  </a:lnTo>
                  <a:lnTo>
                    <a:pt x="1954609" y="1305659"/>
                  </a:lnTo>
                  <a:lnTo>
                    <a:pt x="1958181" y="1294188"/>
                  </a:lnTo>
                  <a:lnTo>
                    <a:pt x="1961356" y="1282716"/>
                  </a:lnTo>
                  <a:lnTo>
                    <a:pt x="1966118" y="1270453"/>
                  </a:lnTo>
                  <a:lnTo>
                    <a:pt x="1971675" y="1257399"/>
                  </a:lnTo>
                  <a:lnTo>
                    <a:pt x="1977231" y="1243554"/>
                  </a:lnTo>
                  <a:lnTo>
                    <a:pt x="1980803" y="1237225"/>
                  </a:lnTo>
                  <a:lnTo>
                    <a:pt x="1984772" y="1230896"/>
                  </a:lnTo>
                  <a:lnTo>
                    <a:pt x="1988740" y="1224567"/>
                  </a:lnTo>
                  <a:lnTo>
                    <a:pt x="1993106" y="1218238"/>
                  </a:lnTo>
                  <a:lnTo>
                    <a:pt x="1994693" y="1215864"/>
                  </a:lnTo>
                  <a:lnTo>
                    <a:pt x="1996281" y="1213491"/>
                  </a:lnTo>
                  <a:lnTo>
                    <a:pt x="2001440" y="1208744"/>
                  </a:lnTo>
                  <a:lnTo>
                    <a:pt x="2006600" y="1203601"/>
                  </a:lnTo>
                  <a:lnTo>
                    <a:pt x="2011362" y="1198855"/>
                  </a:lnTo>
                  <a:lnTo>
                    <a:pt x="2016522" y="1194899"/>
                  </a:lnTo>
                  <a:lnTo>
                    <a:pt x="2022078" y="1190943"/>
                  </a:lnTo>
                  <a:lnTo>
                    <a:pt x="2027634" y="1186987"/>
                  </a:lnTo>
                  <a:lnTo>
                    <a:pt x="2033190" y="1184218"/>
                  </a:lnTo>
                  <a:lnTo>
                    <a:pt x="2038350" y="1181449"/>
                  </a:lnTo>
                  <a:lnTo>
                    <a:pt x="2043906" y="1178285"/>
                  </a:lnTo>
                  <a:lnTo>
                    <a:pt x="2049859" y="1176307"/>
                  </a:lnTo>
                  <a:lnTo>
                    <a:pt x="2060972" y="1171956"/>
                  </a:lnTo>
                  <a:lnTo>
                    <a:pt x="2071290" y="1169187"/>
                  </a:lnTo>
                  <a:lnTo>
                    <a:pt x="2082006" y="1166813"/>
                  </a:lnTo>
                  <a:close/>
                  <a:moveTo>
                    <a:pt x="1110232" y="1166813"/>
                  </a:moveTo>
                  <a:lnTo>
                    <a:pt x="1112219" y="1169978"/>
                  </a:lnTo>
                  <a:lnTo>
                    <a:pt x="1115000" y="1172747"/>
                  </a:lnTo>
                  <a:lnTo>
                    <a:pt x="1118179" y="1175120"/>
                  </a:lnTo>
                  <a:lnTo>
                    <a:pt x="1121359" y="1176702"/>
                  </a:lnTo>
                  <a:lnTo>
                    <a:pt x="1124935" y="1177494"/>
                  </a:lnTo>
                  <a:lnTo>
                    <a:pt x="1128114" y="1177494"/>
                  </a:lnTo>
                  <a:lnTo>
                    <a:pt x="1136062" y="1177098"/>
                  </a:lnTo>
                  <a:lnTo>
                    <a:pt x="1144407" y="1176702"/>
                  </a:lnTo>
                  <a:lnTo>
                    <a:pt x="1154342" y="1177098"/>
                  </a:lnTo>
                  <a:lnTo>
                    <a:pt x="1163879" y="1177889"/>
                  </a:lnTo>
                  <a:lnTo>
                    <a:pt x="1173019" y="1179076"/>
                  </a:lnTo>
                  <a:lnTo>
                    <a:pt x="1181364" y="1180658"/>
                  </a:lnTo>
                  <a:lnTo>
                    <a:pt x="1189709" y="1183427"/>
                  </a:lnTo>
                  <a:lnTo>
                    <a:pt x="1197259" y="1186196"/>
                  </a:lnTo>
                  <a:lnTo>
                    <a:pt x="1204810" y="1189756"/>
                  </a:lnTo>
                  <a:lnTo>
                    <a:pt x="1211963" y="1193317"/>
                  </a:lnTo>
                  <a:lnTo>
                    <a:pt x="1218718" y="1197668"/>
                  </a:lnTo>
                  <a:lnTo>
                    <a:pt x="1225077" y="1202810"/>
                  </a:lnTo>
                  <a:lnTo>
                    <a:pt x="1231037" y="1208348"/>
                  </a:lnTo>
                  <a:lnTo>
                    <a:pt x="1236601" y="1213886"/>
                  </a:lnTo>
                  <a:lnTo>
                    <a:pt x="1241767" y="1220611"/>
                  </a:lnTo>
                  <a:lnTo>
                    <a:pt x="1246138" y="1227731"/>
                  </a:lnTo>
                  <a:lnTo>
                    <a:pt x="1250907" y="1234852"/>
                  </a:lnTo>
                  <a:lnTo>
                    <a:pt x="1254881" y="1243554"/>
                  </a:lnTo>
                  <a:lnTo>
                    <a:pt x="1260444" y="1256213"/>
                  </a:lnTo>
                  <a:lnTo>
                    <a:pt x="1265213" y="1268476"/>
                  </a:lnTo>
                  <a:lnTo>
                    <a:pt x="1269584" y="1280343"/>
                  </a:lnTo>
                  <a:lnTo>
                    <a:pt x="1273160" y="1291814"/>
                  </a:lnTo>
                  <a:lnTo>
                    <a:pt x="1276339" y="1302890"/>
                  </a:lnTo>
                  <a:lnTo>
                    <a:pt x="1278724" y="1313175"/>
                  </a:lnTo>
                  <a:lnTo>
                    <a:pt x="1281108" y="1323460"/>
                  </a:lnTo>
                  <a:lnTo>
                    <a:pt x="1282300" y="1333350"/>
                  </a:lnTo>
                  <a:lnTo>
                    <a:pt x="1283492" y="1342843"/>
                  </a:lnTo>
                  <a:lnTo>
                    <a:pt x="1283890" y="1352337"/>
                  </a:lnTo>
                  <a:lnTo>
                    <a:pt x="1284287" y="1361831"/>
                  </a:lnTo>
                  <a:lnTo>
                    <a:pt x="1283890" y="1371325"/>
                  </a:lnTo>
                  <a:lnTo>
                    <a:pt x="1283492" y="1380027"/>
                  </a:lnTo>
                  <a:lnTo>
                    <a:pt x="1282300" y="1389126"/>
                  </a:lnTo>
                  <a:lnTo>
                    <a:pt x="1281506" y="1398619"/>
                  </a:lnTo>
                  <a:lnTo>
                    <a:pt x="1279519" y="1408113"/>
                  </a:lnTo>
                  <a:lnTo>
                    <a:pt x="1273558" y="1407322"/>
                  </a:lnTo>
                  <a:lnTo>
                    <a:pt x="1267994" y="1406926"/>
                  </a:lnTo>
                  <a:lnTo>
                    <a:pt x="1248920" y="1406926"/>
                  </a:lnTo>
                  <a:lnTo>
                    <a:pt x="1248125" y="1385961"/>
                  </a:lnTo>
                  <a:lnTo>
                    <a:pt x="1247728" y="1382401"/>
                  </a:lnTo>
                  <a:lnTo>
                    <a:pt x="1246138" y="1379632"/>
                  </a:lnTo>
                  <a:lnTo>
                    <a:pt x="1244946" y="1377258"/>
                  </a:lnTo>
                  <a:lnTo>
                    <a:pt x="1242959" y="1374489"/>
                  </a:lnTo>
                  <a:lnTo>
                    <a:pt x="1240575" y="1372907"/>
                  </a:lnTo>
                  <a:lnTo>
                    <a:pt x="1237793" y="1371325"/>
                  </a:lnTo>
                  <a:lnTo>
                    <a:pt x="1235011" y="1370534"/>
                  </a:lnTo>
                  <a:lnTo>
                    <a:pt x="1231435" y="1369742"/>
                  </a:lnTo>
                  <a:lnTo>
                    <a:pt x="1228653" y="1369742"/>
                  </a:lnTo>
                  <a:lnTo>
                    <a:pt x="1225077" y="1370929"/>
                  </a:lnTo>
                  <a:lnTo>
                    <a:pt x="1222692" y="1372116"/>
                  </a:lnTo>
                  <a:lnTo>
                    <a:pt x="1220308" y="1373698"/>
                  </a:lnTo>
                  <a:lnTo>
                    <a:pt x="1217526" y="1376072"/>
                  </a:lnTo>
                  <a:lnTo>
                    <a:pt x="1215937" y="1378841"/>
                  </a:lnTo>
                  <a:lnTo>
                    <a:pt x="1214745" y="1381214"/>
                  </a:lnTo>
                  <a:lnTo>
                    <a:pt x="1214347" y="1384774"/>
                  </a:lnTo>
                  <a:lnTo>
                    <a:pt x="1211963" y="1395455"/>
                  </a:lnTo>
                  <a:lnTo>
                    <a:pt x="1209976" y="1406926"/>
                  </a:lnTo>
                  <a:lnTo>
                    <a:pt x="1041881" y="1406926"/>
                  </a:lnTo>
                  <a:lnTo>
                    <a:pt x="1039497" y="1399015"/>
                  </a:lnTo>
                  <a:lnTo>
                    <a:pt x="1038305" y="1395850"/>
                  </a:lnTo>
                  <a:lnTo>
                    <a:pt x="1036715" y="1393477"/>
                  </a:lnTo>
                  <a:lnTo>
                    <a:pt x="1034728" y="1391499"/>
                  </a:lnTo>
                  <a:lnTo>
                    <a:pt x="1032344" y="1389126"/>
                  </a:lnTo>
                  <a:lnTo>
                    <a:pt x="1029960" y="1387939"/>
                  </a:lnTo>
                  <a:lnTo>
                    <a:pt x="1026780" y="1387148"/>
                  </a:lnTo>
                  <a:lnTo>
                    <a:pt x="1023601" y="1386752"/>
                  </a:lnTo>
                  <a:lnTo>
                    <a:pt x="1020422" y="1386752"/>
                  </a:lnTo>
                  <a:lnTo>
                    <a:pt x="1017243" y="1387543"/>
                  </a:lnTo>
                  <a:lnTo>
                    <a:pt x="1014461" y="1388730"/>
                  </a:lnTo>
                  <a:lnTo>
                    <a:pt x="1012077" y="1390708"/>
                  </a:lnTo>
                  <a:lnTo>
                    <a:pt x="1010090" y="1393081"/>
                  </a:lnTo>
                  <a:lnTo>
                    <a:pt x="1008103" y="1395455"/>
                  </a:lnTo>
                  <a:lnTo>
                    <a:pt x="1006911" y="1398224"/>
                  </a:lnTo>
                  <a:lnTo>
                    <a:pt x="1006116" y="1400993"/>
                  </a:lnTo>
                  <a:lnTo>
                    <a:pt x="1006116" y="1404553"/>
                  </a:lnTo>
                  <a:lnTo>
                    <a:pt x="1006116" y="1406926"/>
                  </a:lnTo>
                  <a:lnTo>
                    <a:pt x="980684" y="1406926"/>
                  </a:lnTo>
                  <a:lnTo>
                    <a:pt x="978299" y="1390708"/>
                  </a:lnTo>
                  <a:lnTo>
                    <a:pt x="977107" y="1382005"/>
                  </a:lnTo>
                  <a:lnTo>
                    <a:pt x="976710" y="1373698"/>
                  </a:lnTo>
                  <a:lnTo>
                    <a:pt x="976312" y="1364996"/>
                  </a:lnTo>
                  <a:lnTo>
                    <a:pt x="976312" y="1355897"/>
                  </a:lnTo>
                  <a:lnTo>
                    <a:pt x="976710" y="1346404"/>
                  </a:lnTo>
                  <a:lnTo>
                    <a:pt x="977504" y="1337305"/>
                  </a:lnTo>
                  <a:lnTo>
                    <a:pt x="978697" y="1327020"/>
                  </a:lnTo>
                  <a:lnTo>
                    <a:pt x="980286" y="1316736"/>
                  </a:lnTo>
                  <a:lnTo>
                    <a:pt x="983068" y="1305659"/>
                  </a:lnTo>
                  <a:lnTo>
                    <a:pt x="985850" y="1294188"/>
                  </a:lnTo>
                  <a:lnTo>
                    <a:pt x="989823" y="1282716"/>
                  </a:lnTo>
                  <a:lnTo>
                    <a:pt x="994195" y="1270453"/>
                  </a:lnTo>
                  <a:lnTo>
                    <a:pt x="999758" y="1257399"/>
                  </a:lnTo>
                  <a:lnTo>
                    <a:pt x="1005719" y="1243554"/>
                  </a:lnTo>
                  <a:lnTo>
                    <a:pt x="1008898" y="1237225"/>
                  </a:lnTo>
                  <a:lnTo>
                    <a:pt x="1012872" y="1230500"/>
                  </a:lnTo>
                  <a:lnTo>
                    <a:pt x="1016846" y="1224567"/>
                  </a:lnTo>
                  <a:lnTo>
                    <a:pt x="1021217" y="1218238"/>
                  </a:lnTo>
                  <a:lnTo>
                    <a:pt x="1023204" y="1215864"/>
                  </a:lnTo>
                  <a:lnTo>
                    <a:pt x="1024793" y="1213491"/>
                  </a:lnTo>
                  <a:lnTo>
                    <a:pt x="1029960" y="1208744"/>
                  </a:lnTo>
                  <a:lnTo>
                    <a:pt x="1034331" y="1203601"/>
                  </a:lnTo>
                  <a:lnTo>
                    <a:pt x="1039894" y="1198855"/>
                  </a:lnTo>
                  <a:lnTo>
                    <a:pt x="1045060" y="1194899"/>
                  </a:lnTo>
                  <a:lnTo>
                    <a:pt x="1050624" y="1190943"/>
                  </a:lnTo>
                  <a:lnTo>
                    <a:pt x="1055790" y="1186987"/>
                  </a:lnTo>
                  <a:lnTo>
                    <a:pt x="1061353" y="1184218"/>
                  </a:lnTo>
                  <a:lnTo>
                    <a:pt x="1066917" y="1181449"/>
                  </a:lnTo>
                  <a:lnTo>
                    <a:pt x="1072480" y="1178285"/>
                  </a:lnTo>
                  <a:lnTo>
                    <a:pt x="1078043" y="1176307"/>
                  </a:lnTo>
                  <a:lnTo>
                    <a:pt x="1089170" y="1171956"/>
                  </a:lnTo>
                  <a:lnTo>
                    <a:pt x="1099900" y="1169187"/>
                  </a:lnTo>
                  <a:lnTo>
                    <a:pt x="1110232" y="1166813"/>
                  </a:lnTo>
                  <a:close/>
                  <a:moveTo>
                    <a:pt x="1601784" y="1141413"/>
                  </a:moveTo>
                  <a:lnTo>
                    <a:pt x="1608513" y="1141413"/>
                  </a:lnTo>
                  <a:lnTo>
                    <a:pt x="1616826" y="1141413"/>
                  </a:lnTo>
                  <a:lnTo>
                    <a:pt x="1628701" y="1141809"/>
                  </a:lnTo>
                  <a:lnTo>
                    <a:pt x="1639785" y="1142996"/>
                  </a:lnTo>
                  <a:lnTo>
                    <a:pt x="1644139" y="1143392"/>
                  </a:lnTo>
                  <a:lnTo>
                    <a:pt x="1656410" y="1145766"/>
                  </a:lnTo>
                  <a:lnTo>
                    <a:pt x="1668285" y="1149327"/>
                  </a:lnTo>
                  <a:lnTo>
                    <a:pt x="1673431" y="1150910"/>
                  </a:lnTo>
                  <a:lnTo>
                    <a:pt x="1682140" y="1154075"/>
                  </a:lnTo>
                  <a:lnTo>
                    <a:pt x="1690453" y="1157241"/>
                  </a:lnTo>
                  <a:lnTo>
                    <a:pt x="1694807" y="1158823"/>
                  </a:lnTo>
                  <a:lnTo>
                    <a:pt x="1703516" y="1163572"/>
                  </a:lnTo>
                  <a:lnTo>
                    <a:pt x="1711828" y="1167924"/>
                  </a:lnTo>
                  <a:lnTo>
                    <a:pt x="1714995" y="1169903"/>
                  </a:lnTo>
                  <a:lnTo>
                    <a:pt x="1726079" y="1177421"/>
                  </a:lnTo>
                  <a:lnTo>
                    <a:pt x="1729245" y="1179399"/>
                  </a:lnTo>
                  <a:lnTo>
                    <a:pt x="1739142" y="1186918"/>
                  </a:lnTo>
                  <a:lnTo>
                    <a:pt x="1740329" y="1188105"/>
                  </a:lnTo>
                  <a:lnTo>
                    <a:pt x="1745475" y="1192853"/>
                  </a:lnTo>
                  <a:lnTo>
                    <a:pt x="1747058" y="1194436"/>
                  </a:lnTo>
                  <a:lnTo>
                    <a:pt x="1748642" y="1196018"/>
                  </a:lnTo>
                  <a:lnTo>
                    <a:pt x="1743100" y="1240732"/>
                  </a:lnTo>
                  <a:lnTo>
                    <a:pt x="1739142" y="1274761"/>
                  </a:lnTo>
                  <a:lnTo>
                    <a:pt x="1736766" y="1296128"/>
                  </a:lnTo>
                  <a:lnTo>
                    <a:pt x="1738746" y="1294150"/>
                  </a:lnTo>
                  <a:lnTo>
                    <a:pt x="1739537" y="1293358"/>
                  </a:lnTo>
                  <a:lnTo>
                    <a:pt x="1740725" y="1293358"/>
                  </a:lnTo>
                  <a:lnTo>
                    <a:pt x="1741912" y="1293754"/>
                  </a:lnTo>
                  <a:lnTo>
                    <a:pt x="1743100" y="1294150"/>
                  </a:lnTo>
                  <a:lnTo>
                    <a:pt x="1744288" y="1295733"/>
                  </a:lnTo>
                  <a:lnTo>
                    <a:pt x="1745079" y="1297315"/>
                  </a:lnTo>
                  <a:lnTo>
                    <a:pt x="1747454" y="1301668"/>
                  </a:lnTo>
                  <a:lnTo>
                    <a:pt x="1749038" y="1307603"/>
                  </a:lnTo>
                  <a:lnTo>
                    <a:pt x="1750621" y="1315121"/>
                  </a:lnTo>
                  <a:lnTo>
                    <a:pt x="1751809" y="1323827"/>
                  </a:lnTo>
                  <a:lnTo>
                    <a:pt x="1752204" y="1332928"/>
                  </a:lnTo>
                  <a:lnTo>
                    <a:pt x="1752600" y="1343216"/>
                  </a:lnTo>
                  <a:lnTo>
                    <a:pt x="1752204" y="1352712"/>
                  </a:lnTo>
                  <a:lnTo>
                    <a:pt x="1751809" y="1361813"/>
                  </a:lnTo>
                  <a:lnTo>
                    <a:pt x="1750621" y="1370518"/>
                  </a:lnTo>
                  <a:lnTo>
                    <a:pt x="1749038" y="1378036"/>
                  </a:lnTo>
                  <a:lnTo>
                    <a:pt x="1747454" y="1383972"/>
                  </a:lnTo>
                  <a:lnTo>
                    <a:pt x="1745079" y="1388324"/>
                  </a:lnTo>
                  <a:lnTo>
                    <a:pt x="1744288" y="1390303"/>
                  </a:lnTo>
                  <a:lnTo>
                    <a:pt x="1743100" y="1391490"/>
                  </a:lnTo>
                  <a:lnTo>
                    <a:pt x="1741912" y="1391886"/>
                  </a:lnTo>
                  <a:lnTo>
                    <a:pt x="1740725" y="1392281"/>
                  </a:lnTo>
                  <a:lnTo>
                    <a:pt x="1739142" y="1391886"/>
                  </a:lnTo>
                  <a:lnTo>
                    <a:pt x="1737954" y="1391094"/>
                  </a:lnTo>
                  <a:lnTo>
                    <a:pt x="1736766" y="1389511"/>
                  </a:lnTo>
                  <a:lnTo>
                    <a:pt x="1735975" y="1387929"/>
                  </a:lnTo>
                  <a:lnTo>
                    <a:pt x="1733996" y="1382785"/>
                  </a:lnTo>
                  <a:lnTo>
                    <a:pt x="1731620" y="1376849"/>
                  </a:lnTo>
                  <a:lnTo>
                    <a:pt x="1730829" y="1384367"/>
                  </a:lnTo>
                  <a:lnTo>
                    <a:pt x="1729641" y="1391886"/>
                  </a:lnTo>
                  <a:lnTo>
                    <a:pt x="1725683" y="1406526"/>
                  </a:lnTo>
                  <a:lnTo>
                    <a:pt x="1475905" y="1406526"/>
                  </a:lnTo>
                  <a:lnTo>
                    <a:pt x="1471551" y="1394260"/>
                  </a:lnTo>
                  <a:lnTo>
                    <a:pt x="1469968" y="1388324"/>
                  </a:lnTo>
                  <a:lnTo>
                    <a:pt x="1467592" y="1381993"/>
                  </a:lnTo>
                  <a:lnTo>
                    <a:pt x="1466009" y="1387137"/>
                  </a:lnTo>
                  <a:lnTo>
                    <a:pt x="1464426" y="1391490"/>
                  </a:lnTo>
                  <a:lnTo>
                    <a:pt x="1463238" y="1392677"/>
                  </a:lnTo>
                  <a:lnTo>
                    <a:pt x="1462051" y="1393864"/>
                  </a:lnTo>
                  <a:lnTo>
                    <a:pt x="1460863" y="1394260"/>
                  </a:lnTo>
                  <a:lnTo>
                    <a:pt x="1459676" y="1394655"/>
                  </a:lnTo>
                  <a:lnTo>
                    <a:pt x="1458884" y="1394260"/>
                  </a:lnTo>
                  <a:lnTo>
                    <a:pt x="1457696" y="1393468"/>
                  </a:lnTo>
                  <a:lnTo>
                    <a:pt x="1456509" y="1392281"/>
                  </a:lnTo>
                  <a:lnTo>
                    <a:pt x="1454925" y="1391094"/>
                  </a:lnTo>
                  <a:lnTo>
                    <a:pt x="1452946" y="1386346"/>
                  </a:lnTo>
                  <a:lnTo>
                    <a:pt x="1451363" y="1380015"/>
                  </a:lnTo>
                  <a:lnTo>
                    <a:pt x="1450175" y="1372892"/>
                  </a:lnTo>
                  <a:lnTo>
                    <a:pt x="1448592" y="1364583"/>
                  </a:lnTo>
                  <a:lnTo>
                    <a:pt x="1447800" y="1355086"/>
                  </a:lnTo>
                  <a:lnTo>
                    <a:pt x="1447800" y="1345194"/>
                  </a:lnTo>
                  <a:lnTo>
                    <a:pt x="1447800" y="1334906"/>
                  </a:lnTo>
                  <a:lnTo>
                    <a:pt x="1448592" y="1325805"/>
                  </a:lnTo>
                  <a:lnTo>
                    <a:pt x="1450175" y="1317496"/>
                  </a:lnTo>
                  <a:lnTo>
                    <a:pt x="1451363" y="1310373"/>
                  </a:lnTo>
                  <a:lnTo>
                    <a:pt x="1452946" y="1304438"/>
                  </a:lnTo>
                  <a:lnTo>
                    <a:pt x="1454925" y="1299689"/>
                  </a:lnTo>
                  <a:lnTo>
                    <a:pt x="1456509" y="1298107"/>
                  </a:lnTo>
                  <a:lnTo>
                    <a:pt x="1457696" y="1296920"/>
                  </a:lnTo>
                  <a:lnTo>
                    <a:pt x="1458884" y="1296128"/>
                  </a:lnTo>
                  <a:lnTo>
                    <a:pt x="1459676" y="1296128"/>
                  </a:lnTo>
                  <a:lnTo>
                    <a:pt x="1460467" y="1296128"/>
                  </a:lnTo>
                  <a:lnTo>
                    <a:pt x="1461259" y="1296524"/>
                  </a:lnTo>
                  <a:lnTo>
                    <a:pt x="1462051" y="1283466"/>
                  </a:lnTo>
                  <a:lnTo>
                    <a:pt x="1462446" y="1277531"/>
                  </a:lnTo>
                  <a:lnTo>
                    <a:pt x="1464030" y="1271991"/>
                  </a:lnTo>
                  <a:lnTo>
                    <a:pt x="1462051" y="1258142"/>
                  </a:lnTo>
                  <a:lnTo>
                    <a:pt x="1460071" y="1245480"/>
                  </a:lnTo>
                  <a:lnTo>
                    <a:pt x="1456905" y="1223717"/>
                  </a:lnTo>
                  <a:lnTo>
                    <a:pt x="1453738" y="1208681"/>
                  </a:lnTo>
                  <a:lnTo>
                    <a:pt x="1452550" y="1203537"/>
                  </a:lnTo>
                  <a:lnTo>
                    <a:pt x="1458488" y="1199975"/>
                  </a:lnTo>
                  <a:lnTo>
                    <a:pt x="1465217" y="1196018"/>
                  </a:lnTo>
                  <a:lnTo>
                    <a:pt x="1471551" y="1191270"/>
                  </a:lnTo>
                  <a:lnTo>
                    <a:pt x="1477884" y="1186522"/>
                  </a:lnTo>
                  <a:lnTo>
                    <a:pt x="1489760" y="1177421"/>
                  </a:lnTo>
                  <a:lnTo>
                    <a:pt x="1495302" y="1173464"/>
                  </a:lnTo>
                  <a:lnTo>
                    <a:pt x="1500843" y="1170299"/>
                  </a:lnTo>
                  <a:lnTo>
                    <a:pt x="1515490" y="1163176"/>
                  </a:lnTo>
                  <a:lnTo>
                    <a:pt x="1530136" y="1157241"/>
                  </a:lnTo>
                  <a:lnTo>
                    <a:pt x="1539636" y="1154075"/>
                  </a:lnTo>
                  <a:lnTo>
                    <a:pt x="1548741" y="1150910"/>
                  </a:lnTo>
                  <a:lnTo>
                    <a:pt x="1558241" y="1148536"/>
                  </a:lnTo>
                  <a:lnTo>
                    <a:pt x="1568533" y="1145766"/>
                  </a:lnTo>
                  <a:lnTo>
                    <a:pt x="1576450" y="1144183"/>
                  </a:lnTo>
                  <a:lnTo>
                    <a:pt x="1583971" y="1142996"/>
                  </a:lnTo>
                  <a:lnTo>
                    <a:pt x="1594658" y="1142204"/>
                  </a:lnTo>
                  <a:lnTo>
                    <a:pt x="1601784" y="1141413"/>
                  </a:lnTo>
                  <a:close/>
                  <a:moveTo>
                    <a:pt x="1832358" y="1052513"/>
                  </a:moveTo>
                  <a:lnTo>
                    <a:pt x="1843104" y="1052513"/>
                  </a:lnTo>
                  <a:lnTo>
                    <a:pt x="1847083" y="1052911"/>
                  </a:lnTo>
                  <a:lnTo>
                    <a:pt x="1839522" y="1055300"/>
                  </a:lnTo>
                  <a:lnTo>
                    <a:pt x="1831960" y="1058882"/>
                  </a:lnTo>
                  <a:lnTo>
                    <a:pt x="1825194" y="1062067"/>
                  </a:lnTo>
                  <a:lnTo>
                    <a:pt x="1818428" y="1065650"/>
                  </a:lnTo>
                  <a:lnTo>
                    <a:pt x="1820418" y="1066446"/>
                  </a:lnTo>
                  <a:lnTo>
                    <a:pt x="1828776" y="1066048"/>
                  </a:lnTo>
                  <a:lnTo>
                    <a:pt x="1837532" y="1065650"/>
                  </a:lnTo>
                  <a:lnTo>
                    <a:pt x="1846685" y="1066048"/>
                  </a:lnTo>
                  <a:lnTo>
                    <a:pt x="1856237" y="1066446"/>
                  </a:lnTo>
                  <a:lnTo>
                    <a:pt x="1865789" y="1067640"/>
                  </a:lnTo>
                  <a:lnTo>
                    <a:pt x="1876137" y="1069631"/>
                  </a:lnTo>
                  <a:lnTo>
                    <a:pt x="1885688" y="1072417"/>
                  </a:lnTo>
                  <a:lnTo>
                    <a:pt x="1895638" y="1075602"/>
                  </a:lnTo>
                  <a:lnTo>
                    <a:pt x="1905588" y="1079981"/>
                  </a:lnTo>
                  <a:lnTo>
                    <a:pt x="1910761" y="1082369"/>
                  </a:lnTo>
                  <a:lnTo>
                    <a:pt x="1915139" y="1085156"/>
                  </a:lnTo>
                  <a:lnTo>
                    <a:pt x="1919915" y="1088340"/>
                  </a:lnTo>
                  <a:lnTo>
                    <a:pt x="1924691" y="1091525"/>
                  </a:lnTo>
                  <a:lnTo>
                    <a:pt x="1929069" y="1095506"/>
                  </a:lnTo>
                  <a:lnTo>
                    <a:pt x="1933845" y="1099487"/>
                  </a:lnTo>
                  <a:lnTo>
                    <a:pt x="1938223" y="1103468"/>
                  </a:lnTo>
                  <a:lnTo>
                    <a:pt x="1942202" y="1108245"/>
                  </a:lnTo>
                  <a:lnTo>
                    <a:pt x="1946580" y="1112623"/>
                  </a:lnTo>
                  <a:lnTo>
                    <a:pt x="1950162" y="1118197"/>
                  </a:lnTo>
                  <a:lnTo>
                    <a:pt x="1954142" y="1123770"/>
                  </a:lnTo>
                  <a:lnTo>
                    <a:pt x="1957724" y="1129741"/>
                  </a:lnTo>
                  <a:lnTo>
                    <a:pt x="1960908" y="1136110"/>
                  </a:lnTo>
                  <a:lnTo>
                    <a:pt x="1964490" y="1142878"/>
                  </a:lnTo>
                  <a:lnTo>
                    <a:pt x="1968868" y="1152830"/>
                  </a:lnTo>
                  <a:lnTo>
                    <a:pt x="1972847" y="1163180"/>
                  </a:lnTo>
                  <a:lnTo>
                    <a:pt x="1979613" y="1182288"/>
                  </a:lnTo>
                  <a:lnTo>
                    <a:pt x="1975633" y="1185871"/>
                  </a:lnTo>
                  <a:lnTo>
                    <a:pt x="1972051" y="1190249"/>
                  </a:lnTo>
                  <a:lnTo>
                    <a:pt x="1967674" y="1192638"/>
                  </a:lnTo>
                  <a:lnTo>
                    <a:pt x="1965684" y="1193832"/>
                  </a:lnTo>
                  <a:lnTo>
                    <a:pt x="1963694" y="1195823"/>
                  </a:lnTo>
                  <a:lnTo>
                    <a:pt x="1962102" y="1197415"/>
                  </a:lnTo>
                  <a:lnTo>
                    <a:pt x="1961306" y="1199007"/>
                  </a:lnTo>
                  <a:lnTo>
                    <a:pt x="1960112" y="1201396"/>
                  </a:lnTo>
                  <a:lnTo>
                    <a:pt x="1959316" y="1202988"/>
                  </a:lnTo>
                  <a:lnTo>
                    <a:pt x="1958918" y="1205377"/>
                  </a:lnTo>
                  <a:lnTo>
                    <a:pt x="1958918" y="1207367"/>
                  </a:lnTo>
                  <a:lnTo>
                    <a:pt x="1952152" y="1218115"/>
                  </a:lnTo>
                  <a:lnTo>
                    <a:pt x="1946580" y="1229262"/>
                  </a:lnTo>
                  <a:lnTo>
                    <a:pt x="1941008" y="1240806"/>
                  </a:lnTo>
                  <a:lnTo>
                    <a:pt x="1936233" y="1252350"/>
                  </a:lnTo>
                  <a:lnTo>
                    <a:pt x="1932253" y="1263895"/>
                  </a:lnTo>
                  <a:lnTo>
                    <a:pt x="1928273" y="1274245"/>
                  </a:lnTo>
                  <a:lnTo>
                    <a:pt x="1925089" y="1284993"/>
                  </a:lnTo>
                  <a:lnTo>
                    <a:pt x="1921905" y="1294945"/>
                  </a:lnTo>
                  <a:lnTo>
                    <a:pt x="1919915" y="1304897"/>
                  </a:lnTo>
                  <a:lnTo>
                    <a:pt x="1917925" y="1314451"/>
                  </a:lnTo>
                  <a:lnTo>
                    <a:pt x="1784997" y="1314451"/>
                  </a:lnTo>
                  <a:lnTo>
                    <a:pt x="1783007" y="1303305"/>
                  </a:lnTo>
                  <a:lnTo>
                    <a:pt x="1780222" y="1293353"/>
                  </a:lnTo>
                  <a:lnTo>
                    <a:pt x="1778630" y="1288974"/>
                  </a:lnTo>
                  <a:lnTo>
                    <a:pt x="1777038" y="1284993"/>
                  </a:lnTo>
                  <a:lnTo>
                    <a:pt x="1775446" y="1281410"/>
                  </a:lnTo>
                  <a:lnTo>
                    <a:pt x="1773058" y="1278226"/>
                  </a:lnTo>
                  <a:lnTo>
                    <a:pt x="1782609" y="1200202"/>
                  </a:lnTo>
                  <a:lnTo>
                    <a:pt x="1783007" y="1196619"/>
                  </a:lnTo>
                  <a:lnTo>
                    <a:pt x="1783007" y="1192638"/>
                  </a:lnTo>
                  <a:lnTo>
                    <a:pt x="1782211" y="1189453"/>
                  </a:lnTo>
                  <a:lnTo>
                    <a:pt x="1781416" y="1185472"/>
                  </a:lnTo>
                  <a:lnTo>
                    <a:pt x="1779824" y="1182288"/>
                  </a:lnTo>
                  <a:lnTo>
                    <a:pt x="1778232" y="1178705"/>
                  </a:lnTo>
                  <a:lnTo>
                    <a:pt x="1776242" y="1175919"/>
                  </a:lnTo>
                  <a:lnTo>
                    <a:pt x="1774252" y="1172734"/>
                  </a:lnTo>
                  <a:lnTo>
                    <a:pt x="1767884" y="1166763"/>
                  </a:lnTo>
                  <a:lnTo>
                    <a:pt x="1761516" y="1161588"/>
                  </a:lnTo>
                  <a:lnTo>
                    <a:pt x="1752362" y="1154422"/>
                  </a:lnTo>
                  <a:lnTo>
                    <a:pt x="1741219" y="1146460"/>
                  </a:lnTo>
                  <a:lnTo>
                    <a:pt x="1734851" y="1142480"/>
                  </a:lnTo>
                  <a:lnTo>
                    <a:pt x="1728085" y="1138101"/>
                  </a:lnTo>
                  <a:lnTo>
                    <a:pt x="1720921" y="1134518"/>
                  </a:lnTo>
                  <a:lnTo>
                    <a:pt x="1712564" y="1130139"/>
                  </a:lnTo>
                  <a:lnTo>
                    <a:pt x="1704206" y="1126158"/>
                  </a:lnTo>
                  <a:lnTo>
                    <a:pt x="1695450" y="1122576"/>
                  </a:lnTo>
                  <a:lnTo>
                    <a:pt x="1698236" y="1118197"/>
                  </a:lnTo>
                  <a:lnTo>
                    <a:pt x="1701420" y="1114216"/>
                  </a:lnTo>
                  <a:lnTo>
                    <a:pt x="1697440" y="1114614"/>
                  </a:lnTo>
                  <a:lnTo>
                    <a:pt x="1701420" y="1111827"/>
                  </a:lnTo>
                  <a:lnTo>
                    <a:pt x="1705002" y="1109041"/>
                  </a:lnTo>
                  <a:lnTo>
                    <a:pt x="1710176" y="1103069"/>
                  </a:lnTo>
                  <a:lnTo>
                    <a:pt x="1715748" y="1097894"/>
                  </a:lnTo>
                  <a:lnTo>
                    <a:pt x="1721319" y="1093117"/>
                  </a:lnTo>
                  <a:lnTo>
                    <a:pt x="1726891" y="1088340"/>
                  </a:lnTo>
                  <a:lnTo>
                    <a:pt x="1732463" y="1083962"/>
                  </a:lnTo>
                  <a:lnTo>
                    <a:pt x="1738035" y="1080379"/>
                  </a:lnTo>
                  <a:lnTo>
                    <a:pt x="1744005" y="1076398"/>
                  </a:lnTo>
                  <a:lnTo>
                    <a:pt x="1749975" y="1073611"/>
                  </a:lnTo>
                  <a:lnTo>
                    <a:pt x="1755944" y="1070427"/>
                  </a:lnTo>
                  <a:lnTo>
                    <a:pt x="1761914" y="1067640"/>
                  </a:lnTo>
                  <a:lnTo>
                    <a:pt x="1773456" y="1063261"/>
                  </a:lnTo>
                  <a:lnTo>
                    <a:pt x="1784997" y="1059679"/>
                  </a:lnTo>
                  <a:lnTo>
                    <a:pt x="1796539" y="1056892"/>
                  </a:lnTo>
                  <a:lnTo>
                    <a:pt x="1806489" y="1054902"/>
                  </a:lnTo>
                  <a:lnTo>
                    <a:pt x="1816438" y="1053707"/>
                  </a:lnTo>
                  <a:lnTo>
                    <a:pt x="1824796" y="1052911"/>
                  </a:lnTo>
                  <a:lnTo>
                    <a:pt x="1832358" y="1052513"/>
                  </a:lnTo>
                  <a:close/>
                  <a:moveTo>
                    <a:pt x="861259" y="1052513"/>
                  </a:moveTo>
                  <a:lnTo>
                    <a:pt x="871603" y="1052513"/>
                  </a:lnTo>
                  <a:lnTo>
                    <a:pt x="875581" y="1052911"/>
                  </a:lnTo>
                  <a:lnTo>
                    <a:pt x="868022" y="1055295"/>
                  </a:lnTo>
                  <a:lnTo>
                    <a:pt x="860861" y="1058873"/>
                  </a:lnTo>
                  <a:lnTo>
                    <a:pt x="854098" y="1062053"/>
                  </a:lnTo>
                  <a:lnTo>
                    <a:pt x="847335" y="1065630"/>
                  </a:lnTo>
                  <a:lnTo>
                    <a:pt x="849324" y="1066425"/>
                  </a:lnTo>
                  <a:lnTo>
                    <a:pt x="857281" y="1066027"/>
                  </a:lnTo>
                  <a:lnTo>
                    <a:pt x="866033" y="1065630"/>
                  </a:lnTo>
                  <a:lnTo>
                    <a:pt x="875183" y="1066027"/>
                  </a:lnTo>
                  <a:lnTo>
                    <a:pt x="884732" y="1066425"/>
                  </a:lnTo>
                  <a:lnTo>
                    <a:pt x="894678" y="1067617"/>
                  </a:lnTo>
                  <a:lnTo>
                    <a:pt x="904624" y="1069605"/>
                  </a:lnTo>
                  <a:lnTo>
                    <a:pt x="914172" y="1072387"/>
                  </a:lnTo>
                  <a:lnTo>
                    <a:pt x="924516" y="1075567"/>
                  </a:lnTo>
                  <a:lnTo>
                    <a:pt x="934064" y="1079939"/>
                  </a:lnTo>
                  <a:lnTo>
                    <a:pt x="939236" y="1082324"/>
                  </a:lnTo>
                  <a:lnTo>
                    <a:pt x="944010" y="1085106"/>
                  </a:lnTo>
                  <a:lnTo>
                    <a:pt x="948784" y="1088286"/>
                  </a:lnTo>
                  <a:lnTo>
                    <a:pt x="953160" y="1091466"/>
                  </a:lnTo>
                  <a:lnTo>
                    <a:pt x="957934" y="1095441"/>
                  </a:lnTo>
                  <a:lnTo>
                    <a:pt x="962708" y="1099415"/>
                  </a:lnTo>
                  <a:lnTo>
                    <a:pt x="966687" y="1103390"/>
                  </a:lnTo>
                  <a:lnTo>
                    <a:pt x="971063" y="1108160"/>
                  </a:lnTo>
                  <a:lnTo>
                    <a:pt x="974644" y="1112532"/>
                  </a:lnTo>
                  <a:lnTo>
                    <a:pt x="979020" y="1118097"/>
                  </a:lnTo>
                  <a:lnTo>
                    <a:pt x="982998" y="1123662"/>
                  </a:lnTo>
                  <a:lnTo>
                    <a:pt x="986181" y="1129624"/>
                  </a:lnTo>
                  <a:lnTo>
                    <a:pt x="989762" y="1135983"/>
                  </a:lnTo>
                  <a:lnTo>
                    <a:pt x="992944" y="1142741"/>
                  </a:lnTo>
                  <a:lnTo>
                    <a:pt x="997321" y="1152678"/>
                  </a:lnTo>
                  <a:lnTo>
                    <a:pt x="1001299" y="1163012"/>
                  </a:lnTo>
                  <a:lnTo>
                    <a:pt x="1008062" y="1182091"/>
                  </a:lnTo>
                  <a:lnTo>
                    <a:pt x="1004482" y="1185668"/>
                  </a:lnTo>
                  <a:lnTo>
                    <a:pt x="1000105" y="1190040"/>
                  </a:lnTo>
                  <a:lnTo>
                    <a:pt x="996525" y="1192425"/>
                  </a:lnTo>
                  <a:lnTo>
                    <a:pt x="994138" y="1193618"/>
                  </a:lnTo>
                  <a:lnTo>
                    <a:pt x="992546" y="1195605"/>
                  </a:lnTo>
                  <a:lnTo>
                    <a:pt x="990955" y="1197195"/>
                  </a:lnTo>
                  <a:lnTo>
                    <a:pt x="989762" y="1198785"/>
                  </a:lnTo>
                  <a:lnTo>
                    <a:pt x="988568" y="1201170"/>
                  </a:lnTo>
                  <a:lnTo>
                    <a:pt x="987772" y="1202760"/>
                  </a:lnTo>
                  <a:lnTo>
                    <a:pt x="987375" y="1205145"/>
                  </a:lnTo>
                  <a:lnTo>
                    <a:pt x="987375" y="1207132"/>
                  </a:lnTo>
                  <a:lnTo>
                    <a:pt x="980611" y="1217864"/>
                  </a:lnTo>
                  <a:lnTo>
                    <a:pt x="975041" y="1228993"/>
                  </a:lnTo>
                  <a:lnTo>
                    <a:pt x="969870" y="1240520"/>
                  </a:lnTo>
                  <a:lnTo>
                    <a:pt x="965095" y="1252047"/>
                  </a:lnTo>
                  <a:lnTo>
                    <a:pt x="960321" y="1263574"/>
                  </a:lnTo>
                  <a:lnTo>
                    <a:pt x="956741" y="1273908"/>
                  </a:lnTo>
                  <a:lnTo>
                    <a:pt x="953558" y="1284640"/>
                  </a:lnTo>
                  <a:lnTo>
                    <a:pt x="950773" y="1294577"/>
                  </a:lnTo>
                  <a:lnTo>
                    <a:pt x="948784" y="1304514"/>
                  </a:lnTo>
                  <a:lnTo>
                    <a:pt x="946397" y="1314054"/>
                  </a:lnTo>
                  <a:lnTo>
                    <a:pt x="746283" y="1314054"/>
                  </a:lnTo>
                  <a:lnTo>
                    <a:pt x="745487" y="1310874"/>
                  </a:lnTo>
                  <a:lnTo>
                    <a:pt x="745487" y="1314054"/>
                  </a:lnTo>
                  <a:lnTo>
                    <a:pt x="692972" y="1314054"/>
                  </a:lnTo>
                  <a:lnTo>
                    <a:pt x="688994" y="1314054"/>
                  </a:lnTo>
                  <a:lnTo>
                    <a:pt x="685811" y="1314451"/>
                  </a:lnTo>
                  <a:lnTo>
                    <a:pt x="683026" y="1296565"/>
                  </a:lnTo>
                  <a:lnTo>
                    <a:pt x="681833" y="1287423"/>
                  </a:lnTo>
                  <a:lnTo>
                    <a:pt x="681435" y="1278281"/>
                  </a:lnTo>
                  <a:lnTo>
                    <a:pt x="681037" y="1268344"/>
                  </a:lnTo>
                  <a:lnTo>
                    <a:pt x="681435" y="1258804"/>
                  </a:lnTo>
                  <a:lnTo>
                    <a:pt x="681833" y="1249265"/>
                  </a:lnTo>
                  <a:lnTo>
                    <a:pt x="682628" y="1238930"/>
                  </a:lnTo>
                  <a:lnTo>
                    <a:pt x="684617" y="1228596"/>
                  </a:lnTo>
                  <a:lnTo>
                    <a:pt x="686607" y="1217466"/>
                  </a:lnTo>
                  <a:lnTo>
                    <a:pt x="688994" y="1205940"/>
                  </a:lnTo>
                  <a:lnTo>
                    <a:pt x="692176" y="1194810"/>
                  </a:lnTo>
                  <a:lnTo>
                    <a:pt x="696155" y="1182488"/>
                  </a:lnTo>
                  <a:lnTo>
                    <a:pt x="700929" y="1169769"/>
                  </a:lnTo>
                  <a:lnTo>
                    <a:pt x="706499" y="1156255"/>
                  </a:lnTo>
                  <a:lnTo>
                    <a:pt x="712466" y="1142741"/>
                  </a:lnTo>
                  <a:lnTo>
                    <a:pt x="716445" y="1134791"/>
                  </a:lnTo>
                  <a:lnTo>
                    <a:pt x="720821" y="1127636"/>
                  </a:lnTo>
                  <a:lnTo>
                    <a:pt x="725595" y="1120482"/>
                  </a:lnTo>
                  <a:lnTo>
                    <a:pt x="729971" y="1114122"/>
                  </a:lnTo>
                  <a:lnTo>
                    <a:pt x="726391" y="1114520"/>
                  </a:lnTo>
                  <a:lnTo>
                    <a:pt x="729971" y="1111737"/>
                  </a:lnTo>
                  <a:lnTo>
                    <a:pt x="733950" y="1108955"/>
                  </a:lnTo>
                  <a:lnTo>
                    <a:pt x="739122" y="1102993"/>
                  </a:lnTo>
                  <a:lnTo>
                    <a:pt x="744294" y="1097826"/>
                  </a:lnTo>
                  <a:lnTo>
                    <a:pt x="749863" y="1093056"/>
                  </a:lnTo>
                  <a:lnTo>
                    <a:pt x="755433" y="1088286"/>
                  </a:lnTo>
                  <a:lnTo>
                    <a:pt x="761401" y="1083914"/>
                  </a:lnTo>
                  <a:lnTo>
                    <a:pt x="766970" y="1080337"/>
                  </a:lnTo>
                  <a:lnTo>
                    <a:pt x="772938" y="1076362"/>
                  </a:lnTo>
                  <a:lnTo>
                    <a:pt x="778508" y="1073579"/>
                  </a:lnTo>
                  <a:lnTo>
                    <a:pt x="784475" y="1070400"/>
                  </a:lnTo>
                  <a:lnTo>
                    <a:pt x="790443" y="1067617"/>
                  </a:lnTo>
                  <a:lnTo>
                    <a:pt x="802378" y="1063245"/>
                  </a:lnTo>
                  <a:lnTo>
                    <a:pt x="813916" y="1059668"/>
                  </a:lnTo>
                  <a:lnTo>
                    <a:pt x="824658" y="1056885"/>
                  </a:lnTo>
                  <a:lnTo>
                    <a:pt x="835399" y="1054898"/>
                  </a:lnTo>
                  <a:lnTo>
                    <a:pt x="844947" y="1053705"/>
                  </a:lnTo>
                  <a:lnTo>
                    <a:pt x="853700" y="1052911"/>
                  </a:lnTo>
                  <a:lnTo>
                    <a:pt x="861259" y="1052513"/>
                  </a:lnTo>
                  <a:close/>
                  <a:moveTo>
                    <a:pt x="1326357" y="1047750"/>
                  </a:moveTo>
                  <a:lnTo>
                    <a:pt x="1337469" y="1047750"/>
                  </a:lnTo>
                  <a:lnTo>
                    <a:pt x="1348582" y="1048148"/>
                  </a:lnTo>
                  <a:lnTo>
                    <a:pt x="1358901" y="1048942"/>
                  </a:lnTo>
                  <a:lnTo>
                    <a:pt x="1368822" y="1050532"/>
                  </a:lnTo>
                  <a:lnTo>
                    <a:pt x="1378347" y="1052520"/>
                  </a:lnTo>
                  <a:lnTo>
                    <a:pt x="1387476" y="1054904"/>
                  </a:lnTo>
                  <a:lnTo>
                    <a:pt x="1396604" y="1057289"/>
                  </a:lnTo>
                  <a:lnTo>
                    <a:pt x="1404541" y="1060469"/>
                  </a:lnTo>
                  <a:lnTo>
                    <a:pt x="1412479" y="1063251"/>
                  </a:lnTo>
                  <a:lnTo>
                    <a:pt x="1419623" y="1066828"/>
                  </a:lnTo>
                  <a:lnTo>
                    <a:pt x="1426766" y="1070008"/>
                  </a:lnTo>
                  <a:lnTo>
                    <a:pt x="1433116" y="1073983"/>
                  </a:lnTo>
                  <a:lnTo>
                    <a:pt x="1444626" y="1081137"/>
                  </a:lnTo>
                  <a:lnTo>
                    <a:pt x="1454151" y="1087894"/>
                  </a:lnTo>
                  <a:lnTo>
                    <a:pt x="1461691" y="1093856"/>
                  </a:lnTo>
                  <a:lnTo>
                    <a:pt x="1466851" y="1098228"/>
                  </a:lnTo>
                  <a:lnTo>
                    <a:pt x="1471613" y="1102600"/>
                  </a:lnTo>
                  <a:lnTo>
                    <a:pt x="1465660" y="1153079"/>
                  </a:lnTo>
                  <a:lnTo>
                    <a:pt x="1458913" y="1157848"/>
                  </a:lnTo>
                  <a:lnTo>
                    <a:pt x="1447404" y="1166195"/>
                  </a:lnTo>
                  <a:lnTo>
                    <a:pt x="1441848" y="1170170"/>
                  </a:lnTo>
                  <a:lnTo>
                    <a:pt x="1437482" y="1172555"/>
                  </a:lnTo>
                  <a:lnTo>
                    <a:pt x="1434704" y="1174542"/>
                  </a:lnTo>
                  <a:lnTo>
                    <a:pt x="1432323" y="1175734"/>
                  </a:lnTo>
                  <a:lnTo>
                    <a:pt x="1427560" y="1179311"/>
                  </a:lnTo>
                  <a:lnTo>
                    <a:pt x="1424385" y="1184081"/>
                  </a:lnTo>
                  <a:lnTo>
                    <a:pt x="1421210" y="1188851"/>
                  </a:lnTo>
                  <a:lnTo>
                    <a:pt x="1419226" y="1194018"/>
                  </a:lnTo>
                  <a:lnTo>
                    <a:pt x="1418035" y="1199582"/>
                  </a:lnTo>
                  <a:lnTo>
                    <a:pt x="1418035" y="1205544"/>
                  </a:lnTo>
                  <a:lnTo>
                    <a:pt x="1418432" y="1208724"/>
                  </a:lnTo>
                  <a:lnTo>
                    <a:pt x="1418829" y="1211506"/>
                  </a:lnTo>
                  <a:lnTo>
                    <a:pt x="1419623" y="1216673"/>
                  </a:lnTo>
                  <a:lnTo>
                    <a:pt x="1422401" y="1229392"/>
                  </a:lnTo>
                  <a:lnTo>
                    <a:pt x="1425576" y="1248073"/>
                  </a:lnTo>
                  <a:lnTo>
                    <a:pt x="1427163" y="1259202"/>
                  </a:lnTo>
                  <a:lnTo>
                    <a:pt x="1429148" y="1271524"/>
                  </a:lnTo>
                  <a:lnTo>
                    <a:pt x="1427560" y="1279076"/>
                  </a:lnTo>
                  <a:lnTo>
                    <a:pt x="1425973" y="1282255"/>
                  </a:lnTo>
                  <a:lnTo>
                    <a:pt x="1423988" y="1285832"/>
                  </a:lnTo>
                  <a:lnTo>
                    <a:pt x="1422401" y="1289807"/>
                  </a:lnTo>
                  <a:lnTo>
                    <a:pt x="1420416" y="1293782"/>
                  </a:lnTo>
                  <a:lnTo>
                    <a:pt x="1418035" y="1303718"/>
                  </a:lnTo>
                  <a:lnTo>
                    <a:pt x="1416051" y="1314450"/>
                  </a:lnTo>
                  <a:lnTo>
                    <a:pt x="1312863" y="1314450"/>
                  </a:lnTo>
                  <a:lnTo>
                    <a:pt x="1310879" y="1304911"/>
                  </a:lnTo>
                  <a:lnTo>
                    <a:pt x="1308894" y="1294974"/>
                  </a:lnTo>
                  <a:lnTo>
                    <a:pt x="1305719" y="1285038"/>
                  </a:lnTo>
                  <a:lnTo>
                    <a:pt x="1302544" y="1274306"/>
                  </a:lnTo>
                  <a:lnTo>
                    <a:pt x="1298972" y="1263972"/>
                  </a:lnTo>
                  <a:lnTo>
                    <a:pt x="1295004" y="1252843"/>
                  </a:lnTo>
                  <a:lnTo>
                    <a:pt x="1290241" y="1240919"/>
                  </a:lnTo>
                  <a:lnTo>
                    <a:pt x="1285082" y="1229392"/>
                  </a:lnTo>
                  <a:lnTo>
                    <a:pt x="1280319" y="1219456"/>
                  </a:lnTo>
                  <a:lnTo>
                    <a:pt x="1275160" y="1210711"/>
                  </a:lnTo>
                  <a:lnTo>
                    <a:pt x="1270000" y="1202365"/>
                  </a:lnTo>
                  <a:lnTo>
                    <a:pt x="1264047" y="1194813"/>
                  </a:lnTo>
                  <a:lnTo>
                    <a:pt x="1258094" y="1188056"/>
                  </a:lnTo>
                  <a:lnTo>
                    <a:pt x="1251744" y="1181696"/>
                  </a:lnTo>
                  <a:lnTo>
                    <a:pt x="1244997" y="1175734"/>
                  </a:lnTo>
                  <a:lnTo>
                    <a:pt x="1238250" y="1170567"/>
                  </a:lnTo>
                  <a:lnTo>
                    <a:pt x="1231503" y="1165400"/>
                  </a:lnTo>
                  <a:lnTo>
                    <a:pt x="1224757" y="1161823"/>
                  </a:lnTo>
                  <a:lnTo>
                    <a:pt x="1217613" y="1157848"/>
                  </a:lnTo>
                  <a:lnTo>
                    <a:pt x="1210469" y="1154669"/>
                  </a:lnTo>
                  <a:lnTo>
                    <a:pt x="1202928" y="1151886"/>
                  </a:lnTo>
                  <a:lnTo>
                    <a:pt x="1195785" y="1149501"/>
                  </a:lnTo>
                  <a:lnTo>
                    <a:pt x="1188641" y="1147912"/>
                  </a:lnTo>
                  <a:lnTo>
                    <a:pt x="1181497" y="1145924"/>
                  </a:lnTo>
                  <a:lnTo>
                    <a:pt x="1179116" y="1131218"/>
                  </a:lnTo>
                  <a:lnTo>
                    <a:pt x="1176735" y="1120486"/>
                  </a:lnTo>
                  <a:lnTo>
                    <a:pt x="1174750" y="1110152"/>
                  </a:lnTo>
                  <a:lnTo>
                    <a:pt x="1180703" y="1106973"/>
                  </a:lnTo>
                  <a:lnTo>
                    <a:pt x="1187053" y="1102998"/>
                  </a:lnTo>
                  <a:lnTo>
                    <a:pt x="1193800" y="1098228"/>
                  </a:lnTo>
                  <a:lnTo>
                    <a:pt x="1200150" y="1093856"/>
                  </a:lnTo>
                  <a:lnTo>
                    <a:pt x="1212453" y="1084317"/>
                  </a:lnTo>
                  <a:lnTo>
                    <a:pt x="1217613" y="1080342"/>
                  </a:lnTo>
                  <a:lnTo>
                    <a:pt x="1223169" y="1077163"/>
                  </a:lnTo>
                  <a:lnTo>
                    <a:pt x="1237060" y="1070406"/>
                  </a:lnTo>
                  <a:lnTo>
                    <a:pt x="1250950" y="1064444"/>
                  </a:lnTo>
                  <a:lnTo>
                    <a:pt x="1264444" y="1059674"/>
                  </a:lnTo>
                  <a:lnTo>
                    <a:pt x="1277541" y="1055699"/>
                  </a:lnTo>
                  <a:lnTo>
                    <a:pt x="1290241" y="1052520"/>
                  </a:lnTo>
                  <a:lnTo>
                    <a:pt x="1302941" y="1050135"/>
                  </a:lnTo>
                  <a:lnTo>
                    <a:pt x="1314847" y="1048545"/>
                  </a:lnTo>
                  <a:lnTo>
                    <a:pt x="1326357" y="1047750"/>
                  </a:lnTo>
                  <a:close/>
                  <a:moveTo>
                    <a:pt x="525022" y="1035050"/>
                  </a:moveTo>
                  <a:lnTo>
                    <a:pt x="554037" y="1036676"/>
                  </a:lnTo>
                  <a:lnTo>
                    <a:pt x="512762" y="1068388"/>
                  </a:lnTo>
                  <a:lnTo>
                    <a:pt x="525022" y="1035050"/>
                  </a:lnTo>
                  <a:close/>
                  <a:moveTo>
                    <a:pt x="174832" y="915044"/>
                  </a:moveTo>
                  <a:lnTo>
                    <a:pt x="50860" y="916631"/>
                  </a:lnTo>
                  <a:lnTo>
                    <a:pt x="57218" y="934484"/>
                  </a:lnTo>
                  <a:lnTo>
                    <a:pt x="174832" y="915044"/>
                  </a:lnTo>
                  <a:close/>
                  <a:moveTo>
                    <a:pt x="403703" y="711119"/>
                  </a:moveTo>
                  <a:lnTo>
                    <a:pt x="403703" y="723418"/>
                  </a:lnTo>
                  <a:lnTo>
                    <a:pt x="512179" y="715086"/>
                  </a:lnTo>
                  <a:lnTo>
                    <a:pt x="403703" y="711119"/>
                  </a:lnTo>
                  <a:close/>
                  <a:moveTo>
                    <a:pt x="773852" y="677863"/>
                  </a:moveTo>
                  <a:lnTo>
                    <a:pt x="777038" y="678259"/>
                  </a:lnTo>
                  <a:lnTo>
                    <a:pt x="778632" y="678259"/>
                  </a:lnTo>
                  <a:lnTo>
                    <a:pt x="779428" y="679050"/>
                  </a:lnTo>
                  <a:lnTo>
                    <a:pt x="780225" y="679446"/>
                  </a:lnTo>
                  <a:lnTo>
                    <a:pt x="780623" y="680632"/>
                  </a:lnTo>
                  <a:lnTo>
                    <a:pt x="780623" y="681423"/>
                  </a:lnTo>
                  <a:lnTo>
                    <a:pt x="780225" y="682215"/>
                  </a:lnTo>
                  <a:lnTo>
                    <a:pt x="779428" y="684588"/>
                  </a:lnTo>
                  <a:lnTo>
                    <a:pt x="777038" y="687357"/>
                  </a:lnTo>
                  <a:lnTo>
                    <a:pt x="774648" y="689731"/>
                  </a:lnTo>
                  <a:lnTo>
                    <a:pt x="771860" y="692500"/>
                  </a:lnTo>
                  <a:lnTo>
                    <a:pt x="767877" y="695665"/>
                  </a:lnTo>
                  <a:lnTo>
                    <a:pt x="763894" y="698038"/>
                  </a:lnTo>
                  <a:lnTo>
                    <a:pt x="760309" y="700808"/>
                  </a:lnTo>
                  <a:lnTo>
                    <a:pt x="755927" y="702785"/>
                  </a:lnTo>
                  <a:lnTo>
                    <a:pt x="752342" y="704368"/>
                  </a:lnTo>
                  <a:lnTo>
                    <a:pt x="748758" y="705555"/>
                  </a:lnTo>
                  <a:lnTo>
                    <a:pt x="745969" y="705950"/>
                  </a:lnTo>
                  <a:lnTo>
                    <a:pt x="742783" y="706346"/>
                  </a:lnTo>
                  <a:lnTo>
                    <a:pt x="740791" y="706741"/>
                  </a:lnTo>
                  <a:lnTo>
                    <a:pt x="738800" y="707928"/>
                  </a:lnTo>
                  <a:lnTo>
                    <a:pt x="737605" y="708719"/>
                  </a:lnTo>
                  <a:lnTo>
                    <a:pt x="736011" y="709906"/>
                  </a:lnTo>
                  <a:lnTo>
                    <a:pt x="735215" y="711093"/>
                  </a:lnTo>
                  <a:lnTo>
                    <a:pt x="734816" y="712280"/>
                  </a:lnTo>
                  <a:lnTo>
                    <a:pt x="734816" y="713467"/>
                  </a:lnTo>
                  <a:lnTo>
                    <a:pt x="735215" y="715049"/>
                  </a:lnTo>
                  <a:lnTo>
                    <a:pt x="736011" y="716236"/>
                  </a:lnTo>
                  <a:lnTo>
                    <a:pt x="738003" y="717027"/>
                  </a:lnTo>
                  <a:lnTo>
                    <a:pt x="739596" y="717818"/>
                  </a:lnTo>
                  <a:lnTo>
                    <a:pt x="741986" y="718609"/>
                  </a:lnTo>
                  <a:lnTo>
                    <a:pt x="745173" y="719005"/>
                  </a:lnTo>
                  <a:lnTo>
                    <a:pt x="748359" y="719400"/>
                  </a:lnTo>
                  <a:lnTo>
                    <a:pt x="752342" y="719005"/>
                  </a:lnTo>
                  <a:lnTo>
                    <a:pt x="760707" y="719005"/>
                  </a:lnTo>
                  <a:lnTo>
                    <a:pt x="763894" y="719400"/>
                  </a:lnTo>
                  <a:lnTo>
                    <a:pt x="767877" y="719796"/>
                  </a:lnTo>
                  <a:lnTo>
                    <a:pt x="770665" y="720983"/>
                  </a:lnTo>
                  <a:lnTo>
                    <a:pt x="773852" y="722169"/>
                  </a:lnTo>
                  <a:lnTo>
                    <a:pt x="776640" y="723356"/>
                  </a:lnTo>
                  <a:lnTo>
                    <a:pt x="779428" y="724939"/>
                  </a:lnTo>
                  <a:lnTo>
                    <a:pt x="781420" y="726917"/>
                  </a:lnTo>
                  <a:lnTo>
                    <a:pt x="783411" y="729686"/>
                  </a:lnTo>
                  <a:lnTo>
                    <a:pt x="785403" y="732455"/>
                  </a:lnTo>
                  <a:lnTo>
                    <a:pt x="786598" y="736015"/>
                  </a:lnTo>
                  <a:lnTo>
                    <a:pt x="787793" y="739180"/>
                  </a:lnTo>
                  <a:lnTo>
                    <a:pt x="788191" y="743531"/>
                  </a:lnTo>
                  <a:lnTo>
                    <a:pt x="788988" y="747883"/>
                  </a:lnTo>
                  <a:lnTo>
                    <a:pt x="788988" y="752630"/>
                  </a:lnTo>
                  <a:lnTo>
                    <a:pt x="788590" y="756982"/>
                  </a:lnTo>
                  <a:lnTo>
                    <a:pt x="787793" y="760542"/>
                  </a:lnTo>
                  <a:lnTo>
                    <a:pt x="786200" y="764102"/>
                  </a:lnTo>
                  <a:lnTo>
                    <a:pt x="783810" y="767267"/>
                  </a:lnTo>
                  <a:lnTo>
                    <a:pt x="781420" y="770827"/>
                  </a:lnTo>
                  <a:lnTo>
                    <a:pt x="778632" y="773596"/>
                  </a:lnTo>
                  <a:lnTo>
                    <a:pt x="775445" y="776761"/>
                  </a:lnTo>
                  <a:lnTo>
                    <a:pt x="771860" y="779135"/>
                  </a:lnTo>
                  <a:lnTo>
                    <a:pt x="767479" y="781113"/>
                  </a:lnTo>
                  <a:lnTo>
                    <a:pt x="763097" y="783486"/>
                  </a:lnTo>
                  <a:lnTo>
                    <a:pt x="753936" y="787442"/>
                  </a:lnTo>
                  <a:lnTo>
                    <a:pt x="744376" y="790607"/>
                  </a:lnTo>
                  <a:lnTo>
                    <a:pt x="734020" y="792980"/>
                  </a:lnTo>
                  <a:lnTo>
                    <a:pt x="724062" y="795354"/>
                  </a:lnTo>
                  <a:lnTo>
                    <a:pt x="714104" y="796936"/>
                  </a:lnTo>
                  <a:lnTo>
                    <a:pt x="704942" y="798123"/>
                  </a:lnTo>
                  <a:lnTo>
                    <a:pt x="696179" y="798914"/>
                  </a:lnTo>
                  <a:lnTo>
                    <a:pt x="684230" y="799705"/>
                  </a:lnTo>
                  <a:lnTo>
                    <a:pt x="679450" y="800101"/>
                  </a:lnTo>
                  <a:lnTo>
                    <a:pt x="682636" y="698830"/>
                  </a:lnTo>
                  <a:lnTo>
                    <a:pt x="683433" y="697247"/>
                  </a:lnTo>
                  <a:lnTo>
                    <a:pt x="683831" y="695665"/>
                  </a:lnTo>
                  <a:lnTo>
                    <a:pt x="684628" y="694478"/>
                  </a:lnTo>
                  <a:lnTo>
                    <a:pt x="685425" y="692896"/>
                  </a:lnTo>
                  <a:lnTo>
                    <a:pt x="688213" y="690522"/>
                  </a:lnTo>
                  <a:lnTo>
                    <a:pt x="692196" y="688940"/>
                  </a:lnTo>
                  <a:lnTo>
                    <a:pt x="696976" y="687357"/>
                  </a:lnTo>
                  <a:lnTo>
                    <a:pt x="701756" y="685775"/>
                  </a:lnTo>
                  <a:lnTo>
                    <a:pt x="707731" y="684588"/>
                  </a:lnTo>
                  <a:lnTo>
                    <a:pt x="714104" y="683797"/>
                  </a:lnTo>
                  <a:lnTo>
                    <a:pt x="727647" y="682610"/>
                  </a:lnTo>
                  <a:lnTo>
                    <a:pt x="741588" y="681819"/>
                  </a:lnTo>
                  <a:lnTo>
                    <a:pt x="755529" y="680632"/>
                  </a:lnTo>
                  <a:lnTo>
                    <a:pt x="762300" y="679446"/>
                  </a:lnTo>
                  <a:lnTo>
                    <a:pt x="768275" y="678654"/>
                  </a:lnTo>
                  <a:lnTo>
                    <a:pt x="773852" y="677863"/>
                  </a:lnTo>
                  <a:close/>
                  <a:moveTo>
                    <a:pt x="425557" y="466725"/>
                  </a:moveTo>
                  <a:lnTo>
                    <a:pt x="429928" y="467122"/>
                  </a:lnTo>
                  <a:lnTo>
                    <a:pt x="434299" y="467519"/>
                  </a:lnTo>
                  <a:lnTo>
                    <a:pt x="438272" y="467915"/>
                  </a:lnTo>
                  <a:lnTo>
                    <a:pt x="442643" y="468709"/>
                  </a:lnTo>
                  <a:lnTo>
                    <a:pt x="446219" y="470296"/>
                  </a:lnTo>
                  <a:lnTo>
                    <a:pt x="453769" y="473073"/>
                  </a:lnTo>
                  <a:lnTo>
                    <a:pt x="461716" y="477040"/>
                  </a:lnTo>
                  <a:lnTo>
                    <a:pt x="468471" y="481801"/>
                  </a:lnTo>
                  <a:lnTo>
                    <a:pt x="475225" y="487356"/>
                  </a:lnTo>
                  <a:lnTo>
                    <a:pt x="481980" y="493307"/>
                  </a:lnTo>
                  <a:lnTo>
                    <a:pt x="487543" y="500052"/>
                  </a:lnTo>
                  <a:lnTo>
                    <a:pt x="493503" y="507590"/>
                  </a:lnTo>
                  <a:lnTo>
                    <a:pt x="499066" y="515524"/>
                  </a:lnTo>
                  <a:lnTo>
                    <a:pt x="504629" y="524253"/>
                  </a:lnTo>
                  <a:lnTo>
                    <a:pt x="509795" y="532981"/>
                  </a:lnTo>
                  <a:lnTo>
                    <a:pt x="514165" y="542106"/>
                  </a:lnTo>
                  <a:lnTo>
                    <a:pt x="518933" y="552025"/>
                  </a:lnTo>
                  <a:lnTo>
                    <a:pt x="523304" y="561943"/>
                  </a:lnTo>
                  <a:lnTo>
                    <a:pt x="526880" y="572259"/>
                  </a:lnTo>
                  <a:lnTo>
                    <a:pt x="530854" y="582177"/>
                  </a:lnTo>
                  <a:lnTo>
                    <a:pt x="534033" y="592889"/>
                  </a:lnTo>
                  <a:lnTo>
                    <a:pt x="540390" y="613520"/>
                  </a:lnTo>
                  <a:lnTo>
                    <a:pt x="545953" y="634150"/>
                  </a:lnTo>
                  <a:lnTo>
                    <a:pt x="550721" y="653988"/>
                  </a:lnTo>
                  <a:lnTo>
                    <a:pt x="554297" y="673031"/>
                  </a:lnTo>
                  <a:lnTo>
                    <a:pt x="557873" y="690091"/>
                  </a:lnTo>
                  <a:lnTo>
                    <a:pt x="559860" y="705167"/>
                  </a:lnTo>
                  <a:lnTo>
                    <a:pt x="592045" y="701597"/>
                  </a:lnTo>
                  <a:lnTo>
                    <a:pt x="621449" y="697629"/>
                  </a:lnTo>
                  <a:lnTo>
                    <a:pt x="647673" y="694455"/>
                  </a:lnTo>
                  <a:lnTo>
                    <a:pt x="669925" y="690488"/>
                  </a:lnTo>
                  <a:lnTo>
                    <a:pt x="669527" y="696042"/>
                  </a:lnTo>
                  <a:lnTo>
                    <a:pt x="669130" y="702390"/>
                  </a:lnTo>
                  <a:lnTo>
                    <a:pt x="668733" y="716276"/>
                  </a:lnTo>
                  <a:lnTo>
                    <a:pt x="668733" y="750396"/>
                  </a:lnTo>
                  <a:lnTo>
                    <a:pt x="669130" y="768646"/>
                  </a:lnTo>
                  <a:lnTo>
                    <a:pt x="668733" y="786103"/>
                  </a:lnTo>
                  <a:lnTo>
                    <a:pt x="667938" y="803559"/>
                  </a:lnTo>
                  <a:lnTo>
                    <a:pt x="667143" y="811494"/>
                  </a:lnTo>
                  <a:lnTo>
                    <a:pt x="666349" y="819032"/>
                  </a:lnTo>
                  <a:lnTo>
                    <a:pt x="645289" y="825380"/>
                  </a:lnTo>
                  <a:lnTo>
                    <a:pt x="620654" y="831331"/>
                  </a:lnTo>
                  <a:lnTo>
                    <a:pt x="593237" y="837679"/>
                  </a:lnTo>
                  <a:lnTo>
                    <a:pt x="563436" y="844027"/>
                  </a:lnTo>
                  <a:lnTo>
                    <a:pt x="561052" y="872593"/>
                  </a:lnTo>
                  <a:lnTo>
                    <a:pt x="558668" y="896000"/>
                  </a:lnTo>
                  <a:lnTo>
                    <a:pt x="557873" y="905125"/>
                  </a:lnTo>
                  <a:lnTo>
                    <a:pt x="557079" y="916631"/>
                  </a:lnTo>
                  <a:lnTo>
                    <a:pt x="556681" y="928930"/>
                  </a:lnTo>
                  <a:lnTo>
                    <a:pt x="556284" y="942022"/>
                  </a:lnTo>
                  <a:lnTo>
                    <a:pt x="556284" y="955908"/>
                  </a:lnTo>
                  <a:lnTo>
                    <a:pt x="556284" y="970588"/>
                  </a:lnTo>
                  <a:lnTo>
                    <a:pt x="557079" y="984474"/>
                  </a:lnTo>
                  <a:lnTo>
                    <a:pt x="558271" y="997566"/>
                  </a:lnTo>
                  <a:lnTo>
                    <a:pt x="558668" y="1004311"/>
                  </a:lnTo>
                  <a:lnTo>
                    <a:pt x="558668" y="1009469"/>
                  </a:lnTo>
                  <a:lnTo>
                    <a:pt x="558271" y="1014626"/>
                  </a:lnTo>
                  <a:lnTo>
                    <a:pt x="557079" y="1018991"/>
                  </a:lnTo>
                  <a:lnTo>
                    <a:pt x="555489" y="1022164"/>
                  </a:lnTo>
                  <a:lnTo>
                    <a:pt x="553900" y="1024942"/>
                  </a:lnTo>
                  <a:lnTo>
                    <a:pt x="552310" y="1026925"/>
                  </a:lnTo>
                  <a:lnTo>
                    <a:pt x="549926" y="1028512"/>
                  </a:lnTo>
                  <a:lnTo>
                    <a:pt x="547145" y="1029306"/>
                  </a:lnTo>
                  <a:lnTo>
                    <a:pt x="544761" y="1030099"/>
                  </a:lnTo>
                  <a:lnTo>
                    <a:pt x="541582" y="1030496"/>
                  </a:lnTo>
                  <a:lnTo>
                    <a:pt x="538801" y="1030496"/>
                  </a:lnTo>
                  <a:lnTo>
                    <a:pt x="532046" y="1030099"/>
                  </a:lnTo>
                  <a:lnTo>
                    <a:pt x="525688" y="1028909"/>
                  </a:lnTo>
                  <a:lnTo>
                    <a:pt x="524894" y="1028512"/>
                  </a:lnTo>
                  <a:lnTo>
                    <a:pt x="524099" y="1027719"/>
                  </a:lnTo>
                  <a:lnTo>
                    <a:pt x="522510" y="1023751"/>
                  </a:lnTo>
                  <a:lnTo>
                    <a:pt x="520920" y="1018594"/>
                  </a:lnTo>
                  <a:lnTo>
                    <a:pt x="520125" y="1011452"/>
                  </a:lnTo>
                  <a:lnTo>
                    <a:pt x="519331" y="1002327"/>
                  </a:lnTo>
                  <a:lnTo>
                    <a:pt x="518536" y="992409"/>
                  </a:lnTo>
                  <a:lnTo>
                    <a:pt x="517741" y="968207"/>
                  </a:lnTo>
                  <a:lnTo>
                    <a:pt x="517344" y="941229"/>
                  </a:lnTo>
                  <a:lnTo>
                    <a:pt x="516947" y="911870"/>
                  </a:lnTo>
                  <a:lnTo>
                    <a:pt x="516549" y="853152"/>
                  </a:lnTo>
                  <a:lnTo>
                    <a:pt x="513768" y="853549"/>
                  </a:lnTo>
                  <a:lnTo>
                    <a:pt x="513768" y="976142"/>
                  </a:lnTo>
                  <a:lnTo>
                    <a:pt x="508602" y="1036050"/>
                  </a:lnTo>
                  <a:lnTo>
                    <a:pt x="504232" y="1082469"/>
                  </a:lnTo>
                  <a:lnTo>
                    <a:pt x="500258" y="1124127"/>
                  </a:lnTo>
                  <a:lnTo>
                    <a:pt x="499861" y="1128095"/>
                  </a:lnTo>
                  <a:lnTo>
                    <a:pt x="497874" y="1134443"/>
                  </a:lnTo>
                  <a:lnTo>
                    <a:pt x="495490" y="1141187"/>
                  </a:lnTo>
                  <a:lnTo>
                    <a:pt x="492311" y="1147535"/>
                  </a:lnTo>
                  <a:lnTo>
                    <a:pt x="489530" y="1153883"/>
                  </a:lnTo>
                  <a:lnTo>
                    <a:pt x="485954" y="1160231"/>
                  </a:lnTo>
                  <a:lnTo>
                    <a:pt x="482378" y="1166579"/>
                  </a:lnTo>
                  <a:lnTo>
                    <a:pt x="474828" y="1178481"/>
                  </a:lnTo>
                  <a:lnTo>
                    <a:pt x="438670" y="1654175"/>
                  </a:lnTo>
                  <a:lnTo>
                    <a:pt x="342512" y="1654175"/>
                  </a:lnTo>
                  <a:lnTo>
                    <a:pt x="294433" y="1276080"/>
                  </a:lnTo>
                  <a:lnTo>
                    <a:pt x="288473" y="1276873"/>
                  </a:lnTo>
                  <a:lnTo>
                    <a:pt x="282115" y="1277270"/>
                  </a:lnTo>
                  <a:lnTo>
                    <a:pt x="281718" y="1276873"/>
                  </a:lnTo>
                  <a:lnTo>
                    <a:pt x="281321" y="1276873"/>
                  </a:lnTo>
                  <a:lnTo>
                    <a:pt x="282115" y="1275683"/>
                  </a:lnTo>
                  <a:lnTo>
                    <a:pt x="282115" y="1275286"/>
                  </a:lnTo>
                  <a:lnTo>
                    <a:pt x="281321" y="1275286"/>
                  </a:lnTo>
                  <a:lnTo>
                    <a:pt x="281321" y="1276873"/>
                  </a:lnTo>
                  <a:lnTo>
                    <a:pt x="282910" y="1650208"/>
                  </a:lnTo>
                  <a:lnTo>
                    <a:pt x="170859" y="1653778"/>
                  </a:lnTo>
                  <a:lnTo>
                    <a:pt x="119998" y="1254655"/>
                  </a:lnTo>
                  <a:lnTo>
                    <a:pt x="116422" y="1253069"/>
                  </a:lnTo>
                  <a:lnTo>
                    <a:pt x="112846" y="1251482"/>
                  </a:lnTo>
                  <a:lnTo>
                    <a:pt x="109667" y="1249498"/>
                  </a:lnTo>
                  <a:lnTo>
                    <a:pt x="106489" y="1246721"/>
                  </a:lnTo>
                  <a:lnTo>
                    <a:pt x="103707" y="1243943"/>
                  </a:lnTo>
                  <a:lnTo>
                    <a:pt x="100528" y="1240373"/>
                  </a:lnTo>
                  <a:lnTo>
                    <a:pt x="98144" y="1236802"/>
                  </a:lnTo>
                  <a:lnTo>
                    <a:pt x="96158" y="1232438"/>
                  </a:lnTo>
                  <a:lnTo>
                    <a:pt x="91389" y="1223710"/>
                  </a:lnTo>
                  <a:lnTo>
                    <a:pt x="87416" y="1214188"/>
                  </a:lnTo>
                  <a:lnTo>
                    <a:pt x="84237" y="1203872"/>
                  </a:lnTo>
                  <a:lnTo>
                    <a:pt x="81853" y="1193557"/>
                  </a:lnTo>
                  <a:lnTo>
                    <a:pt x="79072" y="1182845"/>
                  </a:lnTo>
                  <a:lnTo>
                    <a:pt x="77085" y="1172133"/>
                  </a:lnTo>
                  <a:lnTo>
                    <a:pt x="73906" y="1153486"/>
                  </a:lnTo>
                  <a:lnTo>
                    <a:pt x="71522" y="1137616"/>
                  </a:lnTo>
                  <a:lnTo>
                    <a:pt x="70330" y="1132062"/>
                  </a:lnTo>
                  <a:lnTo>
                    <a:pt x="69535" y="1128491"/>
                  </a:lnTo>
                  <a:lnTo>
                    <a:pt x="69138" y="1124127"/>
                  </a:lnTo>
                  <a:lnTo>
                    <a:pt x="63178" y="1061839"/>
                  </a:lnTo>
                  <a:lnTo>
                    <a:pt x="56820" y="994392"/>
                  </a:lnTo>
                  <a:lnTo>
                    <a:pt x="50065" y="909490"/>
                  </a:lnTo>
                  <a:lnTo>
                    <a:pt x="42119" y="909490"/>
                  </a:lnTo>
                  <a:lnTo>
                    <a:pt x="35364" y="908299"/>
                  </a:lnTo>
                  <a:lnTo>
                    <a:pt x="29403" y="907506"/>
                  </a:lnTo>
                  <a:lnTo>
                    <a:pt x="24238" y="906316"/>
                  </a:lnTo>
                  <a:lnTo>
                    <a:pt x="20662" y="905125"/>
                  </a:lnTo>
                  <a:lnTo>
                    <a:pt x="17880" y="903935"/>
                  </a:lnTo>
                  <a:lnTo>
                    <a:pt x="17086" y="902745"/>
                  </a:lnTo>
                  <a:lnTo>
                    <a:pt x="16688" y="901555"/>
                  </a:lnTo>
                  <a:lnTo>
                    <a:pt x="16291" y="900761"/>
                  </a:lnTo>
                  <a:lnTo>
                    <a:pt x="16291" y="899571"/>
                  </a:lnTo>
                  <a:lnTo>
                    <a:pt x="14702" y="894413"/>
                  </a:lnTo>
                  <a:lnTo>
                    <a:pt x="12318" y="887669"/>
                  </a:lnTo>
                  <a:lnTo>
                    <a:pt x="10331" y="879734"/>
                  </a:lnTo>
                  <a:lnTo>
                    <a:pt x="8344" y="870212"/>
                  </a:lnTo>
                  <a:lnTo>
                    <a:pt x="6755" y="859103"/>
                  </a:lnTo>
                  <a:lnTo>
                    <a:pt x="4768" y="847201"/>
                  </a:lnTo>
                  <a:lnTo>
                    <a:pt x="3179" y="834109"/>
                  </a:lnTo>
                  <a:lnTo>
                    <a:pt x="1987" y="819826"/>
                  </a:lnTo>
                  <a:lnTo>
                    <a:pt x="795" y="805146"/>
                  </a:lnTo>
                  <a:lnTo>
                    <a:pt x="397" y="789277"/>
                  </a:lnTo>
                  <a:lnTo>
                    <a:pt x="0" y="773010"/>
                  </a:lnTo>
                  <a:lnTo>
                    <a:pt x="0" y="756347"/>
                  </a:lnTo>
                  <a:lnTo>
                    <a:pt x="795" y="738494"/>
                  </a:lnTo>
                  <a:lnTo>
                    <a:pt x="1987" y="721434"/>
                  </a:lnTo>
                  <a:lnTo>
                    <a:pt x="3576" y="703184"/>
                  </a:lnTo>
                  <a:lnTo>
                    <a:pt x="5563" y="684934"/>
                  </a:lnTo>
                  <a:lnTo>
                    <a:pt x="9139" y="667477"/>
                  </a:lnTo>
                  <a:lnTo>
                    <a:pt x="12715" y="649227"/>
                  </a:lnTo>
                  <a:lnTo>
                    <a:pt x="17483" y="631770"/>
                  </a:lnTo>
                  <a:lnTo>
                    <a:pt x="22649" y="614313"/>
                  </a:lnTo>
                  <a:lnTo>
                    <a:pt x="25430" y="605982"/>
                  </a:lnTo>
                  <a:lnTo>
                    <a:pt x="29006" y="597253"/>
                  </a:lnTo>
                  <a:lnTo>
                    <a:pt x="32185" y="588922"/>
                  </a:lnTo>
                  <a:lnTo>
                    <a:pt x="36158" y="580987"/>
                  </a:lnTo>
                  <a:lnTo>
                    <a:pt x="40132" y="573052"/>
                  </a:lnTo>
                  <a:lnTo>
                    <a:pt x="44503" y="565117"/>
                  </a:lnTo>
                  <a:lnTo>
                    <a:pt x="48873" y="557579"/>
                  </a:lnTo>
                  <a:lnTo>
                    <a:pt x="53244" y="549644"/>
                  </a:lnTo>
                  <a:lnTo>
                    <a:pt x="58410" y="542503"/>
                  </a:lnTo>
                  <a:lnTo>
                    <a:pt x="63973" y="535362"/>
                  </a:lnTo>
                  <a:lnTo>
                    <a:pt x="69535" y="528617"/>
                  </a:lnTo>
                  <a:lnTo>
                    <a:pt x="75496" y="522269"/>
                  </a:lnTo>
                  <a:lnTo>
                    <a:pt x="81456" y="515921"/>
                  </a:lnTo>
                  <a:lnTo>
                    <a:pt x="87416" y="509970"/>
                  </a:lnTo>
                  <a:lnTo>
                    <a:pt x="94171" y="504416"/>
                  </a:lnTo>
                  <a:lnTo>
                    <a:pt x="101720" y="498861"/>
                  </a:lnTo>
                  <a:lnTo>
                    <a:pt x="108873" y="493704"/>
                  </a:lnTo>
                  <a:lnTo>
                    <a:pt x="116422" y="488943"/>
                  </a:lnTo>
                  <a:lnTo>
                    <a:pt x="124369" y="484579"/>
                  </a:lnTo>
                  <a:lnTo>
                    <a:pt x="132713" y="480611"/>
                  </a:lnTo>
                  <a:lnTo>
                    <a:pt x="141455" y="477040"/>
                  </a:lnTo>
                  <a:lnTo>
                    <a:pt x="150594" y="473470"/>
                  </a:lnTo>
                  <a:lnTo>
                    <a:pt x="159733" y="470693"/>
                  </a:lnTo>
                  <a:lnTo>
                    <a:pt x="169667" y="467915"/>
                  </a:lnTo>
                  <a:lnTo>
                    <a:pt x="172845" y="467915"/>
                  </a:lnTo>
                  <a:lnTo>
                    <a:pt x="179998" y="468312"/>
                  </a:lnTo>
                  <a:lnTo>
                    <a:pt x="200262" y="469502"/>
                  </a:lnTo>
                  <a:lnTo>
                    <a:pt x="231652" y="471883"/>
                  </a:lnTo>
                  <a:lnTo>
                    <a:pt x="312711" y="730162"/>
                  </a:lnTo>
                  <a:lnTo>
                    <a:pt x="329400" y="728575"/>
                  </a:lnTo>
                  <a:lnTo>
                    <a:pt x="327413" y="709135"/>
                  </a:lnTo>
                  <a:lnTo>
                    <a:pt x="322247" y="527427"/>
                  </a:lnTo>
                  <a:lnTo>
                    <a:pt x="315492" y="509970"/>
                  </a:lnTo>
                  <a:lnTo>
                    <a:pt x="329002" y="486959"/>
                  </a:lnTo>
                  <a:lnTo>
                    <a:pt x="359598" y="486562"/>
                  </a:lnTo>
                  <a:lnTo>
                    <a:pt x="371916" y="509970"/>
                  </a:lnTo>
                  <a:lnTo>
                    <a:pt x="366353" y="530601"/>
                  </a:lnTo>
                  <a:lnTo>
                    <a:pt x="393372" y="722624"/>
                  </a:lnTo>
                  <a:lnTo>
                    <a:pt x="402114" y="721831"/>
                  </a:lnTo>
                  <a:lnTo>
                    <a:pt x="397346" y="476247"/>
                  </a:lnTo>
                  <a:lnTo>
                    <a:pt x="403703" y="473073"/>
                  </a:lnTo>
                  <a:lnTo>
                    <a:pt x="408869" y="470693"/>
                  </a:lnTo>
                  <a:lnTo>
                    <a:pt x="411253" y="468709"/>
                  </a:lnTo>
                  <a:lnTo>
                    <a:pt x="412047" y="467915"/>
                  </a:lnTo>
                  <a:lnTo>
                    <a:pt x="416816" y="467122"/>
                  </a:lnTo>
                  <a:lnTo>
                    <a:pt x="421584" y="467122"/>
                  </a:lnTo>
                  <a:lnTo>
                    <a:pt x="425557" y="466725"/>
                  </a:lnTo>
                  <a:close/>
                  <a:moveTo>
                    <a:pt x="2003425" y="196850"/>
                  </a:moveTo>
                  <a:lnTo>
                    <a:pt x="2003425" y="720725"/>
                  </a:lnTo>
                  <a:lnTo>
                    <a:pt x="1071562" y="720328"/>
                  </a:lnTo>
                  <a:lnTo>
                    <a:pt x="1251744" y="585391"/>
                  </a:lnTo>
                  <a:lnTo>
                    <a:pt x="1404144" y="665163"/>
                  </a:lnTo>
                  <a:lnTo>
                    <a:pt x="1657350" y="399256"/>
                  </a:lnTo>
                  <a:lnTo>
                    <a:pt x="1796653" y="458788"/>
                  </a:lnTo>
                  <a:lnTo>
                    <a:pt x="2003425" y="196850"/>
                  </a:lnTo>
                  <a:close/>
                  <a:moveTo>
                    <a:pt x="140097" y="182563"/>
                  </a:moveTo>
                  <a:lnTo>
                    <a:pt x="138509" y="201216"/>
                  </a:lnTo>
                  <a:lnTo>
                    <a:pt x="137319" y="215107"/>
                  </a:lnTo>
                  <a:lnTo>
                    <a:pt x="137716" y="215504"/>
                  </a:lnTo>
                  <a:lnTo>
                    <a:pt x="138509" y="201216"/>
                  </a:lnTo>
                  <a:lnTo>
                    <a:pt x="139303" y="194469"/>
                  </a:lnTo>
                  <a:lnTo>
                    <a:pt x="140097" y="188516"/>
                  </a:lnTo>
                  <a:lnTo>
                    <a:pt x="140097" y="182563"/>
                  </a:lnTo>
                  <a:close/>
                  <a:moveTo>
                    <a:pt x="164306" y="111125"/>
                  </a:moveTo>
                  <a:lnTo>
                    <a:pt x="162719" y="111522"/>
                  </a:lnTo>
                  <a:lnTo>
                    <a:pt x="161131" y="111919"/>
                  </a:lnTo>
                  <a:lnTo>
                    <a:pt x="159544" y="112713"/>
                  </a:lnTo>
                  <a:lnTo>
                    <a:pt x="158353" y="113507"/>
                  </a:lnTo>
                  <a:lnTo>
                    <a:pt x="155972" y="117078"/>
                  </a:lnTo>
                  <a:lnTo>
                    <a:pt x="153591" y="120650"/>
                  </a:lnTo>
                  <a:lnTo>
                    <a:pt x="158353" y="115491"/>
                  </a:lnTo>
                  <a:lnTo>
                    <a:pt x="161131" y="113110"/>
                  </a:lnTo>
                  <a:lnTo>
                    <a:pt x="164306" y="111125"/>
                  </a:lnTo>
                  <a:close/>
                  <a:moveTo>
                    <a:pt x="988111" y="91679"/>
                  </a:moveTo>
                  <a:lnTo>
                    <a:pt x="984541" y="92075"/>
                  </a:lnTo>
                  <a:lnTo>
                    <a:pt x="980971" y="93266"/>
                  </a:lnTo>
                  <a:lnTo>
                    <a:pt x="977798" y="94853"/>
                  </a:lnTo>
                  <a:lnTo>
                    <a:pt x="975022" y="97632"/>
                  </a:lnTo>
                  <a:lnTo>
                    <a:pt x="972642" y="100013"/>
                  </a:lnTo>
                  <a:lnTo>
                    <a:pt x="971055" y="103188"/>
                  </a:lnTo>
                  <a:lnTo>
                    <a:pt x="970262" y="106760"/>
                  </a:lnTo>
                  <a:lnTo>
                    <a:pt x="969865" y="110332"/>
                  </a:lnTo>
                  <a:lnTo>
                    <a:pt x="969865" y="578644"/>
                  </a:lnTo>
                  <a:lnTo>
                    <a:pt x="1457734" y="287338"/>
                  </a:lnTo>
                  <a:lnTo>
                    <a:pt x="1494622" y="333375"/>
                  </a:lnTo>
                  <a:lnTo>
                    <a:pt x="969865" y="642938"/>
                  </a:lnTo>
                  <a:lnTo>
                    <a:pt x="969865" y="758032"/>
                  </a:lnTo>
                  <a:lnTo>
                    <a:pt x="970262" y="762001"/>
                  </a:lnTo>
                  <a:lnTo>
                    <a:pt x="971055" y="765176"/>
                  </a:lnTo>
                  <a:lnTo>
                    <a:pt x="972642" y="768747"/>
                  </a:lnTo>
                  <a:lnTo>
                    <a:pt x="975022" y="771129"/>
                  </a:lnTo>
                  <a:lnTo>
                    <a:pt x="977798" y="773510"/>
                  </a:lnTo>
                  <a:lnTo>
                    <a:pt x="980971" y="775494"/>
                  </a:lnTo>
                  <a:lnTo>
                    <a:pt x="984541" y="776685"/>
                  </a:lnTo>
                  <a:lnTo>
                    <a:pt x="988111" y="776685"/>
                  </a:lnTo>
                  <a:lnTo>
                    <a:pt x="2043178" y="776685"/>
                  </a:lnTo>
                  <a:lnTo>
                    <a:pt x="2047144" y="776685"/>
                  </a:lnTo>
                  <a:lnTo>
                    <a:pt x="2050714" y="775494"/>
                  </a:lnTo>
                  <a:lnTo>
                    <a:pt x="2053887" y="773510"/>
                  </a:lnTo>
                  <a:lnTo>
                    <a:pt x="2056663" y="771129"/>
                  </a:lnTo>
                  <a:lnTo>
                    <a:pt x="2059043" y="768747"/>
                  </a:lnTo>
                  <a:lnTo>
                    <a:pt x="2060630" y="765176"/>
                  </a:lnTo>
                  <a:lnTo>
                    <a:pt x="2061820" y="762001"/>
                  </a:lnTo>
                  <a:lnTo>
                    <a:pt x="2062216" y="758032"/>
                  </a:lnTo>
                  <a:lnTo>
                    <a:pt x="2062216" y="110332"/>
                  </a:lnTo>
                  <a:lnTo>
                    <a:pt x="2061820" y="106760"/>
                  </a:lnTo>
                  <a:lnTo>
                    <a:pt x="2060630" y="103188"/>
                  </a:lnTo>
                  <a:lnTo>
                    <a:pt x="2059043" y="100013"/>
                  </a:lnTo>
                  <a:lnTo>
                    <a:pt x="2056663" y="97632"/>
                  </a:lnTo>
                  <a:lnTo>
                    <a:pt x="2053887" y="94853"/>
                  </a:lnTo>
                  <a:lnTo>
                    <a:pt x="2050714" y="93266"/>
                  </a:lnTo>
                  <a:lnTo>
                    <a:pt x="2047144" y="92075"/>
                  </a:lnTo>
                  <a:lnTo>
                    <a:pt x="2043178" y="91679"/>
                  </a:lnTo>
                  <a:lnTo>
                    <a:pt x="988111" y="91679"/>
                  </a:lnTo>
                  <a:close/>
                  <a:moveTo>
                    <a:pt x="273050" y="38100"/>
                  </a:moveTo>
                  <a:lnTo>
                    <a:pt x="286544" y="38497"/>
                  </a:lnTo>
                  <a:lnTo>
                    <a:pt x="299641" y="38894"/>
                  </a:lnTo>
                  <a:lnTo>
                    <a:pt x="312341" y="40085"/>
                  </a:lnTo>
                  <a:lnTo>
                    <a:pt x="323850" y="42466"/>
                  </a:lnTo>
                  <a:lnTo>
                    <a:pt x="335756" y="44847"/>
                  </a:lnTo>
                  <a:lnTo>
                    <a:pt x="347266" y="47229"/>
                  </a:lnTo>
                  <a:lnTo>
                    <a:pt x="357981" y="50800"/>
                  </a:lnTo>
                  <a:lnTo>
                    <a:pt x="368697" y="53975"/>
                  </a:lnTo>
                  <a:lnTo>
                    <a:pt x="378222" y="57944"/>
                  </a:lnTo>
                  <a:lnTo>
                    <a:pt x="387747" y="61516"/>
                  </a:lnTo>
                  <a:lnTo>
                    <a:pt x="396478" y="65881"/>
                  </a:lnTo>
                  <a:lnTo>
                    <a:pt x="404813" y="70247"/>
                  </a:lnTo>
                  <a:lnTo>
                    <a:pt x="412750" y="74216"/>
                  </a:lnTo>
                  <a:lnTo>
                    <a:pt x="419894" y="78582"/>
                  </a:lnTo>
                  <a:lnTo>
                    <a:pt x="432197" y="86519"/>
                  </a:lnTo>
                  <a:lnTo>
                    <a:pt x="442516" y="93266"/>
                  </a:lnTo>
                  <a:lnTo>
                    <a:pt x="449660" y="99219"/>
                  </a:lnTo>
                  <a:lnTo>
                    <a:pt x="455613" y="104378"/>
                  </a:lnTo>
                  <a:lnTo>
                    <a:pt x="454025" y="107553"/>
                  </a:lnTo>
                  <a:lnTo>
                    <a:pt x="451644" y="111522"/>
                  </a:lnTo>
                  <a:lnTo>
                    <a:pt x="448866" y="116285"/>
                  </a:lnTo>
                  <a:lnTo>
                    <a:pt x="444897" y="122238"/>
                  </a:lnTo>
                  <a:lnTo>
                    <a:pt x="440532" y="128588"/>
                  </a:lnTo>
                  <a:lnTo>
                    <a:pt x="434578" y="134938"/>
                  </a:lnTo>
                  <a:lnTo>
                    <a:pt x="427832" y="141288"/>
                  </a:lnTo>
                  <a:lnTo>
                    <a:pt x="423863" y="144066"/>
                  </a:lnTo>
                  <a:lnTo>
                    <a:pt x="420291" y="146844"/>
                  </a:lnTo>
                  <a:lnTo>
                    <a:pt x="415925" y="149225"/>
                  </a:lnTo>
                  <a:lnTo>
                    <a:pt x="411163" y="151607"/>
                  </a:lnTo>
                  <a:lnTo>
                    <a:pt x="406797" y="153591"/>
                  </a:lnTo>
                  <a:lnTo>
                    <a:pt x="401638" y="155179"/>
                  </a:lnTo>
                  <a:lnTo>
                    <a:pt x="396082" y="156369"/>
                  </a:lnTo>
                  <a:lnTo>
                    <a:pt x="390525" y="157560"/>
                  </a:lnTo>
                  <a:lnTo>
                    <a:pt x="384572" y="157957"/>
                  </a:lnTo>
                  <a:lnTo>
                    <a:pt x="379016" y="157957"/>
                  </a:lnTo>
                  <a:lnTo>
                    <a:pt x="372666" y="157560"/>
                  </a:lnTo>
                  <a:lnTo>
                    <a:pt x="365919" y="155973"/>
                  </a:lnTo>
                  <a:lnTo>
                    <a:pt x="358775" y="154385"/>
                  </a:lnTo>
                  <a:lnTo>
                    <a:pt x="351235" y="152003"/>
                  </a:lnTo>
                  <a:lnTo>
                    <a:pt x="343694" y="148828"/>
                  </a:lnTo>
                  <a:lnTo>
                    <a:pt x="335756" y="145257"/>
                  </a:lnTo>
                  <a:lnTo>
                    <a:pt x="327025" y="140891"/>
                  </a:lnTo>
                  <a:lnTo>
                    <a:pt x="317103" y="136525"/>
                  </a:lnTo>
                  <a:lnTo>
                    <a:pt x="355203" y="155179"/>
                  </a:lnTo>
                  <a:lnTo>
                    <a:pt x="373063" y="163116"/>
                  </a:lnTo>
                  <a:lnTo>
                    <a:pt x="381397" y="166688"/>
                  </a:lnTo>
                  <a:lnTo>
                    <a:pt x="389335" y="169466"/>
                  </a:lnTo>
                  <a:lnTo>
                    <a:pt x="397272" y="172244"/>
                  </a:lnTo>
                  <a:lnTo>
                    <a:pt x="404813" y="173832"/>
                  </a:lnTo>
                  <a:lnTo>
                    <a:pt x="411957" y="175023"/>
                  </a:lnTo>
                  <a:lnTo>
                    <a:pt x="418703" y="175419"/>
                  </a:lnTo>
                  <a:lnTo>
                    <a:pt x="425053" y="175023"/>
                  </a:lnTo>
                  <a:lnTo>
                    <a:pt x="428228" y="174625"/>
                  </a:lnTo>
                  <a:lnTo>
                    <a:pt x="431007" y="173832"/>
                  </a:lnTo>
                  <a:lnTo>
                    <a:pt x="434182" y="173038"/>
                  </a:lnTo>
                  <a:lnTo>
                    <a:pt x="436563" y="171847"/>
                  </a:lnTo>
                  <a:lnTo>
                    <a:pt x="438944" y="169863"/>
                  </a:lnTo>
                  <a:lnTo>
                    <a:pt x="441722" y="168276"/>
                  </a:lnTo>
                  <a:lnTo>
                    <a:pt x="442913" y="180976"/>
                  </a:lnTo>
                  <a:lnTo>
                    <a:pt x="443310" y="192882"/>
                  </a:lnTo>
                  <a:lnTo>
                    <a:pt x="443310" y="203994"/>
                  </a:lnTo>
                  <a:lnTo>
                    <a:pt x="442913" y="215107"/>
                  </a:lnTo>
                  <a:lnTo>
                    <a:pt x="444500" y="213122"/>
                  </a:lnTo>
                  <a:lnTo>
                    <a:pt x="445691" y="212328"/>
                  </a:lnTo>
                  <a:lnTo>
                    <a:pt x="446882" y="212328"/>
                  </a:lnTo>
                  <a:lnTo>
                    <a:pt x="447675" y="212726"/>
                  </a:lnTo>
                  <a:lnTo>
                    <a:pt x="448072" y="213519"/>
                  </a:lnTo>
                  <a:lnTo>
                    <a:pt x="448866" y="216297"/>
                  </a:lnTo>
                  <a:lnTo>
                    <a:pt x="448866" y="221457"/>
                  </a:lnTo>
                  <a:lnTo>
                    <a:pt x="448866" y="228204"/>
                  </a:lnTo>
                  <a:lnTo>
                    <a:pt x="447675" y="244079"/>
                  </a:lnTo>
                  <a:lnTo>
                    <a:pt x="445294" y="262335"/>
                  </a:lnTo>
                  <a:lnTo>
                    <a:pt x="443310" y="279797"/>
                  </a:lnTo>
                  <a:lnTo>
                    <a:pt x="440928" y="294482"/>
                  </a:lnTo>
                  <a:lnTo>
                    <a:pt x="439738" y="300038"/>
                  </a:lnTo>
                  <a:lnTo>
                    <a:pt x="438547" y="303213"/>
                  </a:lnTo>
                  <a:lnTo>
                    <a:pt x="437753" y="304800"/>
                  </a:lnTo>
                  <a:lnTo>
                    <a:pt x="437357" y="304800"/>
                  </a:lnTo>
                  <a:lnTo>
                    <a:pt x="436960" y="304007"/>
                  </a:lnTo>
                  <a:lnTo>
                    <a:pt x="435769" y="313929"/>
                  </a:lnTo>
                  <a:lnTo>
                    <a:pt x="434182" y="323057"/>
                  </a:lnTo>
                  <a:lnTo>
                    <a:pt x="432197" y="332185"/>
                  </a:lnTo>
                  <a:lnTo>
                    <a:pt x="429816" y="341313"/>
                  </a:lnTo>
                  <a:lnTo>
                    <a:pt x="427435" y="349647"/>
                  </a:lnTo>
                  <a:lnTo>
                    <a:pt x="424260" y="357982"/>
                  </a:lnTo>
                  <a:lnTo>
                    <a:pt x="421482" y="365919"/>
                  </a:lnTo>
                  <a:lnTo>
                    <a:pt x="417513" y="373460"/>
                  </a:lnTo>
                  <a:lnTo>
                    <a:pt x="413941" y="381397"/>
                  </a:lnTo>
                  <a:lnTo>
                    <a:pt x="409972" y="388938"/>
                  </a:lnTo>
                  <a:lnTo>
                    <a:pt x="406003" y="395685"/>
                  </a:lnTo>
                  <a:lnTo>
                    <a:pt x="401241" y="402432"/>
                  </a:lnTo>
                  <a:lnTo>
                    <a:pt x="396875" y="408782"/>
                  </a:lnTo>
                  <a:lnTo>
                    <a:pt x="391716" y="415132"/>
                  </a:lnTo>
                  <a:lnTo>
                    <a:pt x="386953" y="420688"/>
                  </a:lnTo>
                  <a:lnTo>
                    <a:pt x="381794" y="426244"/>
                  </a:lnTo>
                  <a:lnTo>
                    <a:pt x="376635" y="431801"/>
                  </a:lnTo>
                  <a:lnTo>
                    <a:pt x="371078" y="436563"/>
                  </a:lnTo>
                  <a:lnTo>
                    <a:pt x="365919" y="440929"/>
                  </a:lnTo>
                  <a:lnTo>
                    <a:pt x="360363" y="445691"/>
                  </a:lnTo>
                  <a:lnTo>
                    <a:pt x="354806" y="449660"/>
                  </a:lnTo>
                  <a:lnTo>
                    <a:pt x="349250" y="453232"/>
                  </a:lnTo>
                  <a:lnTo>
                    <a:pt x="343297" y="456804"/>
                  </a:lnTo>
                  <a:lnTo>
                    <a:pt x="337741" y="459582"/>
                  </a:lnTo>
                  <a:lnTo>
                    <a:pt x="332185" y="462757"/>
                  </a:lnTo>
                  <a:lnTo>
                    <a:pt x="326628" y="464741"/>
                  </a:lnTo>
                  <a:lnTo>
                    <a:pt x="320675" y="466726"/>
                  </a:lnTo>
                  <a:lnTo>
                    <a:pt x="315119" y="468313"/>
                  </a:lnTo>
                  <a:lnTo>
                    <a:pt x="309563" y="469901"/>
                  </a:lnTo>
                  <a:lnTo>
                    <a:pt x="304403" y="470694"/>
                  </a:lnTo>
                  <a:lnTo>
                    <a:pt x="298847" y="471091"/>
                  </a:lnTo>
                  <a:lnTo>
                    <a:pt x="293688" y="471488"/>
                  </a:lnTo>
                  <a:lnTo>
                    <a:pt x="288925" y="471091"/>
                  </a:lnTo>
                  <a:lnTo>
                    <a:pt x="284956" y="470694"/>
                  </a:lnTo>
                  <a:lnTo>
                    <a:pt x="280194" y="469901"/>
                  </a:lnTo>
                  <a:lnTo>
                    <a:pt x="275034" y="467916"/>
                  </a:lnTo>
                  <a:lnTo>
                    <a:pt x="270669" y="466329"/>
                  </a:lnTo>
                  <a:lnTo>
                    <a:pt x="265509" y="464344"/>
                  </a:lnTo>
                  <a:lnTo>
                    <a:pt x="259953" y="462360"/>
                  </a:lnTo>
                  <a:lnTo>
                    <a:pt x="254794" y="459185"/>
                  </a:lnTo>
                  <a:lnTo>
                    <a:pt x="244078" y="452438"/>
                  </a:lnTo>
                  <a:lnTo>
                    <a:pt x="232966" y="444898"/>
                  </a:lnTo>
                  <a:lnTo>
                    <a:pt x="221853" y="435769"/>
                  </a:lnTo>
                  <a:lnTo>
                    <a:pt x="211534" y="425450"/>
                  </a:lnTo>
                  <a:lnTo>
                    <a:pt x="200819" y="413941"/>
                  </a:lnTo>
                  <a:lnTo>
                    <a:pt x="190500" y="402035"/>
                  </a:lnTo>
                  <a:lnTo>
                    <a:pt x="185737" y="395685"/>
                  </a:lnTo>
                  <a:lnTo>
                    <a:pt x="180578" y="388938"/>
                  </a:lnTo>
                  <a:lnTo>
                    <a:pt x="176609" y="381794"/>
                  </a:lnTo>
                  <a:lnTo>
                    <a:pt x="171847" y="374651"/>
                  </a:lnTo>
                  <a:lnTo>
                    <a:pt x="167481" y="367507"/>
                  </a:lnTo>
                  <a:lnTo>
                    <a:pt x="163512" y="359569"/>
                  </a:lnTo>
                  <a:lnTo>
                    <a:pt x="159544" y="351632"/>
                  </a:lnTo>
                  <a:lnTo>
                    <a:pt x="156369" y="343694"/>
                  </a:lnTo>
                  <a:lnTo>
                    <a:pt x="152797" y="335757"/>
                  </a:lnTo>
                  <a:lnTo>
                    <a:pt x="150019" y="327422"/>
                  </a:lnTo>
                  <a:lnTo>
                    <a:pt x="147241" y="318691"/>
                  </a:lnTo>
                  <a:lnTo>
                    <a:pt x="144859" y="310357"/>
                  </a:lnTo>
                  <a:lnTo>
                    <a:pt x="142875" y="316310"/>
                  </a:lnTo>
                  <a:lnTo>
                    <a:pt x="140494" y="320676"/>
                  </a:lnTo>
                  <a:lnTo>
                    <a:pt x="139700" y="322263"/>
                  </a:lnTo>
                  <a:lnTo>
                    <a:pt x="138509" y="323057"/>
                  </a:lnTo>
                  <a:lnTo>
                    <a:pt x="137319" y="323851"/>
                  </a:lnTo>
                  <a:lnTo>
                    <a:pt x="136128" y="324247"/>
                  </a:lnTo>
                  <a:lnTo>
                    <a:pt x="134541" y="323851"/>
                  </a:lnTo>
                  <a:lnTo>
                    <a:pt x="133350" y="323057"/>
                  </a:lnTo>
                  <a:lnTo>
                    <a:pt x="132159" y="321866"/>
                  </a:lnTo>
                  <a:lnTo>
                    <a:pt x="130969" y="319485"/>
                  </a:lnTo>
                  <a:lnTo>
                    <a:pt x="128587" y="314722"/>
                  </a:lnTo>
                  <a:lnTo>
                    <a:pt x="126603" y="308372"/>
                  </a:lnTo>
                  <a:lnTo>
                    <a:pt x="125016" y="300038"/>
                  </a:lnTo>
                  <a:lnTo>
                    <a:pt x="123825" y="290513"/>
                  </a:lnTo>
                  <a:lnTo>
                    <a:pt x="123031" y="280591"/>
                  </a:lnTo>
                  <a:lnTo>
                    <a:pt x="122634" y="269478"/>
                  </a:lnTo>
                  <a:lnTo>
                    <a:pt x="123031" y="259557"/>
                  </a:lnTo>
                  <a:lnTo>
                    <a:pt x="123428" y="250032"/>
                  </a:lnTo>
                  <a:lnTo>
                    <a:pt x="124619" y="241300"/>
                  </a:lnTo>
                  <a:lnTo>
                    <a:pt x="125809" y="233760"/>
                  </a:lnTo>
                  <a:lnTo>
                    <a:pt x="127397" y="227013"/>
                  </a:lnTo>
                  <a:lnTo>
                    <a:pt x="129778" y="221854"/>
                  </a:lnTo>
                  <a:lnTo>
                    <a:pt x="131762" y="217488"/>
                  </a:lnTo>
                  <a:lnTo>
                    <a:pt x="132953" y="216297"/>
                  </a:lnTo>
                  <a:lnTo>
                    <a:pt x="134144" y="215504"/>
                  </a:lnTo>
                  <a:lnTo>
                    <a:pt x="130572" y="211138"/>
                  </a:lnTo>
                  <a:lnTo>
                    <a:pt x="127000" y="207169"/>
                  </a:lnTo>
                  <a:lnTo>
                    <a:pt x="124619" y="202407"/>
                  </a:lnTo>
                  <a:lnTo>
                    <a:pt x="122634" y="197247"/>
                  </a:lnTo>
                  <a:lnTo>
                    <a:pt x="120253" y="192485"/>
                  </a:lnTo>
                  <a:lnTo>
                    <a:pt x="119062" y="186928"/>
                  </a:lnTo>
                  <a:lnTo>
                    <a:pt x="118269" y="181372"/>
                  </a:lnTo>
                  <a:lnTo>
                    <a:pt x="117475" y="175816"/>
                  </a:lnTo>
                  <a:lnTo>
                    <a:pt x="117475" y="170260"/>
                  </a:lnTo>
                  <a:lnTo>
                    <a:pt x="117475" y="164704"/>
                  </a:lnTo>
                  <a:lnTo>
                    <a:pt x="117872" y="158751"/>
                  </a:lnTo>
                  <a:lnTo>
                    <a:pt x="118269" y="152797"/>
                  </a:lnTo>
                  <a:lnTo>
                    <a:pt x="120253" y="140891"/>
                  </a:lnTo>
                  <a:lnTo>
                    <a:pt x="123428" y="129381"/>
                  </a:lnTo>
                  <a:lnTo>
                    <a:pt x="126603" y="118666"/>
                  </a:lnTo>
                  <a:lnTo>
                    <a:pt x="130969" y="107951"/>
                  </a:lnTo>
                  <a:lnTo>
                    <a:pt x="135334" y="98426"/>
                  </a:lnTo>
                  <a:lnTo>
                    <a:pt x="139700" y="90091"/>
                  </a:lnTo>
                  <a:lnTo>
                    <a:pt x="144066" y="82154"/>
                  </a:lnTo>
                  <a:lnTo>
                    <a:pt x="148034" y="76597"/>
                  </a:lnTo>
                  <a:lnTo>
                    <a:pt x="152003" y="72231"/>
                  </a:lnTo>
                  <a:lnTo>
                    <a:pt x="153194" y="70644"/>
                  </a:lnTo>
                  <a:lnTo>
                    <a:pt x="154781" y="69850"/>
                  </a:lnTo>
                  <a:lnTo>
                    <a:pt x="170656" y="61913"/>
                  </a:lnTo>
                  <a:lnTo>
                    <a:pt x="186134" y="55960"/>
                  </a:lnTo>
                  <a:lnTo>
                    <a:pt x="201216" y="50403"/>
                  </a:lnTo>
                  <a:lnTo>
                    <a:pt x="216297" y="46038"/>
                  </a:lnTo>
                  <a:lnTo>
                    <a:pt x="230981" y="42863"/>
                  </a:lnTo>
                  <a:lnTo>
                    <a:pt x="245269" y="40482"/>
                  </a:lnTo>
                  <a:lnTo>
                    <a:pt x="259556" y="38894"/>
                  </a:lnTo>
                  <a:lnTo>
                    <a:pt x="273050" y="38100"/>
                  </a:lnTo>
                  <a:close/>
                  <a:moveTo>
                    <a:pt x="982954" y="0"/>
                  </a:moveTo>
                  <a:lnTo>
                    <a:pt x="988111" y="0"/>
                  </a:lnTo>
                  <a:lnTo>
                    <a:pt x="2043178" y="0"/>
                  </a:lnTo>
                  <a:lnTo>
                    <a:pt x="2049127" y="0"/>
                  </a:lnTo>
                  <a:lnTo>
                    <a:pt x="2054680" y="397"/>
                  </a:lnTo>
                  <a:lnTo>
                    <a:pt x="2060233" y="1191"/>
                  </a:lnTo>
                  <a:lnTo>
                    <a:pt x="2065786" y="1985"/>
                  </a:lnTo>
                  <a:lnTo>
                    <a:pt x="2070942" y="3572"/>
                  </a:lnTo>
                  <a:lnTo>
                    <a:pt x="2076099" y="5160"/>
                  </a:lnTo>
                  <a:lnTo>
                    <a:pt x="2081255" y="6747"/>
                  </a:lnTo>
                  <a:lnTo>
                    <a:pt x="2086411" y="8732"/>
                  </a:lnTo>
                  <a:lnTo>
                    <a:pt x="2091171" y="11113"/>
                  </a:lnTo>
                  <a:lnTo>
                    <a:pt x="2095931" y="13494"/>
                  </a:lnTo>
                  <a:lnTo>
                    <a:pt x="2100691" y="16272"/>
                  </a:lnTo>
                  <a:lnTo>
                    <a:pt x="2105054" y="19050"/>
                  </a:lnTo>
                  <a:lnTo>
                    <a:pt x="2109417" y="21828"/>
                  </a:lnTo>
                  <a:lnTo>
                    <a:pt x="2113780" y="25401"/>
                  </a:lnTo>
                  <a:lnTo>
                    <a:pt x="2121713" y="32544"/>
                  </a:lnTo>
                  <a:lnTo>
                    <a:pt x="2128852" y="40085"/>
                  </a:lnTo>
                  <a:lnTo>
                    <a:pt x="2131629" y="44451"/>
                  </a:lnTo>
                  <a:lnTo>
                    <a:pt x="2135198" y="48816"/>
                  </a:lnTo>
                  <a:lnTo>
                    <a:pt x="2137578" y="53182"/>
                  </a:lnTo>
                  <a:lnTo>
                    <a:pt x="2140751" y="57944"/>
                  </a:lnTo>
                  <a:lnTo>
                    <a:pt x="2143131" y="62707"/>
                  </a:lnTo>
                  <a:lnTo>
                    <a:pt x="2145114" y="67469"/>
                  </a:lnTo>
                  <a:lnTo>
                    <a:pt x="2147494" y="72628"/>
                  </a:lnTo>
                  <a:lnTo>
                    <a:pt x="2149081" y="77788"/>
                  </a:lnTo>
                  <a:lnTo>
                    <a:pt x="2150271" y="82947"/>
                  </a:lnTo>
                  <a:lnTo>
                    <a:pt x="2151461" y="88107"/>
                  </a:lnTo>
                  <a:lnTo>
                    <a:pt x="2152254" y="93663"/>
                  </a:lnTo>
                  <a:lnTo>
                    <a:pt x="2153444" y="99219"/>
                  </a:lnTo>
                  <a:lnTo>
                    <a:pt x="2153841" y="105172"/>
                  </a:lnTo>
                  <a:lnTo>
                    <a:pt x="2154237" y="110332"/>
                  </a:lnTo>
                  <a:lnTo>
                    <a:pt x="2154237" y="758032"/>
                  </a:lnTo>
                  <a:lnTo>
                    <a:pt x="2153841" y="763588"/>
                  </a:lnTo>
                  <a:lnTo>
                    <a:pt x="2153444" y="769144"/>
                  </a:lnTo>
                  <a:lnTo>
                    <a:pt x="2152254" y="775097"/>
                  </a:lnTo>
                  <a:lnTo>
                    <a:pt x="2151461" y="779860"/>
                  </a:lnTo>
                  <a:lnTo>
                    <a:pt x="2150271" y="785416"/>
                  </a:lnTo>
                  <a:lnTo>
                    <a:pt x="2149081" y="790972"/>
                  </a:lnTo>
                  <a:lnTo>
                    <a:pt x="2147494" y="796132"/>
                  </a:lnTo>
                  <a:lnTo>
                    <a:pt x="2145114" y="800894"/>
                  </a:lnTo>
                  <a:lnTo>
                    <a:pt x="2143131" y="805657"/>
                  </a:lnTo>
                  <a:lnTo>
                    <a:pt x="2140751" y="810816"/>
                  </a:lnTo>
                  <a:lnTo>
                    <a:pt x="2137578" y="815579"/>
                  </a:lnTo>
                  <a:lnTo>
                    <a:pt x="2135198" y="819547"/>
                  </a:lnTo>
                  <a:lnTo>
                    <a:pt x="2131629" y="824310"/>
                  </a:lnTo>
                  <a:lnTo>
                    <a:pt x="2128852" y="827882"/>
                  </a:lnTo>
                  <a:lnTo>
                    <a:pt x="2124886" y="832247"/>
                  </a:lnTo>
                  <a:lnTo>
                    <a:pt x="2121713" y="836216"/>
                  </a:lnTo>
                  <a:lnTo>
                    <a:pt x="2117350" y="839788"/>
                  </a:lnTo>
                  <a:lnTo>
                    <a:pt x="2113780" y="843360"/>
                  </a:lnTo>
                  <a:lnTo>
                    <a:pt x="2109417" y="846535"/>
                  </a:lnTo>
                  <a:lnTo>
                    <a:pt x="2105054" y="849710"/>
                  </a:lnTo>
                  <a:lnTo>
                    <a:pt x="2100691" y="852488"/>
                  </a:lnTo>
                  <a:lnTo>
                    <a:pt x="2095931" y="854869"/>
                  </a:lnTo>
                  <a:lnTo>
                    <a:pt x="2091171" y="857647"/>
                  </a:lnTo>
                  <a:lnTo>
                    <a:pt x="2086411" y="859632"/>
                  </a:lnTo>
                  <a:lnTo>
                    <a:pt x="2081255" y="861616"/>
                  </a:lnTo>
                  <a:lnTo>
                    <a:pt x="2076099" y="863601"/>
                  </a:lnTo>
                  <a:lnTo>
                    <a:pt x="2070942" y="865188"/>
                  </a:lnTo>
                  <a:lnTo>
                    <a:pt x="2065786" y="866379"/>
                  </a:lnTo>
                  <a:lnTo>
                    <a:pt x="2060233" y="867172"/>
                  </a:lnTo>
                  <a:lnTo>
                    <a:pt x="2054680" y="867966"/>
                  </a:lnTo>
                  <a:lnTo>
                    <a:pt x="2049127" y="868363"/>
                  </a:lnTo>
                  <a:lnTo>
                    <a:pt x="2043178" y="868363"/>
                  </a:lnTo>
                  <a:lnTo>
                    <a:pt x="988111" y="868363"/>
                  </a:lnTo>
                  <a:lnTo>
                    <a:pt x="982954" y="868363"/>
                  </a:lnTo>
                  <a:lnTo>
                    <a:pt x="977401" y="867966"/>
                  </a:lnTo>
                  <a:lnTo>
                    <a:pt x="971452" y="867172"/>
                  </a:lnTo>
                  <a:lnTo>
                    <a:pt x="966295" y="866379"/>
                  </a:lnTo>
                  <a:lnTo>
                    <a:pt x="960742" y="865188"/>
                  </a:lnTo>
                  <a:lnTo>
                    <a:pt x="955586" y="863601"/>
                  </a:lnTo>
                  <a:lnTo>
                    <a:pt x="950430" y="861616"/>
                  </a:lnTo>
                  <a:lnTo>
                    <a:pt x="945273" y="859632"/>
                  </a:lnTo>
                  <a:lnTo>
                    <a:pt x="940514" y="857647"/>
                  </a:lnTo>
                  <a:lnTo>
                    <a:pt x="935754" y="854869"/>
                  </a:lnTo>
                  <a:lnTo>
                    <a:pt x="930994" y="852488"/>
                  </a:lnTo>
                  <a:lnTo>
                    <a:pt x="926631" y="849710"/>
                  </a:lnTo>
                  <a:lnTo>
                    <a:pt x="922268" y="846535"/>
                  </a:lnTo>
                  <a:lnTo>
                    <a:pt x="918302" y="843360"/>
                  </a:lnTo>
                  <a:lnTo>
                    <a:pt x="913939" y="839788"/>
                  </a:lnTo>
                  <a:lnTo>
                    <a:pt x="910369" y="836216"/>
                  </a:lnTo>
                  <a:lnTo>
                    <a:pt x="906402" y="832247"/>
                  </a:lnTo>
                  <a:lnTo>
                    <a:pt x="903229" y="827882"/>
                  </a:lnTo>
                  <a:lnTo>
                    <a:pt x="899659" y="824310"/>
                  </a:lnTo>
                  <a:lnTo>
                    <a:pt x="896883" y="819547"/>
                  </a:lnTo>
                  <a:lnTo>
                    <a:pt x="893710" y="815579"/>
                  </a:lnTo>
                  <a:lnTo>
                    <a:pt x="891330" y="810816"/>
                  </a:lnTo>
                  <a:lnTo>
                    <a:pt x="888950" y="805657"/>
                  </a:lnTo>
                  <a:lnTo>
                    <a:pt x="886570" y="800894"/>
                  </a:lnTo>
                  <a:lnTo>
                    <a:pt x="884587" y="796132"/>
                  </a:lnTo>
                  <a:lnTo>
                    <a:pt x="883001" y="790972"/>
                  </a:lnTo>
                  <a:lnTo>
                    <a:pt x="881414" y="785416"/>
                  </a:lnTo>
                  <a:lnTo>
                    <a:pt x="879827" y="779860"/>
                  </a:lnTo>
                  <a:lnTo>
                    <a:pt x="879034" y="775097"/>
                  </a:lnTo>
                  <a:lnTo>
                    <a:pt x="878241" y="769144"/>
                  </a:lnTo>
                  <a:lnTo>
                    <a:pt x="877844" y="763588"/>
                  </a:lnTo>
                  <a:lnTo>
                    <a:pt x="877844" y="758032"/>
                  </a:lnTo>
                  <a:lnTo>
                    <a:pt x="877844" y="696913"/>
                  </a:lnTo>
                  <a:lnTo>
                    <a:pt x="833420" y="723504"/>
                  </a:lnTo>
                  <a:lnTo>
                    <a:pt x="804862" y="676672"/>
                  </a:lnTo>
                  <a:lnTo>
                    <a:pt x="877844" y="633413"/>
                  </a:lnTo>
                  <a:lnTo>
                    <a:pt x="877844" y="110332"/>
                  </a:lnTo>
                  <a:lnTo>
                    <a:pt x="877844" y="105172"/>
                  </a:lnTo>
                  <a:lnTo>
                    <a:pt x="878241" y="99219"/>
                  </a:lnTo>
                  <a:lnTo>
                    <a:pt x="879034" y="93663"/>
                  </a:lnTo>
                  <a:lnTo>
                    <a:pt x="879827" y="88107"/>
                  </a:lnTo>
                  <a:lnTo>
                    <a:pt x="881414" y="82947"/>
                  </a:lnTo>
                  <a:lnTo>
                    <a:pt x="883001" y="77788"/>
                  </a:lnTo>
                  <a:lnTo>
                    <a:pt x="884587" y="72628"/>
                  </a:lnTo>
                  <a:lnTo>
                    <a:pt x="886570" y="67469"/>
                  </a:lnTo>
                  <a:lnTo>
                    <a:pt x="888950" y="62707"/>
                  </a:lnTo>
                  <a:lnTo>
                    <a:pt x="891330" y="57944"/>
                  </a:lnTo>
                  <a:lnTo>
                    <a:pt x="893710" y="53182"/>
                  </a:lnTo>
                  <a:lnTo>
                    <a:pt x="896883" y="48816"/>
                  </a:lnTo>
                  <a:lnTo>
                    <a:pt x="899659" y="44451"/>
                  </a:lnTo>
                  <a:lnTo>
                    <a:pt x="903229" y="40085"/>
                  </a:lnTo>
                  <a:lnTo>
                    <a:pt x="910369" y="32544"/>
                  </a:lnTo>
                  <a:lnTo>
                    <a:pt x="918302" y="25401"/>
                  </a:lnTo>
                  <a:lnTo>
                    <a:pt x="922268" y="21828"/>
                  </a:lnTo>
                  <a:lnTo>
                    <a:pt x="926631" y="19050"/>
                  </a:lnTo>
                  <a:lnTo>
                    <a:pt x="930994" y="16272"/>
                  </a:lnTo>
                  <a:lnTo>
                    <a:pt x="935754" y="13494"/>
                  </a:lnTo>
                  <a:lnTo>
                    <a:pt x="940514" y="11113"/>
                  </a:lnTo>
                  <a:lnTo>
                    <a:pt x="945273" y="8732"/>
                  </a:lnTo>
                  <a:lnTo>
                    <a:pt x="950430" y="6747"/>
                  </a:lnTo>
                  <a:lnTo>
                    <a:pt x="955586" y="5160"/>
                  </a:lnTo>
                  <a:lnTo>
                    <a:pt x="960742" y="3572"/>
                  </a:lnTo>
                  <a:lnTo>
                    <a:pt x="966295" y="1985"/>
                  </a:lnTo>
                  <a:lnTo>
                    <a:pt x="971452" y="1191"/>
                  </a:lnTo>
                  <a:lnTo>
                    <a:pt x="977401" y="397"/>
                  </a:lnTo>
                  <a:lnTo>
                    <a:pt x="982954" y="0"/>
                  </a:lnTo>
                  <a:close/>
                </a:path>
              </a:pathLst>
            </a:custGeom>
            <a:solidFill>
              <a:schemeClr val="bg1"/>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endParaRPr>
            </a:p>
          </p:txBody>
        </p:sp>
      </p:grpSp>
      <p:grpSp>
        <p:nvGrpSpPr>
          <p:cNvPr id="24" name="组合 23"/>
          <p:cNvGrpSpPr/>
          <p:nvPr/>
        </p:nvGrpSpPr>
        <p:grpSpPr>
          <a:xfrm>
            <a:off x="5537835" y="4695825"/>
            <a:ext cx="781050" cy="781050"/>
            <a:chOff x="8721" y="7395"/>
            <a:chExt cx="1230" cy="1230"/>
          </a:xfrm>
        </p:grpSpPr>
        <p:sp>
          <p:nvSpPr>
            <p:cNvPr id="13" name="椭圆 12"/>
            <p:cNvSpPr/>
            <p:nvPr/>
          </p:nvSpPr>
          <p:spPr>
            <a:xfrm>
              <a:off x="8721" y="7395"/>
              <a:ext cx="1231" cy="1231"/>
            </a:xfrm>
            <a:prstGeom prst="ellipse">
              <a:avLst/>
            </a:prstGeom>
            <a:solidFill>
              <a:srgbClr val="D63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 23"/>
            <p:cNvSpPr/>
            <p:nvPr/>
          </p:nvSpPr>
          <p:spPr bwMode="auto">
            <a:xfrm>
              <a:off x="9040" y="7657"/>
              <a:ext cx="594" cy="707"/>
            </a:xfrm>
            <a:custGeom>
              <a:avLst/>
              <a:gdLst/>
              <a:ahLst/>
              <a:cxnLst/>
              <a:rect l="0" t="0" r="r" b="b"/>
              <a:pathLst>
                <a:path w="1646238" h="2433638">
                  <a:moveTo>
                    <a:pt x="577732" y="161925"/>
                  </a:moveTo>
                  <a:lnTo>
                    <a:pt x="586070" y="162719"/>
                  </a:lnTo>
                  <a:lnTo>
                    <a:pt x="593614" y="163910"/>
                  </a:lnTo>
                  <a:lnTo>
                    <a:pt x="597585" y="164703"/>
                  </a:lnTo>
                  <a:lnTo>
                    <a:pt x="601953" y="165894"/>
                  </a:lnTo>
                  <a:lnTo>
                    <a:pt x="605526" y="167482"/>
                  </a:lnTo>
                  <a:lnTo>
                    <a:pt x="609100" y="169069"/>
                  </a:lnTo>
                  <a:lnTo>
                    <a:pt x="612674" y="171053"/>
                  </a:lnTo>
                  <a:lnTo>
                    <a:pt x="616247" y="173435"/>
                  </a:lnTo>
                  <a:lnTo>
                    <a:pt x="619821" y="176610"/>
                  </a:lnTo>
                  <a:lnTo>
                    <a:pt x="623394" y="179388"/>
                  </a:lnTo>
                  <a:lnTo>
                    <a:pt x="626968" y="182563"/>
                  </a:lnTo>
                  <a:lnTo>
                    <a:pt x="630145" y="186135"/>
                  </a:lnTo>
                  <a:lnTo>
                    <a:pt x="633321" y="190103"/>
                  </a:lnTo>
                  <a:lnTo>
                    <a:pt x="636498" y="194469"/>
                  </a:lnTo>
                  <a:lnTo>
                    <a:pt x="639674" y="199232"/>
                  </a:lnTo>
                  <a:lnTo>
                    <a:pt x="642454" y="204788"/>
                  </a:lnTo>
                  <a:lnTo>
                    <a:pt x="645233" y="210344"/>
                  </a:lnTo>
                  <a:lnTo>
                    <a:pt x="648013" y="216297"/>
                  </a:lnTo>
                  <a:lnTo>
                    <a:pt x="650792" y="222647"/>
                  </a:lnTo>
                  <a:lnTo>
                    <a:pt x="653969" y="229394"/>
                  </a:lnTo>
                  <a:lnTo>
                    <a:pt x="656351" y="237332"/>
                  </a:lnTo>
                  <a:lnTo>
                    <a:pt x="658733" y="245269"/>
                  </a:lnTo>
                  <a:lnTo>
                    <a:pt x="838208" y="927100"/>
                  </a:lnTo>
                  <a:lnTo>
                    <a:pt x="840193" y="928291"/>
                  </a:lnTo>
                  <a:lnTo>
                    <a:pt x="841781" y="933450"/>
                  </a:lnTo>
                  <a:lnTo>
                    <a:pt x="899356" y="921941"/>
                  </a:lnTo>
                  <a:lnTo>
                    <a:pt x="911665" y="922338"/>
                  </a:lnTo>
                  <a:lnTo>
                    <a:pt x="923180" y="923529"/>
                  </a:lnTo>
                  <a:lnTo>
                    <a:pt x="935489" y="924719"/>
                  </a:lnTo>
                  <a:lnTo>
                    <a:pt x="946607" y="926704"/>
                  </a:lnTo>
                  <a:lnTo>
                    <a:pt x="957725" y="929482"/>
                  </a:lnTo>
                  <a:lnTo>
                    <a:pt x="969240" y="932657"/>
                  </a:lnTo>
                  <a:lnTo>
                    <a:pt x="979960" y="936229"/>
                  </a:lnTo>
                  <a:lnTo>
                    <a:pt x="991078" y="939800"/>
                  </a:lnTo>
                  <a:lnTo>
                    <a:pt x="1001402" y="944166"/>
                  </a:lnTo>
                  <a:lnTo>
                    <a:pt x="1011726" y="948929"/>
                  </a:lnTo>
                  <a:lnTo>
                    <a:pt x="1022049" y="954485"/>
                  </a:lnTo>
                  <a:lnTo>
                    <a:pt x="1031976" y="960438"/>
                  </a:lnTo>
                  <a:lnTo>
                    <a:pt x="1041506" y="966788"/>
                  </a:lnTo>
                  <a:lnTo>
                    <a:pt x="1051432" y="973535"/>
                  </a:lnTo>
                  <a:lnTo>
                    <a:pt x="1060565" y="980679"/>
                  </a:lnTo>
                  <a:lnTo>
                    <a:pt x="1069697" y="988616"/>
                  </a:lnTo>
                  <a:lnTo>
                    <a:pt x="1076050" y="994172"/>
                  </a:lnTo>
                  <a:lnTo>
                    <a:pt x="1081212" y="999729"/>
                  </a:lnTo>
                  <a:lnTo>
                    <a:pt x="1086374" y="1005682"/>
                  </a:lnTo>
                  <a:lnTo>
                    <a:pt x="1090345" y="1012032"/>
                  </a:lnTo>
                  <a:lnTo>
                    <a:pt x="1126478" y="1071960"/>
                  </a:lnTo>
                  <a:lnTo>
                    <a:pt x="1183258" y="1074341"/>
                  </a:lnTo>
                  <a:lnTo>
                    <a:pt x="1184847" y="1075532"/>
                  </a:lnTo>
                  <a:lnTo>
                    <a:pt x="1199538" y="1077913"/>
                  </a:lnTo>
                  <a:lnTo>
                    <a:pt x="1214230" y="1081088"/>
                  </a:lnTo>
                  <a:lnTo>
                    <a:pt x="1228524" y="1085057"/>
                  </a:lnTo>
                  <a:lnTo>
                    <a:pt x="1242818" y="1089422"/>
                  </a:lnTo>
                  <a:lnTo>
                    <a:pt x="1256716" y="1094582"/>
                  </a:lnTo>
                  <a:lnTo>
                    <a:pt x="1271010" y="1100932"/>
                  </a:lnTo>
                  <a:lnTo>
                    <a:pt x="1284510" y="1106885"/>
                  </a:lnTo>
                  <a:lnTo>
                    <a:pt x="1298011" y="1114029"/>
                  </a:lnTo>
                  <a:lnTo>
                    <a:pt x="1310717" y="1121172"/>
                  </a:lnTo>
                  <a:lnTo>
                    <a:pt x="1323820" y="1129507"/>
                  </a:lnTo>
                  <a:lnTo>
                    <a:pt x="1336129" y="1137444"/>
                  </a:lnTo>
                  <a:lnTo>
                    <a:pt x="1348041" y="1146175"/>
                  </a:lnTo>
                  <a:lnTo>
                    <a:pt x="1359953" y="1155700"/>
                  </a:lnTo>
                  <a:lnTo>
                    <a:pt x="1371071" y="1165225"/>
                  </a:lnTo>
                  <a:lnTo>
                    <a:pt x="1381792" y="1175147"/>
                  </a:lnTo>
                  <a:lnTo>
                    <a:pt x="1392115" y="1185863"/>
                  </a:lnTo>
                  <a:lnTo>
                    <a:pt x="1408792" y="1204119"/>
                  </a:lnTo>
                  <a:lnTo>
                    <a:pt x="1424278" y="1223566"/>
                  </a:lnTo>
                  <a:lnTo>
                    <a:pt x="1439763" y="1243410"/>
                  </a:lnTo>
                  <a:lnTo>
                    <a:pt x="1454058" y="1263254"/>
                  </a:lnTo>
                  <a:lnTo>
                    <a:pt x="1467955" y="1283891"/>
                  </a:lnTo>
                  <a:lnTo>
                    <a:pt x="1480264" y="1305322"/>
                  </a:lnTo>
                  <a:lnTo>
                    <a:pt x="1492970" y="1327150"/>
                  </a:lnTo>
                  <a:lnTo>
                    <a:pt x="1504088" y="1348582"/>
                  </a:lnTo>
                  <a:lnTo>
                    <a:pt x="1505279" y="1351360"/>
                  </a:lnTo>
                  <a:lnTo>
                    <a:pt x="1506471" y="1352154"/>
                  </a:lnTo>
                  <a:lnTo>
                    <a:pt x="1508059" y="1352550"/>
                  </a:lnTo>
                  <a:lnTo>
                    <a:pt x="1518780" y="1353344"/>
                  </a:lnTo>
                  <a:lnTo>
                    <a:pt x="1528309" y="1355329"/>
                  </a:lnTo>
                  <a:lnTo>
                    <a:pt x="1537839" y="1357710"/>
                  </a:lnTo>
                  <a:lnTo>
                    <a:pt x="1546971" y="1360885"/>
                  </a:lnTo>
                  <a:lnTo>
                    <a:pt x="1555707" y="1364457"/>
                  </a:lnTo>
                  <a:lnTo>
                    <a:pt x="1563648" y="1368822"/>
                  </a:lnTo>
                  <a:lnTo>
                    <a:pt x="1571590" y="1373982"/>
                  </a:lnTo>
                  <a:lnTo>
                    <a:pt x="1578737" y="1379935"/>
                  </a:lnTo>
                  <a:lnTo>
                    <a:pt x="1585487" y="1385888"/>
                  </a:lnTo>
                  <a:lnTo>
                    <a:pt x="1591840" y="1392238"/>
                  </a:lnTo>
                  <a:lnTo>
                    <a:pt x="1597796" y="1398985"/>
                  </a:lnTo>
                  <a:lnTo>
                    <a:pt x="1603752" y="1406525"/>
                  </a:lnTo>
                  <a:lnTo>
                    <a:pt x="1608914" y="1413669"/>
                  </a:lnTo>
                  <a:lnTo>
                    <a:pt x="1613678" y="1421607"/>
                  </a:lnTo>
                  <a:lnTo>
                    <a:pt x="1618046" y="1429544"/>
                  </a:lnTo>
                  <a:lnTo>
                    <a:pt x="1622017" y="1437879"/>
                  </a:lnTo>
                  <a:lnTo>
                    <a:pt x="1625988" y="1446213"/>
                  </a:lnTo>
                  <a:lnTo>
                    <a:pt x="1629561" y="1454547"/>
                  </a:lnTo>
                  <a:lnTo>
                    <a:pt x="1632738" y="1463279"/>
                  </a:lnTo>
                  <a:lnTo>
                    <a:pt x="1635517" y="1471613"/>
                  </a:lnTo>
                  <a:lnTo>
                    <a:pt x="1637900" y="1479947"/>
                  </a:lnTo>
                  <a:lnTo>
                    <a:pt x="1639885" y="1488282"/>
                  </a:lnTo>
                  <a:lnTo>
                    <a:pt x="1641473" y="1497013"/>
                  </a:lnTo>
                  <a:lnTo>
                    <a:pt x="1643062" y="1504950"/>
                  </a:lnTo>
                  <a:lnTo>
                    <a:pt x="1644253" y="1512491"/>
                  </a:lnTo>
                  <a:lnTo>
                    <a:pt x="1645047" y="1520429"/>
                  </a:lnTo>
                  <a:lnTo>
                    <a:pt x="1645841" y="1527969"/>
                  </a:lnTo>
                  <a:lnTo>
                    <a:pt x="1646238" y="1534716"/>
                  </a:lnTo>
                  <a:lnTo>
                    <a:pt x="1646238" y="1541463"/>
                  </a:lnTo>
                  <a:lnTo>
                    <a:pt x="1646238" y="1548210"/>
                  </a:lnTo>
                  <a:lnTo>
                    <a:pt x="1645841" y="1553766"/>
                  </a:lnTo>
                  <a:lnTo>
                    <a:pt x="1645444" y="1558925"/>
                  </a:lnTo>
                  <a:lnTo>
                    <a:pt x="1643458" y="1570832"/>
                  </a:lnTo>
                  <a:lnTo>
                    <a:pt x="1642267" y="1583532"/>
                  </a:lnTo>
                  <a:lnTo>
                    <a:pt x="1641473" y="1595835"/>
                  </a:lnTo>
                  <a:lnTo>
                    <a:pt x="1640679" y="1608535"/>
                  </a:lnTo>
                  <a:lnTo>
                    <a:pt x="1634723" y="1749029"/>
                  </a:lnTo>
                  <a:lnTo>
                    <a:pt x="1628370" y="1889126"/>
                  </a:lnTo>
                  <a:lnTo>
                    <a:pt x="1627973" y="1902222"/>
                  </a:lnTo>
                  <a:lnTo>
                    <a:pt x="1626385" y="1915716"/>
                  </a:lnTo>
                  <a:lnTo>
                    <a:pt x="1625194" y="1928416"/>
                  </a:lnTo>
                  <a:lnTo>
                    <a:pt x="1623208" y="1941910"/>
                  </a:lnTo>
                  <a:lnTo>
                    <a:pt x="1621223" y="1954610"/>
                  </a:lnTo>
                  <a:lnTo>
                    <a:pt x="1618840" y="1968104"/>
                  </a:lnTo>
                  <a:lnTo>
                    <a:pt x="1616061" y="1980804"/>
                  </a:lnTo>
                  <a:lnTo>
                    <a:pt x="1612884" y="1993504"/>
                  </a:lnTo>
                  <a:lnTo>
                    <a:pt x="1604546" y="2026444"/>
                  </a:lnTo>
                  <a:lnTo>
                    <a:pt x="1595414" y="2058988"/>
                  </a:lnTo>
                  <a:lnTo>
                    <a:pt x="1586281" y="2091532"/>
                  </a:lnTo>
                  <a:lnTo>
                    <a:pt x="1577148" y="2123679"/>
                  </a:lnTo>
                  <a:lnTo>
                    <a:pt x="1579134" y="2125663"/>
                  </a:lnTo>
                  <a:lnTo>
                    <a:pt x="1617252" y="2294732"/>
                  </a:lnTo>
                  <a:lnTo>
                    <a:pt x="1571590" y="2303463"/>
                  </a:lnTo>
                  <a:lnTo>
                    <a:pt x="1487411" y="2318147"/>
                  </a:lnTo>
                  <a:lnTo>
                    <a:pt x="1251951" y="2359026"/>
                  </a:lnTo>
                  <a:lnTo>
                    <a:pt x="1000608" y="2402285"/>
                  </a:lnTo>
                  <a:lnTo>
                    <a:pt x="897370" y="2420541"/>
                  </a:lnTo>
                  <a:lnTo>
                    <a:pt x="824310" y="2433638"/>
                  </a:lnTo>
                  <a:lnTo>
                    <a:pt x="785398" y="2236391"/>
                  </a:lnTo>
                  <a:lnTo>
                    <a:pt x="781030" y="2228851"/>
                  </a:lnTo>
                  <a:lnTo>
                    <a:pt x="776662" y="2221707"/>
                  </a:lnTo>
                  <a:lnTo>
                    <a:pt x="771897" y="2214563"/>
                  </a:lnTo>
                  <a:lnTo>
                    <a:pt x="767133" y="2207816"/>
                  </a:lnTo>
                  <a:lnTo>
                    <a:pt x="761574" y="2201069"/>
                  </a:lnTo>
                  <a:lnTo>
                    <a:pt x="756015" y="2194719"/>
                  </a:lnTo>
                  <a:lnTo>
                    <a:pt x="750456" y="2188369"/>
                  </a:lnTo>
                  <a:lnTo>
                    <a:pt x="744897" y="2182416"/>
                  </a:lnTo>
                  <a:lnTo>
                    <a:pt x="738544" y="2176463"/>
                  </a:lnTo>
                  <a:lnTo>
                    <a:pt x="732191" y="2170907"/>
                  </a:lnTo>
                  <a:lnTo>
                    <a:pt x="725441" y="2165351"/>
                  </a:lnTo>
                  <a:lnTo>
                    <a:pt x="719088" y="2159794"/>
                  </a:lnTo>
                  <a:lnTo>
                    <a:pt x="711940" y="2155032"/>
                  </a:lnTo>
                  <a:lnTo>
                    <a:pt x="704396" y="2149873"/>
                  </a:lnTo>
                  <a:lnTo>
                    <a:pt x="697249" y="2145507"/>
                  </a:lnTo>
                  <a:lnTo>
                    <a:pt x="689705" y="2141141"/>
                  </a:lnTo>
                  <a:lnTo>
                    <a:pt x="678984" y="2135585"/>
                  </a:lnTo>
                  <a:lnTo>
                    <a:pt x="668660" y="2130029"/>
                  </a:lnTo>
                  <a:lnTo>
                    <a:pt x="648807" y="2118519"/>
                  </a:lnTo>
                  <a:lnTo>
                    <a:pt x="630145" y="2106216"/>
                  </a:lnTo>
                  <a:lnTo>
                    <a:pt x="611482" y="2093119"/>
                  </a:lnTo>
                  <a:lnTo>
                    <a:pt x="593217" y="2080022"/>
                  </a:lnTo>
                  <a:lnTo>
                    <a:pt x="576144" y="2065735"/>
                  </a:lnTo>
                  <a:lnTo>
                    <a:pt x="559070" y="2051447"/>
                  </a:lnTo>
                  <a:lnTo>
                    <a:pt x="543187" y="2035969"/>
                  </a:lnTo>
                  <a:lnTo>
                    <a:pt x="526907" y="2020491"/>
                  </a:lnTo>
                  <a:lnTo>
                    <a:pt x="511422" y="2004616"/>
                  </a:lnTo>
                  <a:lnTo>
                    <a:pt x="496333" y="1988344"/>
                  </a:lnTo>
                  <a:lnTo>
                    <a:pt x="481245" y="1971676"/>
                  </a:lnTo>
                  <a:lnTo>
                    <a:pt x="466951" y="1954610"/>
                  </a:lnTo>
                  <a:lnTo>
                    <a:pt x="452259" y="1937147"/>
                  </a:lnTo>
                  <a:lnTo>
                    <a:pt x="424067" y="1902222"/>
                  </a:lnTo>
                  <a:lnTo>
                    <a:pt x="418111" y="1894285"/>
                  </a:lnTo>
                  <a:lnTo>
                    <a:pt x="412552" y="1886744"/>
                  </a:lnTo>
                  <a:lnTo>
                    <a:pt x="401435" y="1870472"/>
                  </a:lnTo>
                  <a:lnTo>
                    <a:pt x="391508" y="1853804"/>
                  </a:lnTo>
                  <a:lnTo>
                    <a:pt x="381978" y="1837532"/>
                  </a:lnTo>
                  <a:lnTo>
                    <a:pt x="372846" y="1820069"/>
                  </a:lnTo>
                  <a:lnTo>
                    <a:pt x="364110" y="1803401"/>
                  </a:lnTo>
                  <a:lnTo>
                    <a:pt x="356169" y="1785541"/>
                  </a:lnTo>
                  <a:lnTo>
                    <a:pt x="348228" y="1768079"/>
                  </a:lnTo>
                  <a:lnTo>
                    <a:pt x="332345" y="1733551"/>
                  </a:lnTo>
                  <a:lnTo>
                    <a:pt x="324404" y="1716485"/>
                  </a:lnTo>
                  <a:lnTo>
                    <a:pt x="316065" y="1699022"/>
                  </a:lnTo>
                  <a:lnTo>
                    <a:pt x="307727" y="1682354"/>
                  </a:lnTo>
                  <a:lnTo>
                    <a:pt x="298991" y="1666082"/>
                  </a:lnTo>
                  <a:lnTo>
                    <a:pt x="289462" y="1649413"/>
                  </a:lnTo>
                  <a:lnTo>
                    <a:pt x="279535" y="1633935"/>
                  </a:lnTo>
                  <a:lnTo>
                    <a:pt x="275962" y="1624410"/>
                  </a:lnTo>
                  <a:lnTo>
                    <a:pt x="271594" y="1614885"/>
                  </a:lnTo>
                  <a:lnTo>
                    <a:pt x="266829" y="1605360"/>
                  </a:lnTo>
                  <a:lnTo>
                    <a:pt x="261667" y="1595835"/>
                  </a:lnTo>
                  <a:lnTo>
                    <a:pt x="256505" y="1586310"/>
                  </a:lnTo>
                  <a:lnTo>
                    <a:pt x="250946" y="1577182"/>
                  </a:lnTo>
                  <a:lnTo>
                    <a:pt x="239431" y="1558132"/>
                  </a:lnTo>
                  <a:lnTo>
                    <a:pt x="227122" y="1539479"/>
                  </a:lnTo>
                  <a:lnTo>
                    <a:pt x="214813" y="1521619"/>
                  </a:lnTo>
                  <a:lnTo>
                    <a:pt x="190592" y="1486694"/>
                  </a:lnTo>
                  <a:lnTo>
                    <a:pt x="185827" y="1479154"/>
                  </a:lnTo>
                  <a:lnTo>
                    <a:pt x="181063" y="1470422"/>
                  </a:lnTo>
                  <a:lnTo>
                    <a:pt x="170342" y="1450579"/>
                  </a:lnTo>
                  <a:lnTo>
                    <a:pt x="164783" y="1441054"/>
                  </a:lnTo>
                  <a:lnTo>
                    <a:pt x="159224" y="1431132"/>
                  </a:lnTo>
                  <a:lnTo>
                    <a:pt x="156444" y="1427163"/>
                  </a:lnTo>
                  <a:lnTo>
                    <a:pt x="153268" y="1423194"/>
                  </a:lnTo>
                  <a:lnTo>
                    <a:pt x="149694" y="1419622"/>
                  </a:lnTo>
                  <a:lnTo>
                    <a:pt x="146518" y="1416447"/>
                  </a:lnTo>
                  <a:lnTo>
                    <a:pt x="143738" y="1413272"/>
                  </a:lnTo>
                  <a:lnTo>
                    <a:pt x="140959" y="1409304"/>
                  </a:lnTo>
                  <a:lnTo>
                    <a:pt x="138576" y="1404541"/>
                  </a:lnTo>
                  <a:lnTo>
                    <a:pt x="136591" y="1398985"/>
                  </a:lnTo>
                  <a:lnTo>
                    <a:pt x="134209" y="1393429"/>
                  </a:lnTo>
                  <a:lnTo>
                    <a:pt x="132620" y="1387475"/>
                  </a:lnTo>
                  <a:lnTo>
                    <a:pt x="129047" y="1373982"/>
                  </a:lnTo>
                  <a:lnTo>
                    <a:pt x="125870" y="1360488"/>
                  </a:lnTo>
                  <a:lnTo>
                    <a:pt x="122694" y="1346994"/>
                  </a:lnTo>
                  <a:lnTo>
                    <a:pt x="120311" y="1335485"/>
                  </a:lnTo>
                  <a:lnTo>
                    <a:pt x="117532" y="1325563"/>
                  </a:lnTo>
                  <a:lnTo>
                    <a:pt x="109194" y="1300560"/>
                  </a:lnTo>
                  <a:lnTo>
                    <a:pt x="100458" y="1276350"/>
                  </a:lnTo>
                  <a:lnTo>
                    <a:pt x="95296" y="1264047"/>
                  </a:lnTo>
                  <a:lnTo>
                    <a:pt x="90531" y="1252538"/>
                  </a:lnTo>
                  <a:lnTo>
                    <a:pt x="85767" y="1241425"/>
                  </a:lnTo>
                  <a:lnTo>
                    <a:pt x="80208" y="1229916"/>
                  </a:lnTo>
                  <a:lnTo>
                    <a:pt x="77031" y="1223566"/>
                  </a:lnTo>
                  <a:lnTo>
                    <a:pt x="73458" y="1217216"/>
                  </a:lnTo>
                  <a:lnTo>
                    <a:pt x="65119" y="1203722"/>
                  </a:lnTo>
                  <a:lnTo>
                    <a:pt x="55987" y="1190625"/>
                  </a:lnTo>
                  <a:lnTo>
                    <a:pt x="46457" y="1177132"/>
                  </a:lnTo>
                  <a:lnTo>
                    <a:pt x="26207" y="1150938"/>
                  </a:lnTo>
                  <a:lnTo>
                    <a:pt x="6353" y="1125538"/>
                  </a:lnTo>
                  <a:lnTo>
                    <a:pt x="3574" y="1121172"/>
                  </a:lnTo>
                  <a:lnTo>
                    <a:pt x="1589" y="1116410"/>
                  </a:lnTo>
                  <a:lnTo>
                    <a:pt x="397" y="1111250"/>
                  </a:lnTo>
                  <a:lnTo>
                    <a:pt x="0" y="1106091"/>
                  </a:lnTo>
                  <a:lnTo>
                    <a:pt x="0" y="1100535"/>
                  </a:lnTo>
                  <a:lnTo>
                    <a:pt x="794" y="1094582"/>
                  </a:lnTo>
                  <a:lnTo>
                    <a:pt x="1986" y="1088629"/>
                  </a:lnTo>
                  <a:lnTo>
                    <a:pt x="3574" y="1083072"/>
                  </a:lnTo>
                  <a:lnTo>
                    <a:pt x="5559" y="1077516"/>
                  </a:lnTo>
                  <a:lnTo>
                    <a:pt x="8339" y="1071960"/>
                  </a:lnTo>
                  <a:lnTo>
                    <a:pt x="11118" y="1066404"/>
                  </a:lnTo>
                  <a:lnTo>
                    <a:pt x="14295" y="1061641"/>
                  </a:lnTo>
                  <a:lnTo>
                    <a:pt x="17868" y="1056879"/>
                  </a:lnTo>
                  <a:lnTo>
                    <a:pt x="21045" y="1052910"/>
                  </a:lnTo>
                  <a:lnTo>
                    <a:pt x="24618" y="1048941"/>
                  </a:lnTo>
                  <a:lnTo>
                    <a:pt x="28192" y="1045766"/>
                  </a:lnTo>
                  <a:lnTo>
                    <a:pt x="33751" y="1041400"/>
                  </a:lnTo>
                  <a:lnTo>
                    <a:pt x="39310" y="1037432"/>
                  </a:lnTo>
                  <a:lnTo>
                    <a:pt x="45663" y="1034257"/>
                  </a:lnTo>
                  <a:lnTo>
                    <a:pt x="52016" y="1031479"/>
                  </a:lnTo>
                  <a:lnTo>
                    <a:pt x="58369" y="1029097"/>
                  </a:lnTo>
                  <a:lnTo>
                    <a:pt x="64722" y="1027113"/>
                  </a:lnTo>
                  <a:lnTo>
                    <a:pt x="71869" y="1025922"/>
                  </a:lnTo>
                  <a:lnTo>
                    <a:pt x="78619" y="1024732"/>
                  </a:lnTo>
                  <a:lnTo>
                    <a:pt x="85767" y="1023938"/>
                  </a:lnTo>
                  <a:lnTo>
                    <a:pt x="92517" y="1023541"/>
                  </a:lnTo>
                  <a:lnTo>
                    <a:pt x="100061" y="1023938"/>
                  </a:lnTo>
                  <a:lnTo>
                    <a:pt x="107208" y="1024335"/>
                  </a:lnTo>
                  <a:lnTo>
                    <a:pt x="114355" y="1024732"/>
                  </a:lnTo>
                  <a:lnTo>
                    <a:pt x="121503" y="1025922"/>
                  </a:lnTo>
                  <a:lnTo>
                    <a:pt x="129047" y="1027510"/>
                  </a:lnTo>
                  <a:lnTo>
                    <a:pt x="136194" y="1029097"/>
                  </a:lnTo>
                  <a:lnTo>
                    <a:pt x="143341" y="1031082"/>
                  </a:lnTo>
                  <a:lnTo>
                    <a:pt x="150488" y="1033066"/>
                  </a:lnTo>
                  <a:lnTo>
                    <a:pt x="157636" y="1035844"/>
                  </a:lnTo>
                  <a:lnTo>
                    <a:pt x="164783" y="1038622"/>
                  </a:lnTo>
                  <a:lnTo>
                    <a:pt x="171533" y="1041400"/>
                  </a:lnTo>
                  <a:lnTo>
                    <a:pt x="177886" y="1044972"/>
                  </a:lnTo>
                  <a:lnTo>
                    <a:pt x="185033" y="1048544"/>
                  </a:lnTo>
                  <a:lnTo>
                    <a:pt x="191386" y="1052116"/>
                  </a:lnTo>
                  <a:lnTo>
                    <a:pt x="197739" y="1055688"/>
                  </a:lnTo>
                  <a:lnTo>
                    <a:pt x="203695" y="1059657"/>
                  </a:lnTo>
                  <a:lnTo>
                    <a:pt x="209651" y="1064022"/>
                  </a:lnTo>
                  <a:lnTo>
                    <a:pt x="215210" y="1067991"/>
                  </a:lnTo>
                  <a:lnTo>
                    <a:pt x="220769" y="1072754"/>
                  </a:lnTo>
                  <a:lnTo>
                    <a:pt x="225534" y="1077516"/>
                  </a:lnTo>
                  <a:lnTo>
                    <a:pt x="230299" y="1081882"/>
                  </a:lnTo>
                  <a:lnTo>
                    <a:pt x="235064" y="1086644"/>
                  </a:lnTo>
                  <a:lnTo>
                    <a:pt x="239828" y="1092200"/>
                  </a:lnTo>
                  <a:lnTo>
                    <a:pt x="244593" y="1097757"/>
                  </a:lnTo>
                  <a:lnTo>
                    <a:pt x="252932" y="1109663"/>
                  </a:lnTo>
                  <a:lnTo>
                    <a:pt x="260873" y="1121966"/>
                  </a:lnTo>
                  <a:lnTo>
                    <a:pt x="268814" y="1135063"/>
                  </a:lnTo>
                  <a:lnTo>
                    <a:pt x="283903" y="1160463"/>
                  </a:lnTo>
                  <a:lnTo>
                    <a:pt x="291447" y="1173163"/>
                  </a:lnTo>
                  <a:lnTo>
                    <a:pt x="299388" y="1185069"/>
                  </a:lnTo>
                  <a:lnTo>
                    <a:pt x="306139" y="1195785"/>
                  </a:lnTo>
                  <a:lnTo>
                    <a:pt x="312889" y="1206897"/>
                  </a:lnTo>
                  <a:lnTo>
                    <a:pt x="327580" y="1230710"/>
                  </a:lnTo>
                  <a:lnTo>
                    <a:pt x="342272" y="1255713"/>
                  </a:lnTo>
                  <a:lnTo>
                    <a:pt x="357757" y="1281113"/>
                  </a:lnTo>
                  <a:lnTo>
                    <a:pt x="365699" y="1293416"/>
                  </a:lnTo>
                  <a:lnTo>
                    <a:pt x="373640" y="1305719"/>
                  </a:lnTo>
                  <a:lnTo>
                    <a:pt x="382375" y="1317229"/>
                  </a:lnTo>
                  <a:lnTo>
                    <a:pt x="390714" y="1328738"/>
                  </a:lnTo>
                  <a:lnTo>
                    <a:pt x="399846" y="1339454"/>
                  </a:lnTo>
                  <a:lnTo>
                    <a:pt x="409376" y="1348979"/>
                  </a:lnTo>
                  <a:lnTo>
                    <a:pt x="418905" y="1358504"/>
                  </a:lnTo>
                  <a:lnTo>
                    <a:pt x="423670" y="1362472"/>
                  </a:lnTo>
                  <a:lnTo>
                    <a:pt x="428832" y="1366441"/>
                  </a:lnTo>
                  <a:lnTo>
                    <a:pt x="437171" y="1372791"/>
                  </a:lnTo>
                  <a:lnTo>
                    <a:pt x="445112" y="1378744"/>
                  </a:lnTo>
                  <a:lnTo>
                    <a:pt x="453450" y="1383904"/>
                  </a:lnTo>
                  <a:lnTo>
                    <a:pt x="462186" y="1388666"/>
                  </a:lnTo>
                  <a:lnTo>
                    <a:pt x="470921" y="1392635"/>
                  </a:lnTo>
                  <a:lnTo>
                    <a:pt x="479260" y="1396207"/>
                  </a:lnTo>
                  <a:lnTo>
                    <a:pt x="488789" y="1399382"/>
                  </a:lnTo>
                  <a:lnTo>
                    <a:pt x="497525" y="1402160"/>
                  </a:lnTo>
                  <a:lnTo>
                    <a:pt x="506657" y="1404144"/>
                  </a:lnTo>
                  <a:lnTo>
                    <a:pt x="516187" y="1405732"/>
                  </a:lnTo>
                  <a:lnTo>
                    <a:pt x="525716" y="1407319"/>
                  </a:lnTo>
                  <a:lnTo>
                    <a:pt x="535246" y="1408113"/>
                  </a:lnTo>
                  <a:lnTo>
                    <a:pt x="545172" y="1408113"/>
                  </a:lnTo>
                  <a:lnTo>
                    <a:pt x="555099" y="1407716"/>
                  </a:lnTo>
                  <a:lnTo>
                    <a:pt x="565423" y="1406922"/>
                  </a:lnTo>
                  <a:lnTo>
                    <a:pt x="575746" y="1404938"/>
                  </a:lnTo>
                  <a:lnTo>
                    <a:pt x="578923" y="1404541"/>
                  </a:lnTo>
                  <a:lnTo>
                    <a:pt x="582497" y="1402954"/>
                  </a:lnTo>
                  <a:lnTo>
                    <a:pt x="586467" y="1401366"/>
                  </a:lnTo>
                  <a:lnTo>
                    <a:pt x="590041" y="1398985"/>
                  </a:lnTo>
                  <a:lnTo>
                    <a:pt x="594012" y="1395810"/>
                  </a:lnTo>
                  <a:lnTo>
                    <a:pt x="597585" y="1392635"/>
                  </a:lnTo>
                  <a:lnTo>
                    <a:pt x="601556" y="1389460"/>
                  </a:lnTo>
                  <a:lnTo>
                    <a:pt x="604335" y="1385491"/>
                  </a:lnTo>
                  <a:lnTo>
                    <a:pt x="609894" y="1379141"/>
                  </a:lnTo>
                  <a:lnTo>
                    <a:pt x="614659" y="1372394"/>
                  </a:lnTo>
                  <a:lnTo>
                    <a:pt x="619424" y="1365647"/>
                  </a:lnTo>
                  <a:lnTo>
                    <a:pt x="623394" y="1358900"/>
                  </a:lnTo>
                  <a:lnTo>
                    <a:pt x="627762" y="1352154"/>
                  </a:lnTo>
                  <a:lnTo>
                    <a:pt x="631336" y="1344613"/>
                  </a:lnTo>
                  <a:lnTo>
                    <a:pt x="634512" y="1337469"/>
                  </a:lnTo>
                  <a:lnTo>
                    <a:pt x="637292" y="1330325"/>
                  </a:lnTo>
                  <a:lnTo>
                    <a:pt x="640071" y="1323182"/>
                  </a:lnTo>
                  <a:lnTo>
                    <a:pt x="642057" y="1315244"/>
                  </a:lnTo>
                  <a:lnTo>
                    <a:pt x="644042" y="1307704"/>
                  </a:lnTo>
                  <a:lnTo>
                    <a:pt x="645233" y="1299766"/>
                  </a:lnTo>
                  <a:lnTo>
                    <a:pt x="646424" y="1291829"/>
                  </a:lnTo>
                  <a:lnTo>
                    <a:pt x="647218" y="1283891"/>
                  </a:lnTo>
                  <a:lnTo>
                    <a:pt x="647616" y="1275557"/>
                  </a:lnTo>
                  <a:lnTo>
                    <a:pt x="648013" y="1267619"/>
                  </a:lnTo>
                  <a:lnTo>
                    <a:pt x="647616" y="1259682"/>
                  </a:lnTo>
                  <a:lnTo>
                    <a:pt x="647218" y="1252538"/>
                  </a:lnTo>
                  <a:lnTo>
                    <a:pt x="646424" y="1245394"/>
                  </a:lnTo>
                  <a:lnTo>
                    <a:pt x="645233" y="1237457"/>
                  </a:lnTo>
                  <a:lnTo>
                    <a:pt x="466951" y="280988"/>
                  </a:lnTo>
                  <a:lnTo>
                    <a:pt x="465362" y="271463"/>
                  </a:lnTo>
                  <a:lnTo>
                    <a:pt x="464568" y="263128"/>
                  </a:lnTo>
                  <a:lnTo>
                    <a:pt x="464568" y="254397"/>
                  </a:lnTo>
                  <a:lnTo>
                    <a:pt x="464965" y="246857"/>
                  </a:lnTo>
                  <a:lnTo>
                    <a:pt x="465759" y="239316"/>
                  </a:lnTo>
                  <a:lnTo>
                    <a:pt x="467348" y="232569"/>
                  </a:lnTo>
                  <a:lnTo>
                    <a:pt x="468936" y="225822"/>
                  </a:lnTo>
                  <a:lnTo>
                    <a:pt x="471318" y="219869"/>
                  </a:lnTo>
                  <a:lnTo>
                    <a:pt x="473701" y="214313"/>
                  </a:lnTo>
                  <a:lnTo>
                    <a:pt x="476480" y="209153"/>
                  </a:lnTo>
                  <a:lnTo>
                    <a:pt x="479657" y="204391"/>
                  </a:lnTo>
                  <a:lnTo>
                    <a:pt x="482833" y="199628"/>
                  </a:lnTo>
                  <a:lnTo>
                    <a:pt x="486407" y="195263"/>
                  </a:lnTo>
                  <a:lnTo>
                    <a:pt x="490775" y="191691"/>
                  </a:lnTo>
                  <a:lnTo>
                    <a:pt x="494348" y="188119"/>
                  </a:lnTo>
                  <a:lnTo>
                    <a:pt x="498319" y="184944"/>
                  </a:lnTo>
                  <a:lnTo>
                    <a:pt x="502289" y="182166"/>
                  </a:lnTo>
                  <a:lnTo>
                    <a:pt x="506657" y="179785"/>
                  </a:lnTo>
                  <a:lnTo>
                    <a:pt x="514201" y="175419"/>
                  </a:lnTo>
                  <a:lnTo>
                    <a:pt x="522143" y="171450"/>
                  </a:lnTo>
                  <a:lnTo>
                    <a:pt x="528893" y="169069"/>
                  </a:lnTo>
                  <a:lnTo>
                    <a:pt x="534849" y="167482"/>
                  </a:lnTo>
                  <a:lnTo>
                    <a:pt x="539614" y="166291"/>
                  </a:lnTo>
                  <a:lnTo>
                    <a:pt x="543981" y="165497"/>
                  </a:lnTo>
                  <a:lnTo>
                    <a:pt x="552320" y="163910"/>
                  </a:lnTo>
                  <a:lnTo>
                    <a:pt x="561055" y="162719"/>
                  </a:lnTo>
                  <a:lnTo>
                    <a:pt x="569393" y="162322"/>
                  </a:lnTo>
                  <a:lnTo>
                    <a:pt x="577732" y="161925"/>
                  </a:lnTo>
                  <a:close/>
                  <a:moveTo>
                    <a:pt x="576263" y="0"/>
                  </a:moveTo>
                  <a:lnTo>
                    <a:pt x="594539" y="397"/>
                  </a:lnTo>
                  <a:lnTo>
                    <a:pt x="612419" y="1589"/>
                  </a:lnTo>
                  <a:lnTo>
                    <a:pt x="630298" y="3973"/>
                  </a:lnTo>
                  <a:lnTo>
                    <a:pt x="647780" y="7151"/>
                  </a:lnTo>
                  <a:lnTo>
                    <a:pt x="664864" y="10727"/>
                  </a:lnTo>
                  <a:lnTo>
                    <a:pt x="681551" y="15098"/>
                  </a:lnTo>
                  <a:lnTo>
                    <a:pt x="697841" y="20263"/>
                  </a:lnTo>
                  <a:lnTo>
                    <a:pt x="714131" y="26620"/>
                  </a:lnTo>
                  <a:lnTo>
                    <a:pt x="729626" y="33374"/>
                  </a:lnTo>
                  <a:lnTo>
                    <a:pt x="745122" y="41321"/>
                  </a:lnTo>
                  <a:lnTo>
                    <a:pt x="759822" y="50062"/>
                  </a:lnTo>
                  <a:lnTo>
                    <a:pt x="774920" y="59200"/>
                  </a:lnTo>
                  <a:lnTo>
                    <a:pt x="788826" y="69530"/>
                  </a:lnTo>
                  <a:lnTo>
                    <a:pt x="803130" y="80655"/>
                  </a:lnTo>
                  <a:lnTo>
                    <a:pt x="816638" y="92575"/>
                  </a:lnTo>
                  <a:lnTo>
                    <a:pt x="830147" y="105289"/>
                  </a:lnTo>
                  <a:lnTo>
                    <a:pt x="842464" y="118798"/>
                  </a:lnTo>
                  <a:lnTo>
                    <a:pt x="854780" y="132307"/>
                  </a:lnTo>
                  <a:lnTo>
                    <a:pt x="865508" y="146610"/>
                  </a:lnTo>
                  <a:lnTo>
                    <a:pt x="876235" y="160516"/>
                  </a:lnTo>
                  <a:lnTo>
                    <a:pt x="885374" y="175615"/>
                  </a:lnTo>
                  <a:lnTo>
                    <a:pt x="894115" y="190315"/>
                  </a:lnTo>
                  <a:lnTo>
                    <a:pt x="901664" y="205811"/>
                  </a:lnTo>
                  <a:lnTo>
                    <a:pt x="908815" y="221306"/>
                  </a:lnTo>
                  <a:lnTo>
                    <a:pt x="915172" y="237596"/>
                  </a:lnTo>
                  <a:lnTo>
                    <a:pt x="920337" y="253886"/>
                  </a:lnTo>
                  <a:lnTo>
                    <a:pt x="924708" y="270574"/>
                  </a:lnTo>
                  <a:lnTo>
                    <a:pt x="928284" y="287658"/>
                  </a:lnTo>
                  <a:lnTo>
                    <a:pt x="931462" y="304743"/>
                  </a:lnTo>
                  <a:lnTo>
                    <a:pt x="933449" y="322622"/>
                  </a:lnTo>
                  <a:lnTo>
                    <a:pt x="934641" y="340502"/>
                  </a:lnTo>
                  <a:lnTo>
                    <a:pt x="935038" y="359175"/>
                  </a:lnTo>
                  <a:lnTo>
                    <a:pt x="934641" y="377452"/>
                  </a:lnTo>
                  <a:lnTo>
                    <a:pt x="933449" y="395331"/>
                  </a:lnTo>
                  <a:lnTo>
                    <a:pt x="931462" y="413211"/>
                  </a:lnTo>
                  <a:lnTo>
                    <a:pt x="928284" y="430693"/>
                  </a:lnTo>
                  <a:lnTo>
                    <a:pt x="924708" y="447777"/>
                  </a:lnTo>
                  <a:lnTo>
                    <a:pt x="920337" y="464465"/>
                  </a:lnTo>
                  <a:lnTo>
                    <a:pt x="915172" y="480755"/>
                  </a:lnTo>
                  <a:lnTo>
                    <a:pt x="908815" y="496647"/>
                  </a:lnTo>
                  <a:lnTo>
                    <a:pt x="901664" y="512540"/>
                  </a:lnTo>
                  <a:lnTo>
                    <a:pt x="894115" y="527638"/>
                  </a:lnTo>
                  <a:lnTo>
                    <a:pt x="885374" y="543134"/>
                  </a:lnTo>
                  <a:lnTo>
                    <a:pt x="876235" y="557437"/>
                  </a:lnTo>
                  <a:lnTo>
                    <a:pt x="865508" y="572138"/>
                  </a:lnTo>
                  <a:lnTo>
                    <a:pt x="854780" y="585647"/>
                  </a:lnTo>
                  <a:lnTo>
                    <a:pt x="842464" y="599553"/>
                  </a:lnTo>
                  <a:lnTo>
                    <a:pt x="830147" y="612664"/>
                  </a:lnTo>
                  <a:lnTo>
                    <a:pt x="830147" y="613061"/>
                  </a:lnTo>
                  <a:lnTo>
                    <a:pt x="822201" y="620611"/>
                  </a:lnTo>
                  <a:lnTo>
                    <a:pt x="813857" y="628160"/>
                  </a:lnTo>
                  <a:lnTo>
                    <a:pt x="805911" y="634914"/>
                  </a:lnTo>
                  <a:lnTo>
                    <a:pt x="797964" y="641668"/>
                  </a:lnTo>
                  <a:lnTo>
                    <a:pt x="791607" y="619419"/>
                  </a:lnTo>
                  <a:lnTo>
                    <a:pt x="785250" y="597963"/>
                  </a:lnTo>
                  <a:lnTo>
                    <a:pt x="778496" y="576111"/>
                  </a:lnTo>
                  <a:lnTo>
                    <a:pt x="771344" y="553861"/>
                  </a:lnTo>
                  <a:lnTo>
                    <a:pt x="780880" y="543928"/>
                  </a:lnTo>
                  <a:lnTo>
                    <a:pt x="790018" y="533201"/>
                  </a:lnTo>
                  <a:lnTo>
                    <a:pt x="798759" y="522473"/>
                  </a:lnTo>
                  <a:lnTo>
                    <a:pt x="806705" y="511745"/>
                  </a:lnTo>
                  <a:lnTo>
                    <a:pt x="813857" y="500223"/>
                  </a:lnTo>
                  <a:lnTo>
                    <a:pt x="820611" y="488701"/>
                  </a:lnTo>
                  <a:lnTo>
                    <a:pt x="826571" y="476782"/>
                  </a:lnTo>
                  <a:lnTo>
                    <a:pt x="831736" y="464862"/>
                  </a:lnTo>
                  <a:lnTo>
                    <a:pt x="836504" y="452545"/>
                  </a:lnTo>
                  <a:lnTo>
                    <a:pt x="840477" y="439831"/>
                  </a:lnTo>
                  <a:lnTo>
                    <a:pt x="844053" y="427117"/>
                  </a:lnTo>
                  <a:lnTo>
                    <a:pt x="846834" y="414005"/>
                  </a:lnTo>
                  <a:lnTo>
                    <a:pt x="849218" y="400894"/>
                  </a:lnTo>
                  <a:lnTo>
                    <a:pt x="850807" y="386988"/>
                  </a:lnTo>
                  <a:lnTo>
                    <a:pt x="851602" y="373479"/>
                  </a:lnTo>
                  <a:lnTo>
                    <a:pt x="851999" y="359175"/>
                  </a:lnTo>
                  <a:lnTo>
                    <a:pt x="851602" y="344872"/>
                  </a:lnTo>
                  <a:lnTo>
                    <a:pt x="850807" y="330966"/>
                  </a:lnTo>
                  <a:lnTo>
                    <a:pt x="849218" y="317457"/>
                  </a:lnTo>
                  <a:lnTo>
                    <a:pt x="846834" y="303948"/>
                  </a:lnTo>
                  <a:lnTo>
                    <a:pt x="844053" y="291234"/>
                  </a:lnTo>
                  <a:lnTo>
                    <a:pt x="840477" y="278123"/>
                  </a:lnTo>
                  <a:lnTo>
                    <a:pt x="836504" y="265806"/>
                  </a:lnTo>
                  <a:lnTo>
                    <a:pt x="831736" y="253092"/>
                  </a:lnTo>
                  <a:lnTo>
                    <a:pt x="826571" y="241172"/>
                  </a:lnTo>
                  <a:lnTo>
                    <a:pt x="820611" y="229253"/>
                  </a:lnTo>
                  <a:lnTo>
                    <a:pt x="813460" y="217730"/>
                  </a:lnTo>
                  <a:lnTo>
                    <a:pt x="806308" y="206605"/>
                  </a:lnTo>
                  <a:lnTo>
                    <a:pt x="798759" y="195481"/>
                  </a:lnTo>
                  <a:lnTo>
                    <a:pt x="789621" y="185150"/>
                  </a:lnTo>
                  <a:lnTo>
                    <a:pt x="780880" y="174820"/>
                  </a:lnTo>
                  <a:lnTo>
                    <a:pt x="770947" y="164092"/>
                  </a:lnTo>
                  <a:lnTo>
                    <a:pt x="760617" y="154556"/>
                  </a:lnTo>
                  <a:lnTo>
                    <a:pt x="750287" y="145021"/>
                  </a:lnTo>
                  <a:lnTo>
                    <a:pt x="739559" y="136677"/>
                  </a:lnTo>
                  <a:lnTo>
                    <a:pt x="728434" y="129128"/>
                  </a:lnTo>
                  <a:lnTo>
                    <a:pt x="717310" y="121976"/>
                  </a:lnTo>
                  <a:lnTo>
                    <a:pt x="705788" y="114825"/>
                  </a:lnTo>
                  <a:lnTo>
                    <a:pt x="693868" y="108865"/>
                  </a:lnTo>
                  <a:lnTo>
                    <a:pt x="682346" y="103700"/>
                  </a:lnTo>
                  <a:lnTo>
                    <a:pt x="669632" y="98932"/>
                  </a:lnTo>
                  <a:lnTo>
                    <a:pt x="657315" y="94959"/>
                  </a:lnTo>
                  <a:lnTo>
                    <a:pt x="644204" y="91383"/>
                  </a:lnTo>
                  <a:lnTo>
                    <a:pt x="631490" y="88204"/>
                  </a:lnTo>
                  <a:lnTo>
                    <a:pt x="617584" y="86218"/>
                  </a:lnTo>
                  <a:lnTo>
                    <a:pt x="604472" y="84628"/>
                  </a:lnTo>
                  <a:lnTo>
                    <a:pt x="590169" y="83436"/>
                  </a:lnTo>
                  <a:lnTo>
                    <a:pt x="576263" y="83436"/>
                  </a:lnTo>
                  <a:lnTo>
                    <a:pt x="561960" y="83436"/>
                  </a:lnTo>
                  <a:lnTo>
                    <a:pt x="548451" y="84628"/>
                  </a:lnTo>
                  <a:lnTo>
                    <a:pt x="534545" y="86218"/>
                  </a:lnTo>
                  <a:lnTo>
                    <a:pt x="521434" y="88204"/>
                  </a:lnTo>
                  <a:lnTo>
                    <a:pt x="507925" y="91383"/>
                  </a:lnTo>
                  <a:lnTo>
                    <a:pt x="495211" y="94959"/>
                  </a:lnTo>
                  <a:lnTo>
                    <a:pt x="482497" y="98932"/>
                  </a:lnTo>
                  <a:lnTo>
                    <a:pt x="470578" y="103700"/>
                  </a:lnTo>
                  <a:lnTo>
                    <a:pt x="458658" y="108865"/>
                  </a:lnTo>
                  <a:lnTo>
                    <a:pt x="446341" y="114825"/>
                  </a:lnTo>
                  <a:lnTo>
                    <a:pt x="435217" y="121976"/>
                  </a:lnTo>
                  <a:lnTo>
                    <a:pt x="423694" y="129128"/>
                  </a:lnTo>
                  <a:lnTo>
                    <a:pt x="412967" y="136677"/>
                  </a:lnTo>
                  <a:lnTo>
                    <a:pt x="401842" y="145021"/>
                  </a:lnTo>
                  <a:lnTo>
                    <a:pt x="391512" y="154556"/>
                  </a:lnTo>
                  <a:lnTo>
                    <a:pt x="381579" y="164092"/>
                  </a:lnTo>
                  <a:lnTo>
                    <a:pt x="381182" y="164092"/>
                  </a:lnTo>
                  <a:lnTo>
                    <a:pt x="371249" y="174820"/>
                  </a:lnTo>
                  <a:lnTo>
                    <a:pt x="362111" y="185150"/>
                  </a:lnTo>
                  <a:lnTo>
                    <a:pt x="353767" y="195481"/>
                  </a:lnTo>
                  <a:lnTo>
                    <a:pt x="345821" y="207003"/>
                  </a:lnTo>
                  <a:lnTo>
                    <a:pt x="338669" y="218128"/>
                  </a:lnTo>
                  <a:lnTo>
                    <a:pt x="331915" y="229253"/>
                  </a:lnTo>
                  <a:lnTo>
                    <a:pt x="325955" y="241172"/>
                  </a:lnTo>
                  <a:lnTo>
                    <a:pt x="320790" y="253092"/>
                  </a:lnTo>
                  <a:lnTo>
                    <a:pt x="315625" y="265806"/>
                  </a:lnTo>
                  <a:lnTo>
                    <a:pt x="311652" y="278123"/>
                  </a:lnTo>
                  <a:lnTo>
                    <a:pt x="308473" y="291234"/>
                  </a:lnTo>
                  <a:lnTo>
                    <a:pt x="305692" y="303948"/>
                  </a:lnTo>
                  <a:lnTo>
                    <a:pt x="303308" y="317457"/>
                  </a:lnTo>
                  <a:lnTo>
                    <a:pt x="301719" y="330966"/>
                  </a:lnTo>
                  <a:lnTo>
                    <a:pt x="300924" y="345269"/>
                  </a:lnTo>
                  <a:lnTo>
                    <a:pt x="300527" y="359175"/>
                  </a:lnTo>
                  <a:lnTo>
                    <a:pt x="300924" y="373479"/>
                  </a:lnTo>
                  <a:lnTo>
                    <a:pt x="301719" y="386988"/>
                  </a:lnTo>
                  <a:lnTo>
                    <a:pt x="303308" y="400894"/>
                  </a:lnTo>
                  <a:lnTo>
                    <a:pt x="305692" y="414005"/>
                  </a:lnTo>
                  <a:lnTo>
                    <a:pt x="308473" y="427514"/>
                  </a:lnTo>
                  <a:lnTo>
                    <a:pt x="311652" y="440228"/>
                  </a:lnTo>
                  <a:lnTo>
                    <a:pt x="315625" y="452545"/>
                  </a:lnTo>
                  <a:lnTo>
                    <a:pt x="320790" y="464862"/>
                  </a:lnTo>
                  <a:lnTo>
                    <a:pt x="325955" y="476782"/>
                  </a:lnTo>
                  <a:lnTo>
                    <a:pt x="331915" y="489098"/>
                  </a:lnTo>
                  <a:lnTo>
                    <a:pt x="338669" y="500223"/>
                  </a:lnTo>
                  <a:lnTo>
                    <a:pt x="345821" y="511745"/>
                  </a:lnTo>
                  <a:lnTo>
                    <a:pt x="353767" y="522870"/>
                  </a:lnTo>
                  <a:lnTo>
                    <a:pt x="362111" y="533201"/>
                  </a:lnTo>
                  <a:lnTo>
                    <a:pt x="371249" y="543928"/>
                  </a:lnTo>
                  <a:lnTo>
                    <a:pt x="381182" y="554258"/>
                  </a:lnTo>
                  <a:lnTo>
                    <a:pt x="387539" y="560218"/>
                  </a:lnTo>
                  <a:lnTo>
                    <a:pt x="393896" y="566575"/>
                  </a:lnTo>
                  <a:lnTo>
                    <a:pt x="400650" y="572138"/>
                  </a:lnTo>
                  <a:lnTo>
                    <a:pt x="407405" y="577700"/>
                  </a:lnTo>
                  <a:lnTo>
                    <a:pt x="414159" y="582468"/>
                  </a:lnTo>
                  <a:lnTo>
                    <a:pt x="420913" y="587633"/>
                  </a:lnTo>
                  <a:lnTo>
                    <a:pt x="428065" y="592401"/>
                  </a:lnTo>
                  <a:lnTo>
                    <a:pt x="435614" y="597169"/>
                  </a:lnTo>
                  <a:lnTo>
                    <a:pt x="442368" y="601142"/>
                  </a:lnTo>
                  <a:lnTo>
                    <a:pt x="449917" y="605115"/>
                  </a:lnTo>
                  <a:lnTo>
                    <a:pt x="457069" y="608691"/>
                  </a:lnTo>
                  <a:lnTo>
                    <a:pt x="465015" y="612267"/>
                  </a:lnTo>
                  <a:lnTo>
                    <a:pt x="472564" y="615445"/>
                  </a:lnTo>
                  <a:lnTo>
                    <a:pt x="480113" y="618227"/>
                  </a:lnTo>
                  <a:lnTo>
                    <a:pt x="488457" y="621008"/>
                  </a:lnTo>
                  <a:lnTo>
                    <a:pt x="496403" y="623789"/>
                  </a:lnTo>
                  <a:lnTo>
                    <a:pt x="498787" y="634914"/>
                  </a:lnTo>
                  <a:lnTo>
                    <a:pt x="501171" y="645642"/>
                  </a:lnTo>
                  <a:lnTo>
                    <a:pt x="505541" y="667891"/>
                  </a:lnTo>
                  <a:lnTo>
                    <a:pt x="508720" y="690141"/>
                  </a:lnTo>
                  <a:lnTo>
                    <a:pt x="511501" y="712788"/>
                  </a:lnTo>
                  <a:lnTo>
                    <a:pt x="498390" y="710404"/>
                  </a:lnTo>
                  <a:lnTo>
                    <a:pt x="484881" y="707226"/>
                  </a:lnTo>
                  <a:lnTo>
                    <a:pt x="472167" y="703253"/>
                  </a:lnTo>
                  <a:lnTo>
                    <a:pt x="459453" y="699279"/>
                  </a:lnTo>
                  <a:lnTo>
                    <a:pt x="446739" y="694909"/>
                  </a:lnTo>
                  <a:lnTo>
                    <a:pt x="434819" y="690141"/>
                  </a:lnTo>
                  <a:lnTo>
                    <a:pt x="422503" y="684579"/>
                  </a:lnTo>
                  <a:lnTo>
                    <a:pt x="410583" y="678619"/>
                  </a:lnTo>
                  <a:lnTo>
                    <a:pt x="398664" y="671864"/>
                  </a:lnTo>
                  <a:lnTo>
                    <a:pt x="387142" y="665110"/>
                  </a:lnTo>
                  <a:lnTo>
                    <a:pt x="376017" y="657561"/>
                  </a:lnTo>
                  <a:lnTo>
                    <a:pt x="364892" y="649615"/>
                  </a:lnTo>
                  <a:lnTo>
                    <a:pt x="354164" y="641271"/>
                  </a:lnTo>
                  <a:lnTo>
                    <a:pt x="343040" y="632133"/>
                  </a:lnTo>
                  <a:lnTo>
                    <a:pt x="332709" y="622994"/>
                  </a:lnTo>
                  <a:lnTo>
                    <a:pt x="322379" y="612664"/>
                  </a:lnTo>
                  <a:lnTo>
                    <a:pt x="309665" y="599553"/>
                  </a:lnTo>
                  <a:lnTo>
                    <a:pt x="297746" y="585647"/>
                  </a:lnTo>
                  <a:lnTo>
                    <a:pt x="286621" y="572138"/>
                  </a:lnTo>
                  <a:lnTo>
                    <a:pt x="276291" y="557437"/>
                  </a:lnTo>
                  <a:lnTo>
                    <a:pt x="267153" y="543134"/>
                  </a:lnTo>
                  <a:lnTo>
                    <a:pt x="258412" y="527638"/>
                  </a:lnTo>
                  <a:lnTo>
                    <a:pt x="250465" y="512540"/>
                  </a:lnTo>
                  <a:lnTo>
                    <a:pt x="243711" y="496647"/>
                  </a:lnTo>
                  <a:lnTo>
                    <a:pt x="237751" y="480755"/>
                  </a:lnTo>
                  <a:lnTo>
                    <a:pt x="231792" y="464465"/>
                  </a:lnTo>
                  <a:lnTo>
                    <a:pt x="227421" y="447777"/>
                  </a:lnTo>
                  <a:lnTo>
                    <a:pt x="223845" y="430693"/>
                  </a:lnTo>
                  <a:lnTo>
                    <a:pt x="221064" y="413211"/>
                  </a:lnTo>
                  <a:lnTo>
                    <a:pt x="219078" y="395331"/>
                  </a:lnTo>
                  <a:lnTo>
                    <a:pt x="217886" y="377452"/>
                  </a:lnTo>
                  <a:lnTo>
                    <a:pt x="217488" y="359175"/>
                  </a:lnTo>
                  <a:lnTo>
                    <a:pt x="217886" y="340502"/>
                  </a:lnTo>
                  <a:lnTo>
                    <a:pt x="219078" y="322622"/>
                  </a:lnTo>
                  <a:lnTo>
                    <a:pt x="221064" y="304743"/>
                  </a:lnTo>
                  <a:lnTo>
                    <a:pt x="223845" y="287658"/>
                  </a:lnTo>
                  <a:lnTo>
                    <a:pt x="227421" y="270574"/>
                  </a:lnTo>
                  <a:lnTo>
                    <a:pt x="231792" y="253886"/>
                  </a:lnTo>
                  <a:lnTo>
                    <a:pt x="237751" y="237596"/>
                  </a:lnTo>
                  <a:lnTo>
                    <a:pt x="243711" y="221306"/>
                  </a:lnTo>
                  <a:lnTo>
                    <a:pt x="250465" y="205811"/>
                  </a:lnTo>
                  <a:lnTo>
                    <a:pt x="258412" y="190315"/>
                  </a:lnTo>
                  <a:lnTo>
                    <a:pt x="267153" y="175615"/>
                  </a:lnTo>
                  <a:lnTo>
                    <a:pt x="276291" y="160516"/>
                  </a:lnTo>
                  <a:lnTo>
                    <a:pt x="286621" y="146610"/>
                  </a:lnTo>
                  <a:lnTo>
                    <a:pt x="297746" y="132307"/>
                  </a:lnTo>
                  <a:lnTo>
                    <a:pt x="309665" y="118798"/>
                  </a:lnTo>
                  <a:lnTo>
                    <a:pt x="322379" y="105289"/>
                  </a:lnTo>
                  <a:lnTo>
                    <a:pt x="335491" y="92575"/>
                  </a:lnTo>
                  <a:lnTo>
                    <a:pt x="349397" y="80655"/>
                  </a:lnTo>
                  <a:lnTo>
                    <a:pt x="363303" y="69530"/>
                  </a:lnTo>
                  <a:lnTo>
                    <a:pt x="378003" y="59200"/>
                  </a:lnTo>
                  <a:lnTo>
                    <a:pt x="392307" y="50062"/>
                  </a:lnTo>
                  <a:lnTo>
                    <a:pt x="407405" y="41321"/>
                  </a:lnTo>
                  <a:lnTo>
                    <a:pt x="422900" y="33374"/>
                  </a:lnTo>
                  <a:lnTo>
                    <a:pt x="438395" y="26620"/>
                  </a:lnTo>
                  <a:lnTo>
                    <a:pt x="454288" y="20263"/>
                  </a:lnTo>
                  <a:lnTo>
                    <a:pt x="470975" y="15098"/>
                  </a:lnTo>
                  <a:lnTo>
                    <a:pt x="487662" y="10727"/>
                  </a:lnTo>
                  <a:lnTo>
                    <a:pt x="504747" y="7151"/>
                  </a:lnTo>
                  <a:lnTo>
                    <a:pt x="522228" y="3973"/>
                  </a:lnTo>
                  <a:lnTo>
                    <a:pt x="539710" y="1589"/>
                  </a:lnTo>
                  <a:lnTo>
                    <a:pt x="557589" y="397"/>
                  </a:lnTo>
                  <a:lnTo>
                    <a:pt x="576263"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charset="0"/>
                  <a:ea typeface="宋体" panose="02010600030101010101" pitchFamily="2" charset="-122"/>
                  <a:cs typeface="+mn-cs"/>
                </a:defRPr>
              </a:lvl9pPr>
            </a:lstStyle>
            <a:p>
              <a:pPr algn="ctr">
                <a:defRPr/>
              </a:pPr>
              <a:endParaRPr lang="zh-CN" altLang="en-US">
                <a:solidFill>
                  <a:srgbClr val="FFFFFF"/>
                </a:solidFill>
              </a:endParaRPr>
            </a:p>
          </p:txBody>
        </p:sp>
      </p:grpSp>
      <p:sp>
        <p:nvSpPr>
          <p:cNvPr id="38" name="文本框 37"/>
          <p:cNvSpPr txBox="1"/>
          <p:nvPr/>
        </p:nvSpPr>
        <p:spPr>
          <a:xfrm>
            <a:off x="6319520" y="4654550"/>
            <a:ext cx="4803775" cy="822960"/>
          </a:xfrm>
          <a:prstGeom prst="rect">
            <a:avLst/>
          </a:prstGeom>
          <a:noFill/>
        </p:spPr>
        <p:txBody>
          <a:bodyPr wrap="square" rtlCol="0">
            <a:spAutoFit/>
          </a:bodyPr>
          <a:lstStyle/>
          <a:p>
            <a:pPr algn="l">
              <a:lnSpc>
                <a:spcPct val="150000"/>
              </a:lnSpc>
            </a:pPr>
            <a:r>
              <a:rPr lang="zh-CN" altLang="en-US" sz="1600" b="1" dirty="0">
                <a:solidFill>
                  <a:srgbClr val="D63850"/>
                </a:solidFill>
                <a:latin typeface="张海山锐线体简" panose="02000000000000000000" charset="-122"/>
                <a:ea typeface="张海山锐线体简" panose="02000000000000000000" charset="-122"/>
                <a:sym typeface="+mn-ea"/>
              </a:rPr>
              <a:t>这里可以添加主要内容这里可以添加主要内容里可以添内容这里可以添加</a:t>
            </a:r>
          </a:p>
        </p:txBody>
      </p:sp>
      <p:sp>
        <p:nvSpPr>
          <p:cNvPr id="39" name="文本框 38"/>
          <p:cNvSpPr txBox="1"/>
          <p:nvPr/>
        </p:nvSpPr>
        <p:spPr>
          <a:xfrm>
            <a:off x="6319520" y="3643630"/>
            <a:ext cx="4803775" cy="822960"/>
          </a:xfrm>
          <a:prstGeom prst="rect">
            <a:avLst/>
          </a:prstGeom>
          <a:noFill/>
        </p:spPr>
        <p:txBody>
          <a:bodyPr wrap="square" rtlCol="0">
            <a:spAutoFit/>
          </a:bodyPr>
          <a:lstStyle/>
          <a:p>
            <a:pPr algn="l">
              <a:lnSpc>
                <a:spcPct val="150000"/>
              </a:lnSpc>
            </a:pPr>
            <a:r>
              <a:rPr lang="zh-CN" altLang="en-US" sz="1600" b="1" dirty="0">
                <a:solidFill>
                  <a:srgbClr val="996633"/>
                </a:solidFill>
                <a:latin typeface="张海山锐线体简" panose="02000000000000000000" charset="-122"/>
                <a:ea typeface="张海山锐线体简" panose="02000000000000000000" charset="-122"/>
                <a:sym typeface="+mn-ea"/>
              </a:rPr>
              <a:t>这里可以添加主要内容这里可以添加主要内容里可以添内容这里可以添加</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24799" t="11172" r="24800" b="12167"/>
          <a:stretch>
            <a:fillRect/>
          </a:stretch>
        </p:blipFill>
        <p:spPr>
          <a:xfrm rot="17117585" flipV="1">
            <a:off x="-878840" y="-970915"/>
            <a:ext cx="2388870" cy="2044065"/>
          </a:xfrm>
          <a:prstGeom prst="rect">
            <a:avLst/>
          </a:prstGeom>
        </p:spPr>
      </p:pic>
      <p:grpSp>
        <p:nvGrpSpPr>
          <p:cNvPr id="6" name="组合 5"/>
          <p:cNvGrpSpPr/>
          <p:nvPr/>
        </p:nvGrpSpPr>
        <p:grpSpPr>
          <a:xfrm>
            <a:off x="1338580" y="408305"/>
            <a:ext cx="5168265" cy="1064895"/>
            <a:chOff x="2065" y="751"/>
            <a:chExt cx="8139" cy="1677"/>
          </a:xfrm>
        </p:grpSpPr>
        <p:sp>
          <p:nvSpPr>
            <p:cNvPr id="5" name="文本框 4"/>
            <p:cNvSpPr txBox="1"/>
            <p:nvPr/>
          </p:nvSpPr>
          <p:spPr>
            <a:xfrm>
              <a:off x="2204" y="751"/>
              <a:ext cx="3246" cy="624"/>
            </a:xfrm>
            <a:prstGeom prst="rect">
              <a:avLst/>
            </a:prstGeom>
            <a:noFill/>
          </p:spPr>
          <p:txBody>
            <a:bodyPr wrap="square" rtlCol="0">
              <a:spAutoFit/>
            </a:bodyPr>
            <a:lstStyle/>
            <a:p>
              <a:r>
                <a:rPr lang="en-US" altLang="zh-CN" sz="2000" b="1">
                  <a:solidFill>
                    <a:srgbClr val="D63850"/>
                  </a:solidFill>
                  <a:latin typeface="幼圆" panose="02010509060101010101" charset="-122"/>
                  <a:ea typeface="幼圆" panose="02010509060101010101" charset="-122"/>
                </a:rPr>
                <a:t>PART 2</a:t>
              </a:r>
            </a:p>
          </p:txBody>
        </p:sp>
        <p:sp>
          <p:nvSpPr>
            <p:cNvPr id="17" name="文本框 16"/>
            <p:cNvSpPr txBox="1"/>
            <p:nvPr/>
          </p:nvSpPr>
          <p:spPr>
            <a:xfrm>
              <a:off x="2065" y="1228"/>
              <a:ext cx="8139" cy="1200"/>
            </a:xfrm>
            <a:prstGeom prst="rect">
              <a:avLst/>
            </a:prstGeom>
            <a:noFill/>
          </p:spPr>
          <p:txBody>
            <a:bodyPr wrap="square" rtlCol="0">
              <a:spAutoFit/>
            </a:bodyPr>
            <a:lstStyle/>
            <a:p>
              <a:pPr algn="l"/>
              <a:r>
                <a:rPr lang="zh-CN" altLang="en-US" sz="2800">
                  <a:solidFill>
                    <a:srgbClr val="D63850"/>
                  </a:solidFill>
                  <a:latin typeface="幼圆" panose="02010509060101010101" charset="-122"/>
                  <a:ea typeface="幼圆" panose="02010509060101010101" charset="-122"/>
                </a:rPr>
                <a:t>点击此处添加标题</a:t>
              </a:r>
            </a:p>
            <a:p>
              <a:pPr algn="l"/>
              <a:r>
                <a:rPr lang="zh-CN" altLang="en-US" sz="1600" b="1" spc="300">
                  <a:solidFill>
                    <a:srgbClr val="D63850"/>
                  </a:solidFill>
                  <a:uFillTx/>
                  <a:latin typeface="幼圆" panose="02010509060101010101" charset="-122"/>
                  <a:ea typeface="幼圆" panose="02010509060101010101" charset="-122"/>
                </a:rPr>
                <a:t>Click here to add title</a:t>
              </a:r>
            </a:p>
          </p:txBody>
        </p:sp>
      </p:grpSp>
      <p:pic>
        <p:nvPicPr>
          <p:cNvPr id="7" name="图片 6"/>
          <p:cNvPicPr>
            <a:picLocks noChangeAspect="1"/>
          </p:cNvPicPr>
          <p:nvPr/>
        </p:nvPicPr>
        <p:blipFill rotWithShape="1">
          <a:blip r:embed="rId3" cstate="print">
            <a:lum bright="-6000" contrast="6000"/>
            <a:extLst>
              <a:ext uri="{28A0092B-C50C-407E-A947-70E740481C1C}">
                <a14:useLocalDpi xmlns:a14="http://schemas.microsoft.com/office/drawing/2010/main" val="0"/>
              </a:ext>
            </a:extLst>
          </a:blip>
          <a:srcRect l="17519" t="5199" r="17519" b="6193"/>
          <a:stretch>
            <a:fillRect/>
          </a:stretch>
        </p:blipFill>
        <p:spPr>
          <a:xfrm flipH="1">
            <a:off x="10574020" y="5619750"/>
            <a:ext cx="1466215" cy="1125220"/>
          </a:xfrm>
          <a:prstGeom prst="rect">
            <a:avLst/>
          </a:prstGeom>
        </p:spPr>
      </p:pic>
      <p:grpSp>
        <p:nvGrpSpPr>
          <p:cNvPr id="14" name="组合 13"/>
          <p:cNvGrpSpPr/>
          <p:nvPr/>
        </p:nvGrpSpPr>
        <p:grpSpPr>
          <a:xfrm>
            <a:off x="3129915" y="1628140"/>
            <a:ext cx="4580890" cy="4947920"/>
            <a:chOff x="5955" y="2343"/>
            <a:chExt cx="7214" cy="7792"/>
          </a:xfrm>
        </p:grpSpPr>
        <p:grpSp>
          <p:nvGrpSpPr>
            <p:cNvPr id="2" name="组合 1"/>
            <p:cNvGrpSpPr/>
            <p:nvPr/>
          </p:nvGrpSpPr>
          <p:grpSpPr>
            <a:xfrm>
              <a:off x="5955" y="2343"/>
              <a:ext cx="7214" cy="7793"/>
              <a:chOff x="5955" y="2343"/>
              <a:chExt cx="7214" cy="7793"/>
            </a:xfrm>
          </p:grpSpPr>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81" y="2343"/>
                <a:ext cx="3838" cy="7793"/>
              </a:xfrm>
              <a:prstGeom prst="rect">
                <a:avLst/>
              </a:prstGeom>
            </p:spPr>
          </p:pic>
          <p:sp>
            <p:nvSpPr>
              <p:cNvPr id="12" name="菱形 11"/>
              <p:cNvSpPr/>
              <p:nvPr/>
            </p:nvSpPr>
            <p:spPr>
              <a:xfrm>
                <a:off x="11897" y="3270"/>
                <a:ext cx="1272" cy="1272"/>
              </a:xfrm>
              <a:prstGeom prst="diamond">
                <a:avLst/>
              </a:prstGeom>
              <a:noFill/>
              <a:ln w="19050">
                <a:solidFill>
                  <a:srgbClr val="99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a:solidFill>
                      <a:srgbClr val="996633"/>
                    </a:solidFill>
                  </a:rPr>
                  <a:t>01</a:t>
                </a:r>
              </a:p>
            </p:txBody>
          </p:sp>
          <p:sp>
            <p:nvSpPr>
              <p:cNvPr id="15" name="菱形 14"/>
              <p:cNvSpPr/>
              <p:nvPr/>
            </p:nvSpPr>
            <p:spPr>
              <a:xfrm>
                <a:off x="11897" y="5638"/>
                <a:ext cx="1272" cy="1272"/>
              </a:xfrm>
              <a:prstGeom prst="diamond">
                <a:avLst/>
              </a:prstGeom>
              <a:noFill/>
              <a:ln w="19050">
                <a:solidFill>
                  <a:srgbClr val="D638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a:solidFill>
                      <a:srgbClr val="D63850"/>
                    </a:solidFill>
                  </a:rPr>
                  <a:t>02</a:t>
                </a:r>
              </a:p>
            </p:txBody>
          </p:sp>
          <p:sp>
            <p:nvSpPr>
              <p:cNvPr id="16" name="菱形 15"/>
              <p:cNvSpPr/>
              <p:nvPr/>
            </p:nvSpPr>
            <p:spPr>
              <a:xfrm>
                <a:off x="11897" y="8006"/>
                <a:ext cx="1272" cy="1272"/>
              </a:xfrm>
              <a:prstGeom prst="diamond">
                <a:avLst/>
              </a:prstGeom>
              <a:noFill/>
              <a:ln w="19050">
                <a:solidFill>
                  <a:srgbClr val="99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a:solidFill>
                      <a:srgbClr val="996633"/>
                    </a:solidFill>
                  </a:rPr>
                  <a:t>03</a:t>
                </a:r>
              </a:p>
            </p:txBody>
          </p:sp>
          <p:sp>
            <p:nvSpPr>
              <p:cNvPr id="3" name="菱形 2"/>
              <p:cNvSpPr/>
              <p:nvPr/>
            </p:nvSpPr>
            <p:spPr>
              <a:xfrm>
                <a:off x="5955" y="3270"/>
                <a:ext cx="1272" cy="1272"/>
              </a:xfrm>
              <a:prstGeom prst="diamond">
                <a:avLst/>
              </a:prstGeom>
              <a:noFill/>
              <a:ln w="19050">
                <a:solidFill>
                  <a:srgbClr val="D638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a:solidFill>
                      <a:srgbClr val="D63850"/>
                    </a:solidFill>
                  </a:rPr>
                  <a:t>04</a:t>
                </a:r>
              </a:p>
            </p:txBody>
          </p:sp>
          <p:sp>
            <p:nvSpPr>
              <p:cNvPr id="18" name="菱形 17"/>
              <p:cNvSpPr/>
              <p:nvPr/>
            </p:nvSpPr>
            <p:spPr>
              <a:xfrm>
                <a:off x="5955" y="5638"/>
                <a:ext cx="1272" cy="1272"/>
              </a:xfrm>
              <a:prstGeom prst="diamond">
                <a:avLst/>
              </a:prstGeom>
              <a:noFill/>
              <a:ln w="19050">
                <a:solidFill>
                  <a:srgbClr val="99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a:solidFill>
                      <a:srgbClr val="996633"/>
                    </a:solidFill>
                  </a:rPr>
                  <a:t>05</a:t>
                </a:r>
              </a:p>
            </p:txBody>
          </p:sp>
          <p:sp>
            <p:nvSpPr>
              <p:cNvPr id="19" name="菱形 18"/>
              <p:cNvSpPr/>
              <p:nvPr/>
            </p:nvSpPr>
            <p:spPr>
              <a:xfrm>
                <a:off x="5955" y="8006"/>
                <a:ext cx="1272" cy="1272"/>
              </a:xfrm>
              <a:prstGeom prst="diamond">
                <a:avLst/>
              </a:prstGeom>
              <a:noFill/>
              <a:ln w="19050">
                <a:solidFill>
                  <a:srgbClr val="D638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a:solidFill>
                      <a:srgbClr val="D63850"/>
                    </a:solidFill>
                  </a:rPr>
                  <a:t>06</a:t>
                </a:r>
              </a:p>
            </p:txBody>
          </p:sp>
        </p:grpSp>
        <p:pic>
          <p:nvPicPr>
            <p:cNvPr id="13" name="图片 12"/>
            <p:cNvPicPr>
              <a:picLocks noChangeAspect="1"/>
            </p:cNvPicPr>
            <p:nvPr/>
          </p:nvPicPr>
          <p:blipFill>
            <a:blip r:embed="rId5"/>
            <a:stretch>
              <a:fillRect/>
            </a:stretch>
          </p:blipFill>
          <p:spPr>
            <a:xfrm>
              <a:off x="7867" y="3270"/>
              <a:ext cx="3406" cy="6007"/>
            </a:xfrm>
            <a:prstGeom prst="rect">
              <a:avLst/>
            </a:prstGeom>
          </p:spPr>
        </p:pic>
      </p:grpSp>
      <p:sp>
        <p:nvSpPr>
          <p:cNvPr id="22" name="文本框 21"/>
          <p:cNvSpPr txBox="1"/>
          <p:nvPr/>
        </p:nvSpPr>
        <p:spPr>
          <a:xfrm>
            <a:off x="221615" y="2201545"/>
            <a:ext cx="2908300" cy="822960"/>
          </a:xfrm>
          <a:prstGeom prst="rect">
            <a:avLst/>
          </a:prstGeom>
          <a:noFill/>
        </p:spPr>
        <p:txBody>
          <a:bodyPr wrap="square" rtlCol="0">
            <a:spAutoFit/>
          </a:bodyPr>
          <a:lstStyle/>
          <a:p>
            <a:pPr algn="l">
              <a:lnSpc>
                <a:spcPct val="150000"/>
              </a:lnSpc>
            </a:pPr>
            <a:r>
              <a:rPr lang="zh-CN" altLang="en-US" sz="1600" b="1" dirty="0">
                <a:solidFill>
                  <a:srgbClr val="D63850"/>
                </a:solidFill>
                <a:latin typeface="张海山锐线体简" panose="02000000000000000000" charset="-122"/>
                <a:ea typeface="张海山锐线体简" panose="02000000000000000000" charset="-122"/>
                <a:sym typeface="+mn-ea"/>
              </a:rPr>
              <a:t>这里可以添加主要内容这里可以添加主要内容里可以添内容</a:t>
            </a:r>
          </a:p>
        </p:txBody>
      </p:sp>
      <p:sp>
        <p:nvSpPr>
          <p:cNvPr id="23" name="文本框 22"/>
          <p:cNvSpPr txBox="1"/>
          <p:nvPr/>
        </p:nvSpPr>
        <p:spPr>
          <a:xfrm>
            <a:off x="221615" y="5224145"/>
            <a:ext cx="2908300" cy="822960"/>
          </a:xfrm>
          <a:prstGeom prst="rect">
            <a:avLst/>
          </a:prstGeom>
          <a:noFill/>
        </p:spPr>
        <p:txBody>
          <a:bodyPr wrap="square" rtlCol="0">
            <a:spAutoFit/>
          </a:bodyPr>
          <a:lstStyle/>
          <a:p>
            <a:pPr algn="l">
              <a:lnSpc>
                <a:spcPct val="150000"/>
              </a:lnSpc>
            </a:pPr>
            <a:r>
              <a:rPr lang="zh-CN" altLang="en-US" sz="1600" b="1" dirty="0">
                <a:solidFill>
                  <a:srgbClr val="D63850"/>
                </a:solidFill>
                <a:latin typeface="张海山锐线体简" panose="02000000000000000000" charset="-122"/>
                <a:ea typeface="张海山锐线体简" panose="02000000000000000000" charset="-122"/>
                <a:sym typeface="+mn-ea"/>
              </a:rPr>
              <a:t>这里可以添加主要内容这里可以添加主要内容里可以添内容</a:t>
            </a:r>
          </a:p>
        </p:txBody>
      </p:sp>
      <p:sp>
        <p:nvSpPr>
          <p:cNvPr id="24" name="文本框 23"/>
          <p:cNvSpPr txBox="1"/>
          <p:nvPr/>
        </p:nvSpPr>
        <p:spPr>
          <a:xfrm>
            <a:off x="221615" y="3720465"/>
            <a:ext cx="2908300" cy="822960"/>
          </a:xfrm>
          <a:prstGeom prst="rect">
            <a:avLst/>
          </a:prstGeom>
          <a:noFill/>
        </p:spPr>
        <p:txBody>
          <a:bodyPr wrap="square" rtlCol="0">
            <a:spAutoFit/>
          </a:bodyPr>
          <a:lstStyle/>
          <a:p>
            <a:pPr algn="l">
              <a:lnSpc>
                <a:spcPct val="150000"/>
              </a:lnSpc>
            </a:pPr>
            <a:r>
              <a:rPr lang="zh-CN" altLang="en-US" sz="1600" b="1" dirty="0">
                <a:solidFill>
                  <a:srgbClr val="996633"/>
                </a:solidFill>
                <a:latin typeface="张海山锐线体简" panose="02000000000000000000" charset="-122"/>
                <a:ea typeface="张海山锐线体简" panose="02000000000000000000" charset="-122"/>
                <a:sym typeface="+mn-ea"/>
              </a:rPr>
              <a:t>这里可以添加主要内容这里可以添加主要内容里可以添内容</a:t>
            </a:r>
          </a:p>
        </p:txBody>
      </p:sp>
      <p:sp>
        <p:nvSpPr>
          <p:cNvPr id="25" name="文本框 24"/>
          <p:cNvSpPr txBox="1"/>
          <p:nvPr/>
        </p:nvSpPr>
        <p:spPr>
          <a:xfrm>
            <a:off x="7710805" y="2216785"/>
            <a:ext cx="2908300" cy="822960"/>
          </a:xfrm>
          <a:prstGeom prst="rect">
            <a:avLst/>
          </a:prstGeom>
          <a:noFill/>
        </p:spPr>
        <p:txBody>
          <a:bodyPr wrap="square" rtlCol="0">
            <a:spAutoFit/>
          </a:bodyPr>
          <a:lstStyle/>
          <a:p>
            <a:pPr algn="l">
              <a:lnSpc>
                <a:spcPct val="150000"/>
              </a:lnSpc>
            </a:pPr>
            <a:r>
              <a:rPr lang="zh-CN" altLang="en-US" sz="1600" b="1" dirty="0">
                <a:solidFill>
                  <a:srgbClr val="996633"/>
                </a:solidFill>
                <a:latin typeface="张海山锐线体简" panose="02000000000000000000" charset="-122"/>
                <a:ea typeface="张海山锐线体简" panose="02000000000000000000" charset="-122"/>
                <a:sym typeface="+mn-ea"/>
              </a:rPr>
              <a:t>这里可以添加主要内容这里可以添加主要内容里可以添内容</a:t>
            </a:r>
          </a:p>
        </p:txBody>
      </p:sp>
      <p:sp>
        <p:nvSpPr>
          <p:cNvPr id="26" name="文本框 25"/>
          <p:cNvSpPr txBox="1"/>
          <p:nvPr/>
        </p:nvSpPr>
        <p:spPr>
          <a:xfrm>
            <a:off x="7665720" y="5224145"/>
            <a:ext cx="2908300" cy="822960"/>
          </a:xfrm>
          <a:prstGeom prst="rect">
            <a:avLst/>
          </a:prstGeom>
          <a:noFill/>
        </p:spPr>
        <p:txBody>
          <a:bodyPr wrap="square" rtlCol="0">
            <a:spAutoFit/>
          </a:bodyPr>
          <a:lstStyle/>
          <a:p>
            <a:pPr algn="l">
              <a:lnSpc>
                <a:spcPct val="150000"/>
              </a:lnSpc>
            </a:pPr>
            <a:r>
              <a:rPr lang="zh-CN" altLang="en-US" sz="1600" b="1" dirty="0">
                <a:solidFill>
                  <a:srgbClr val="996633"/>
                </a:solidFill>
                <a:latin typeface="张海山锐线体简" panose="02000000000000000000" charset="-122"/>
                <a:ea typeface="张海山锐线体简" panose="02000000000000000000" charset="-122"/>
                <a:sym typeface="+mn-ea"/>
              </a:rPr>
              <a:t>这里可以添加主要内容这里可以添加主要内容里可以添内容</a:t>
            </a:r>
          </a:p>
        </p:txBody>
      </p:sp>
      <p:sp>
        <p:nvSpPr>
          <p:cNvPr id="27" name="文本框 26"/>
          <p:cNvSpPr txBox="1"/>
          <p:nvPr/>
        </p:nvSpPr>
        <p:spPr>
          <a:xfrm>
            <a:off x="7710805" y="3691255"/>
            <a:ext cx="2908300" cy="822960"/>
          </a:xfrm>
          <a:prstGeom prst="rect">
            <a:avLst/>
          </a:prstGeom>
          <a:noFill/>
        </p:spPr>
        <p:txBody>
          <a:bodyPr wrap="square" rtlCol="0">
            <a:spAutoFit/>
          </a:bodyPr>
          <a:lstStyle/>
          <a:p>
            <a:pPr algn="l">
              <a:lnSpc>
                <a:spcPct val="150000"/>
              </a:lnSpc>
            </a:pPr>
            <a:r>
              <a:rPr lang="zh-CN" altLang="en-US" sz="1600" b="1" dirty="0">
                <a:solidFill>
                  <a:srgbClr val="D63850"/>
                </a:solidFill>
                <a:latin typeface="张海山锐线体简" panose="02000000000000000000" charset="-122"/>
                <a:ea typeface="张海山锐线体简" panose="02000000000000000000" charset="-122"/>
                <a:sym typeface="+mn-ea"/>
              </a:rPr>
              <a:t>这里可以添加主要内容这里可以添加主要内容里可以添内容</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24799" t="11172" r="24800" b="12167"/>
          <a:stretch>
            <a:fillRect/>
          </a:stretch>
        </p:blipFill>
        <p:spPr>
          <a:xfrm rot="17117585" flipV="1">
            <a:off x="-878840" y="-970915"/>
            <a:ext cx="2388870" cy="2044065"/>
          </a:xfrm>
          <a:prstGeom prst="rect">
            <a:avLst/>
          </a:prstGeom>
        </p:spPr>
      </p:pic>
      <p:grpSp>
        <p:nvGrpSpPr>
          <p:cNvPr id="6" name="组合 5"/>
          <p:cNvGrpSpPr/>
          <p:nvPr/>
        </p:nvGrpSpPr>
        <p:grpSpPr>
          <a:xfrm>
            <a:off x="1338580" y="408305"/>
            <a:ext cx="5168265" cy="1064895"/>
            <a:chOff x="2065" y="751"/>
            <a:chExt cx="8139" cy="1677"/>
          </a:xfrm>
        </p:grpSpPr>
        <p:sp>
          <p:nvSpPr>
            <p:cNvPr id="5" name="文本框 4"/>
            <p:cNvSpPr txBox="1"/>
            <p:nvPr/>
          </p:nvSpPr>
          <p:spPr>
            <a:xfrm>
              <a:off x="2204" y="751"/>
              <a:ext cx="3246" cy="624"/>
            </a:xfrm>
            <a:prstGeom prst="rect">
              <a:avLst/>
            </a:prstGeom>
            <a:noFill/>
          </p:spPr>
          <p:txBody>
            <a:bodyPr wrap="square" rtlCol="0">
              <a:spAutoFit/>
            </a:bodyPr>
            <a:lstStyle/>
            <a:p>
              <a:r>
                <a:rPr lang="en-US" altLang="zh-CN" sz="2000" b="1">
                  <a:solidFill>
                    <a:srgbClr val="D63850"/>
                  </a:solidFill>
                  <a:latin typeface="幼圆" panose="02010509060101010101" charset="-122"/>
                  <a:ea typeface="幼圆" panose="02010509060101010101" charset="-122"/>
                </a:rPr>
                <a:t>PART 2</a:t>
              </a:r>
            </a:p>
          </p:txBody>
        </p:sp>
        <p:sp>
          <p:nvSpPr>
            <p:cNvPr id="17" name="文本框 16"/>
            <p:cNvSpPr txBox="1"/>
            <p:nvPr/>
          </p:nvSpPr>
          <p:spPr>
            <a:xfrm>
              <a:off x="2065" y="1228"/>
              <a:ext cx="8139" cy="1200"/>
            </a:xfrm>
            <a:prstGeom prst="rect">
              <a:avLst/>
            </a:prstGeom>
            <a:noFill/>
          </p:spPr>
          <p:txBody>
            <a:bodyPr wrap="square" rtlCol="0">
              <a:spAutoFit/>
            </a:bodyPr>
            <a:lstStyle/>
            <a:p>
              <a:pPr algn="l"/>
              <a:r>
                <a:rPr lang="zh-CN" altLang="en-US" sz="2800">
                  <a:solidFill>
                    <a:srgbClr val="D63850"/>
                  </a:solidFill>
                  <a:latin typeface="幼圆" panose="02010509060101010101" charset="-122"/>
                  <a:ea typeface="幼圆" panose="02010509060101010101" charset="-122"/>
                </a:rPr>
                <a:t>点击此处添加标题</a:t>
              </a:r>
            </a:p>
            <a:p>
              <a:pPr algn="l"/>
              <a:r>
                <a:rPr lang="zh-CN" altLang="en-US" sz="1600" b="1" spc="300">
                  <a:solidFill>
                    <a:srgbClr val="D63850"/>
                  </a:solidFill>
                  <a:uFillTx/>
                  <a:latin typeface="幼圆" panose="02010509060101010101" charset="-122"/>
                  <a:ea typeface="幼圆" panose="02010509060101010101" charset="-122"/>
                </a:rPr>
                <a:t>Click here to add title</a:t>
              </a:r>
            </a:p>
          </p:txBody>
        </p:sp>
      </p:grpSp>
      <p:pic>
        <p:nvPicPr>
          <p:cNvPr id="7" name="图片 6"/>
          <p:cNvPicPr>
            <a:picLocks noChangeAspect="1"/>
          </p:cNvPicPr>
          <p:nvPr/>
        </p:nvPicPr>
        <p:blipFill rotWithShape="1">
          <a:blip r:embed="rId3" cstate="print">
            <a:lum bright="-6000" contrast="6000"/>
            <a:extLst>
              <a:ext uri="{28A0092B-C50C-407E-A947-70E740481C1C}">
                <a14:useLocalDpi xmlns:a14="http://schemas.microsoft.com/office/drawing/2010/main" val="0"/>
              </a:ext>
            </a:extLst>
          </a:blip>
          <a:srcRect l="17519" t="5199" r="17519" b="6193"/>
          <a:stretch>
            <a:fillRect/>
          </a:stretch>
        </p:blipFill>
        <p:spPr>
          <a:xfrm flipH="1">
            <a:off x="10574020" y="5619750"/>
            <a:ext cx="1466215" cy="1125220"/>
          </a:xfrm>
          <a:prstGeom prst="rect">
            <a:avLst/>
          </a:prstGeom>
        </p:spPr>
      </p:pic>
      <p:grpSp>
        <p:nvGrpSpPr>
          <p:cNvPr id="31" name="组合 30"/>
          <p:cNvGrpSpPr/>
          <p:nvPr/>
        </p:nvGrpSpPr>
        <p:grpSpPr>
          <a:xfrm>
            <a:off x="660400" y="2045335"/>
            <a:ext cx="9046210" cy="2903220"/>
            <a:chOff x="1040" y="3221"/>
            <a:chExt cx="14246" cy="4572"/>
          </a:xfrm>
        </p:grpSpPr>
        <p:grpSp>
          <p:nvGrpSpPr>
            <p:cNvPr id="2" name="组合 1"/>
            <p:cNvGrpSpPr/>
            <p:nvPr/>
          </p:nvGrpSpPr>
          <p:grpSpPr>
            <a:xfrm>
              <a:off x="1040" y="4177"/>
              <a:ext cx="5420" cy="2320"/>
              <a:chOff x="1040" y="4177"/>
              <a:chExt cx="5420" cy="2320"/>
            </a:xfrm>
          </p:grpSpPr>
          <p:grpSp>
            <p:nvGrpSpPr>
              <p:cNvPr id="19" name="Group 6"/>
              <p:cNvGrpSpPr/>
              <p:nvPr/>
            </p:nvGrpSpPr>
            <p:grpSpPr>
              <a:xfrm>
                <a:off x="4718" y="4177"/>
                <a:ext cx="1742" cy="2021"/>
                <a:chOff x="3010598" y="3021037"/>
                <a:chExt cx="1106424" cy="1283451"/>
              </a:xfrm>
            </p:grpSpPr>
            <p:sp>
              <p:nvSpPr>
                <p:cNvPr id="21" name="Hexagon 3"/>
                <p:cNvSpPr/>
                <p:nvPr/>
              </p:nvSpPr>
              <p:spPr>
                <a:xfrm rot="16200000">
                  <a:off x="2922084" y="3109551"/>
                  <a:ext cx="1283451" cy="1106424"/>
                </a:xfrm>
                <a:prstGeom prst="hexagon">
                  <a:avLst/>
                </a:prstGeom>
                <a:solidFill>
                  <a:srgbClr val="D638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GB">
                    <a:latin typeface="Arial" panose="020B0604020202020204" pitchFamily="34" charset="0"/>
                    <a:cs typeface="Arial" panose="020B0604020202020204" pitchFamily="34" charset="0"/>
                  </a:endParaRPr>
                </a:p>
              </p:txBody>
            </p:sp>
            <p:sp>
              <p:nvSpPr>
                <p:cNvPr id="22" name="Freeform 14"/>
                <p:cNvSpPr>
                  <a:spLocks noEditPoints="1"/>
                </p:cNvSpPr>
                <p:nvPr/>
              </p:nvSpPr>
              <p:spPr bwMode="auto">
                <a:xfrm>
                  <a:off x="3359459" y="3463030"/>
                  <a:ext cx="408700" cy="399465"/>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chemeClr val="bg1"/>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Arial" panose="020B0604020202020204" pitchFamily="34" charset="0"/>
                    <a:cs typeface="Arial" panose="020B0604020202020204" pitchFamily="34" charset="0"/>
                  </a:endParaRPr>
                </a:p>
              </p:txBody>
            </p:sp>
          </p:grpSp>
          <p:grpSp>
            <p:nvGrpSpPr>
              <p:cNvPr id="23" name="Group 20"/>
              <p:cNvGrpSpPr/>
              <p:nvPr/>
            </p:nvGrpSpPr>
            <p:grpSpPr>
              <a:xfrm>
                <a:off x="1040" y="5812"/>
                <a:ext cx="4549" cy="685"/>
                <a:chOff x="7258929" y="1631852"/>
                <a:chExt cx="1674056" cy="464234"/>
              </a:xfrm>
            </p:grpSpPr>
            <p:cxnSp>
              <p:nvCxnSpPr>
                <p:cNvPr id="24" name="Straight Connector 16"/>
                <p:cNvCxnSpPr/>
                <p:nvPr/>
              </p:nvCxnSpPr>
              <p:spPr>
                <a:xfrm>
                  <a:off x="7258929" y="2096086"/>
                  <a:ext cx="1674056" cy="0"/>
                </a:xfrm>
                <a:prstGeom prst="line">
                  <a:avLst/>
                </a:prstGeom>
                <a:ln>
                  <a:solidFill>
                    <a:srgbClr val="D63850"/>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25" name="Straight Connector 18"/>
                <p:cNvCxnSpPr/>
                <p:nvPr/>
              </p:nvCxnSpPr>
              <p:spPr>
                <a:xfrm flipV="1">
                  <a:off x="7263620" y="1631852"/>
                  <a:ext cx="0" cy="464234"/>
                </a:xfrm>
                <a:prstGeom prst="line">
                  <a:avLst/>
                </a:prstGeom>
                <a:ln>
                  <a:solidFill>
                    <a:srgbClr val="D63850"/>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grpSp>
          <p:nvGrpSpPr>
            <p:cNvPr id="3" name="组合 2"/>
            <p:cNvGrpSpPr/>
            <p:nvPr/>
          </p:nvGrpSpPr>
          <p:grpSpPr>
            <a:xfrm>
              <a:off x="6460" y="4177"/>
              <a:ext cx="1994" cy="3616"/>
              <a:chOff x="6460" y="4177"/>
              <a:chExt cx="1994" cy="3616"/>
            </a:xfrm>
          </p:grpSpPr>
          <p:grpSp>
            <p:nvGrpSpPr>
              <p:cNvPr id="14" name="Group 9"/>
              <p:cNvGrpSpPr/>
              <p:nvPr/>
            </p:nvGrpSpPr>
            <p:grpSpPr>
              <a:xfrm>
                <a:off x="6712" y="4177"/>
                <a:ext cx="1742" cy="2021"/>
                <a:chOff x="4276693" y="3021037"/>
                <a:chExt cx="1106424" cy="1283451"/>
              </a:xfrm>
            </p:grpSpPr>
            <p:sp>
              <p:nvSpPr>
                <p:cNvPr id="15" name="Hexagon 4"/>
                <p:cNvSpPr/>
                <p:nvPr/>
              </p:nvSpPr>
              <p:spPr>
                <a:xfrm rot="16200000">
                  <a:off x="4188179" y="3109551"/>
                  <a:ext cx="1283451" cy="1106424"/>
                </a:xfrm>
                <a:prstGeom prst="hexagon">
                  <a:avLst/>
                </a:prstGeom>
                <a:solidFill>
                  <a:srgbClr val="99663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en-GB">
                    <a:latin typeface="Arial" panose="020B0604020202020204" pitchFamily="34" charset="0"/>
                    <a:cs typeface="Arial" panose="020B0604020202020204" pitchFamily="34" charset="0"/>
                    <a:sym typeface="+mn-ea"/>
                  </a:endParaRPr>
                </a:p>
              </p:txBody>
            </p:sp>
            <p:sp>
              <p:nvSpPr>
                <p:cNvPr id="8" name="Freeform 13"/>
                <p:cNvSpPr>
                  <a:spLocks noEditPoints="1"/>
                </p:cNvSpPr>
                <p:nvPr/>
              </p:nvSpPr>
              <p:spPr bwMode="auto">
                <a:xfrm>
                  <a:off x="4648645" y="3397222"/>
                  <a:ext cx="362518" cy="531079"/>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4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5 h 107"/>
                    <a:gd name="T86" fmla="*/ 2 w 73"/>
                    <a:gd name="T87" fmla="*/ 27 h 107"/>
                    <a:gd name="T88" fmla="*/ 8 w 73"/>
                    <a:gd name="T89" fmla="*/ 53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4"/>
                        <a:pt x="52" y="44"/>
                        <a:pt x="52" y="44"/>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7"/>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5"/>
                      </a:cubicBezTo>
                      <a:cubicBezTo>
                        <a:pt x="10" y="9"/>
                        <a:pt x="4" y="16"/>
                        <a:pt x="2" y="27"/>
                      </a:cubicBezTo>
                      <a:cubicBezTo>
                        <a:pt x="0" y="36"/>
                        <a:pt x="4" y="44"/>
                        <a:pt x="8" y="53"/>
                      </a:cubicBezTo>
                      <a:cubicBezTo>
                        <a:pt x="11" y="58"/>
                        <a:pt x="13" y="64"/>
                        <a:pt x="15" y="71"/>
                      </a:cubicBezTo>
                      <a:close/>
                    </a:path>
                  </a:pathLst>
                </a:custGeom>
                <a:solidFill>
                  <a:schemeClr val="bg1"/>
                </a:solidFill>
                <a:ln>
                  <a:noFill/>
                </a:ln>
              </p:spPr>
              <p:txBody>
                <a:bodyPr vert="horz" wrap="square" lIns="91440" tIns="45720" rIns="91440" bIns="45720" numCol="1" anchor="t" anchorCtr="0" compatLnSpc="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endParaRPr lang="zh-CN" altLang="en-US">
                    <a:solidFill>
                      <a:prstClr val="black"/>
                    </a:solidFill>
                    <a:latin typeface="Arial" panose="020B0604020202020204" pitchFamily="34" charset="0"/>
                    <a:cs typeface="Arial" panose="020B0604020202020204" pitchFamily="34" charset="0"/>
                    <a:sym typeface="+mn-ea"/>
                  </a:endParaRPr>
                </a:p>
              </p:txBody>
            </p:sp>
          </p:grpSp>
          <p:grpSp>
            <p:nvGrpSpPr>
              <p:cNvPr id="29" name="Group 24"/>
              <p:cNvGrpSpPr/>
              <p:nvPr/>
            </p:nvGrpSpPr>
            <p:grpSpPr>
              <a:xfrm flipH="1">
                <a:off x="6460" y="6368"/>
                <a:ext cx="1115" cy="1425"/>
                <a:chOff x="7258929" y="1631852"/>
                <a:chExt cx="1674056" cy="464234"/>
              </a:xfrm>
            </p:grpSpPr>
            <p:cxnSp>
              <p:nvCxnSpPr>
                <p:cNvPr id="30" name="Straight Connector 25"/>
                <p:cNvCxnSpPr/>
                <p:nvPr/>
              </p:nvCxnSpPr>
              <p:spPr>
                <a:xfrm>
                  <a:off x="7258929" y="2096086"/>
                  <a:ext cx="1674056" cy="0"/>
                </a:xfrm>
                <a:prstGeom prst="line">
                  <a:avLst/>
                </a:prstGeom>
                <a:ln>
                  <a:solidFill>
                    <a:srgbClr val="996633"/>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32" name="Straight Connector 26"/>
                <p:cNvCxnSpPr/>
                <p:nvPr/>
              </p:nvCxnSpPr>
              <p:spPr>
                <a:xfrm flipV="1">
                  <a:off x="7263620" y="1631852"/>
                  <a:ext cx="0" cy="464234"/>
                </a:xfrm>
                <a:prstGeom prst="line">
                  <a:avLst/>
                </a:prstGeom>
                <a:ln>
                  <a:solidFill>
                    <a:srgbClr val="996633"/>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grpSp>
          <p:nvGrpSpPr>
            <p:cNvPr id="9" name="组合 8"/>
            <p:cNvGrpSpPr/>
            <p:nvPr/>
          </p:nvGrpSpPr>
          <p:grpSpPr>
            <a:xfrm>
              <a:off x="7868" y="3226"/>
              <a:ext cx="2580" cy="2972"/>
              <a:chOff x="7868" y="3226"/>
              <a:chExt cx="2580" cy="2972"/>
            </a:xfrm>
          </p:grpSpPr>
          <p:grpSp>
            <p:nvGrpSpPr>
              <p:cNvPr id="16" name="Group 15"/>
              <p:cNvGrpSpPr/>
              <p:nvPr/>
            </p:nvGrpSpPr>
            <p:grpSpPr>
              <a:xfrm>
                <a:off x="8706" y="4177"/>
                <a:ext cx="1742" cy="2021"/>
                <a:chOff x="5542788" y="3021037"/>
                <a:chExt cx="1106424" cy="1283451"/>
              </a:xfrm>
            </p:grpSpPr>
            <p:sp>
              <p:nvSpPr>
                <p:cNvPr id="10" name="Hexagon 5"/>
                <p:cNvSpPr/>
                <p:nvPr/>
              </p:nvSpPr>
              <p:spPr>
                <a:xfrm rot="16200000">
                  <a:off x="5454274" y="3109551"/>
                  <a:ext cx="1283451" cy="1106424"/>
                </a:xfrm>
                <a:prstGeom prst="hexagon">
                  <a:avLst/>
                </a:prstGeom>
                <a:solidFill>
                  <a:srgbClr val="D638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en-GB">
                    <a:latin typeface="Arial" panose="020B0604020202020204" pitchFamily="34" charset="0"/>
                    <a:cs typeface="Arial" panose="020B0604020202020204" pitchFamily="34" charset="0"/>
                    <a:sym typeface="+mn-ea"/>
                  </a:endParaRPr>
                </a:p>
              </p:txBody>
            </p:sp>
            <p:sp>
              <p:nvSpPr>
                <p:cNvPr id="13" name="Freeform 12"/>
                <p:cNvSpPr>
                  <a:spLocks noEditPoints="1"/>
                </p:cNvSpPr>
                <p:nvPr/>
              </p:nvSpPr>
              <p:spPr bwMode="auto">
                <a:xfrm>
                  <a:off x="5824688" y="3412555"/>
                  <a:ext cx="542623" cy="438717"/>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bg1"/>
                </a:solidFill>
                <a:ln>
                  <a:noFill/>
                </a:ln>
              </p:spPr>
              <p:txBody>
                <a:bodyPr vert="horz" wrap="square" lIns="91440" tIns="45720" rIns="91440" bIns="45720" numCol="1" anchor="t" anchorCtr="0" compatLnSpc="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endParaRPr lang="zh-CN" altLang="en-US">
                    <a:solidFill>
                      <a:prstClr val="black"/>
                    </a:solidFill>
                    <a:latin typeface="Arial" panose="020B0604020202020204" pitchFamily="34" charset="0"/>
                    <a:cs typeface="Arial" panose="020B0604020202020204" pitchFamily="34" charset="0"/>
                    <a:sym typeface="+mn-ea"/>
                  </a:endParaRPr>
                </a:p>
              </p:txBody>
            </p:sp>
          </p:grpSp>
          <p:grpSp>
            <p:nvGrpSpPr>
              <p:cNvPr id="36" name="Group 33"/>
              <p:cNvGrpSpPr/>
              <p:nvPr/>
            </p:nvGrpSpPr>
            <p:grpSpPr>
              <a:xfrm flipH="1" flipV="1">
                <a:off x="7868" y="3226"/>
                <a:ext cx="1708" cy="753"/>
                <a:chOff x="7258929" y="1631852"/>
                <a:chExt cx="1674056" cy="464234"/>
              </a:xfrm>
            </p:grpSpPr>
            <p:cxnSp>
              <p:nvCxnSpPr>
                <p:cNvPr id="37" name="Straight Connector 34"/>
                <p:cNvCxnSpPr/>
                <p:nvPr/>
              </p:nvCxnSpPr>
              <p:spPr>
                <a:xfrm>
                  <a:off x="7258929" y="2096086"/>
                  <a:ext cx="1674056" cy="0"/>
                </a:xfrm>
                <a:prstGeom prst="line">
                  <a:avLst/>
                </a:prstGeom>
                <a:ln>
                  <a:solidFill>
                    <a:srgbClr val="D63850"/>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38" name="Straight Connector 35"/>
                <p:cNvCxnSpPr/>
                <p:nvPr/>
              </p:nvCxnSpPr>
              <p:spPr>
                <a:xfrm flipV="1">
                  <a:off x="7263620" y="1631852"/>
                  <a:ext cx="0" cy="464234"/>
                </a:xfrm>
                <a:prstGeom prst="line">
                  <a:avLst/>
                </a:prstGeom>
                <a:ln>
                  <a:solidFill>
                    <a:srgbClr val="D63850"/>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grpSp>
          <p:nvGrpSpPr>
            <p:cNvPr id="57" name="组合 56"/>
            <p:cNvGrpSpPr/>
            <p:nvPr/>
          </p:nvGrpSpPr>
          <p:grpSpPr>
            <a:xfrm>
              <a:off x="10699" y="3221"/>
              <a:ext cx="1994" cy="2977"/>
              <a:chOff x="10699" y="3221"/>
              <a:chExt cx="1994" cy="2977"/>
            </a:xfrm>
          </p:grpSpPr>
          <p:grpSp>
            <p:nvGrpSpPr>
              <p:cNvPr id="18" name="Group 17"/>
              <p:cNvGrpSpPr/>
              <p:nvPr/>
            </p:nvGrpSpPr>
            <p:grpSpPr>
              <a:xfrm>
                <a:off x="10699" y="4177"/>
                <a:ext cx="1742" cy="2021"/>
                <a:chOff x="6808883" y="3021037"/>
                <a:chExt cx="1106424" cy="1283451"/>
              </a:xfrm>
            </p:grpSpPr>
            <p:sp>
              <p:nvSpPr>
                <p:cNvPr id="11" name="Hexagon 7"/>
                <p:cNvSpPr/>
                <p:nvPr/>
              </p:nvSpPr>
              <p:spPr>
                <a:xfrm rot="16200000">
                  <a:off x="6720369" y="3109551"/>
                  <a:ext cx="1283451" cy="1106424"/>
                </a:xfrm>
                <a:prstGeom prst="hexagon">
                  <a:avLst/>
                </a:prstGeom>
                <a:solidFill>
                  <a:srgbClr val="996633"/>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en-GB">
                    <a:latin typeface="Arial" panose="020B0604020202020204" pitchFamily="34" charset="0"/>
                    <a:cs typeface="Arial" panose="020B0604020202020204" pitchFamily="34" charset="0"/>
                    <a:sym typeface="+mn-ea"/>
                  </a:endParaRPr>
                </a:p>
              </p:txBody>
            </p:sp>
            <p:sp>
              <p:nvSpPr>
                <p:cNvPr id="12" name="Freeform 11"/>
                <p:cNvSpPr>
                  <a:spLocks noEditPoints="1"/>
                </p:cNvSpPr>
                <p:nvPr/>
              </p:nvSpPr>
              <p:spPr bwMode="auto">
                <a:xfrm>
                  <a:off x="7146406" y="3391452"/>
                  <a:ext cx="443335" cy="471043"/>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solidFill>
                <a:ln>
                  <a:noFill/>
                </a:ln>
              </p:spPr>
              <p:txBody>
                <a:bodyPr vert="horz" wrap="square" lIns="91440" tIns="45720" rIns="91440" bIns="45720" numCol="1" anchor="t" anchorCtr="0" compatLnSpc="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endParaRPr lang="zh-CN" altLang="en-US">
                    <a:solidFill>
                      <a:prstClr val="black"/>
                    </a:solidFill>
                    <a:latin typeface="Arial" panose="020B0604020202020204" pitchFamily="34" charset="0"/>
                    <a:cs typeface="Arial" panose="020B0604020202020204" pitchFamily="34" charset="0"/>
                    <a:sym typeface="+mn-ea"/>
                  </a:endParaRPr>
                </a:p>
              </p:txBody>
            </p:sp>
          </p:grpSp>
          <p:grpSp>
            <p:nvGrpSpPr>
              <p:cNvPr id="42" name="Group 39"/>
              <p:cNvGrpSpPr/>
              <p:nvPr/>
            </p:nvGrpSpPr>
            <p:grpSpPr>
              <a:xfrm flipV="1">
                <a:off x="11565" y="3221"/>
                <a:ext cx="1128" cy="753"/>
                <a:chOff x="7258929" y="1631852"/>
                <a:chExt cx="1674056" cy="464234"/>
              </a:xfrm>
            </p:grpSpPr>
            <p:cxnSp>
              <p:nvCxnSpPr>
                <p:cNvPr id="43" name="Straight Connector 40"/>
                <p:cNvCxnSpPr/>
                <p:nvPr/>
              </p:nvCxnSpPr>
              <p:spPr>
                <a:xfrm>
                  <a:off x="7258929" y="2096086"/>
                  <a:ext cx="1674056" cy="0"/>
                </a:xfrm>
                <a:prstGeom prst="line">
                  <a:avLst/>
                </a:prstGeom>
                <a:ln>
                  <a:solidFill>
                    <a:srgbClr val="996633"/>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44" name="Straight Connector 41"/>
                <p:cNvCxnSpPr/>
                <p:nvPr/>
              </p:nvCxnSpPr>
              <p:spPr>
                <a:xfrm flipV="1">
                  <a:off x="7263620" y="1631852"/>
                  <a:ext cx="0" cy="464234"/>
                </a:xfrm>
                <a:prstGeom prst="line">
                  <a:avLst/>
                </a:prstGeom>
                <a:ln>
                  <a:solidFill>
                    <a:srgbClr val="996633"/>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grpSp>
          <p:nvGrpSpPr>
            <p:cNvPr id="48" name="组合 47"/>
            <p:cNvGrpSpPr/>
            <p:nvPr/>
          </p:nvGrpSpPr>
          <p:grpSpPr>
            <a:xfrm>
              <a:off x="12693" y="3974"/>
              <a:ext cx="2593" cy="2224"/>
              <a:chOff x="12693" y="3974"/>
              <a:chExt cx="2593" cy="2224"/>
            </a:xfrm>
          </p:grpSpPr>
          <p:grpSp>
            <p:nvGrpSpPr>
              <p:cNvPr id="20" name="Group 19"/>
              <p:cNvGrpSpPr/>
              <p:nvPr/>
            </p:nvGrpSpPr>
            <p:grpSpPr>
              <a:xfrm>
                <a:off x="12693" y="4177"/>
                <a:ext cx="1742" cy="2021"/>
                <a:chOff x="8074978" y="3021037"/>
                <a:chExt cx="1106424" cy="1283451"/>
              </a:xfrm>
            </p:grpSpPr>
            <p:sp>
              <p:nvSpPr>
                <p:cNvPr id="49" name="Hexagon 8"/>
                <p:cNvSpPr/>
                <p:nvPr/>
              </p:nvSpPr>
              <p:spPr>
                <a:xfrm rot="16200000">
                  <a:off x="7986464" y="3109551"/>
                  <a:ext cx="1283451" cy="1106424"/>
                </a:xfrm>
                <a:prstGeom prst="hexagon">
                  <a:avLst/>
                </a:prstGeom>
                <a:solidFill>
                  <a:srgbClr val="D6385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endParaRPr lang="en-GB">
                    <a:latin typeface="Arial" panose="020B0604020202020204" pitchFamily="34" charset="0"/>
                    <a:cs typeface="Arial" panose="020B0604020202020204" pitchFamily="34" charset="0"/>
                    <a:sym typeface="+mn-ea"/>
                  </a:endParaRPr>
                </a:p>
              </p:txBody>
            </p:sp>
            <p:sp>
              <p:nvSpPr>
                <p:cNvPr id="50" name="Freeform 10"/>
                <p:cNvSpPr>
                  <a:spLocks noEditPoints="1"/>
                </p:cNvSpPr>
                <p:nvPr/>
              </p:nvSpPr>
              <p:spPr bwMode="auto">
                <a:xfrm>
                  <a:off x="8434230" y="3407614"/>
                  <a:ext cx="387918" cy="438717"/>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chemeClr val="bg1"/>
                </a:solidFill>
                <a:ln>
                  <a:noFill/>
                </a:ln>
              </p:spPr>
              <p:txBody>
                <a:bodyPr vert="horz" wrap="square" lIns="91440" tIns="45720" rIns="91440" bIns="45720" numCol="1" anchor="t" anchorCtr="0" compatLnSpc="1">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endParaRPr lang="zh-CN" altLang="en-US">
                    <a:solidFill>
                      <a:prstClr val="black"/>
                    </a:solidFill>
                    <a:latin typeface="Arial" panose="020B0604020202020204" pitchFamily="34" charset="0"/>
                    <a:cs typeface="Arial" panose="020B0604020202020204" pitchFamily="34" charset="0"/>
                    <a:sym typeface="+mn-ea"/>
                  </a:endParaRPr>
                </a:p>
              </p:txBody>
            </p:sp>
          </p:grpSp>
          <p:grpSp>
            <p:nvGrpSpPr>
              <p:cNvPr id="51" name="Group 48"/>
              <p:cNvGrpSpPr/>
              <p:nvPr/>
            </p:nvGrpSpPr>
            <p:grpSpPr>
              <a:xfrm flipH="1" flipV="1">
                <a:off x="13601" y="3974"/>
                <a:ext cx="1685" cy="753"/>
                <a:chOff x="7258929" y="1631852"/>
                <a:chExt cx="1674056" cy="464234"/>
              </a:xfrm>
            </p:grpSpPr>
            <p:cxnSp>
              <p:nvCxnSpPr>
                <p:cNvPr id="52" name="Straight Connector 49"/>
                <p:cNvCxnSpPr/>
                <p:nvPr/>
              </p:nvCxnSpPr>
              <p:spPr>
                <a:xfrm>
                  <a:off x="7258929" y="2096086"/>
                  <a:ext cx="1674056" cy="0"/>
                </a:xfrm>
                <a:prstGeom prst="line">
                  <a:avLst/>
                </a:prstGeom>
                <a:ln>
                  <a:solidFill>
                    <a:srgbClr val="D63850"/>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cxnSp>
              <p:nvCxnSpPr>
                <p:cNvPr id="53" name="Straight Connector 50"/>
                <p:cNvCxnSpPr/>
                <p:nvPr/>
              </p:nvCxnSpPr>
              <p:spPr>
                <a:xfrm flipV="1">
                  <a:off x="7263620" y="1631852"/>
                  <a:ext cx="0" cy="464234"/>
                </a:xfrm>
                <a:prstGeom prst="line">
                  <a:avLst/>
                </a:prstGeom>
                <a:ln>
                  <a:solidFill>
                    <a:srgbClr val="D63850"/>
                  </a:solidFill>
                  <a:prstDash val="sysDash"/>
                  <a:headEnd type="oval"/>
                  <a:tailEnd type="oval"/>
                </a:ln>
              </p:spPr>
              <p:style>
                <a:lnRef idx="1">
                  <a:schemeClr val="accent1"/>
                </a:lnRef>
                <a:fillRef idx="0">
                  <a:schemeClr val="accent1"/>
                </a:fillRef>
                <a:effectRef idx="0">
                  <a:schemeClr val="accent1"/>
                </a:effectRef>
                <a:fontRef idx="minor">
                  <a:schemeClr val="tx1"/>
                </a:fontRef>
              </p:style>
            </p:cxnSp>
          </p:grpSp>
        </p:grpSp>
      </p:grpSp>
      <p:sp>
        <p:nvSpPr>
          <p:cNvPr id="26637" name="文本框 12"/>
          <p:cNvSpPr/>
          <p:nvPr/>
        </p:nvSpPr>
        <p:spPr>
          <a:xfrm>
            <a:off x="668655" y="4227195"/>
            <a:ext cx="2007235" cy="1234440"/>
          </a:xfrm>
          <a:prstGeom prst="rect">
            <a:avLst/>
          </a:prstGeom>
          <a:noFill/>
          <a:ln w="9525">
            <a:noFill/>
          </a:ln>
        </p:spPr>
        <p:txBody>
          <a:bodyPr wrap="square">
            <a:spAutoFit/>
          </a:bodyPr>
          <a:lstStyle/>
          <a:p>
            <a:pPr lvl="0" algn="ctr" eaLnBrk="1" hangingPunct="1">
              <a:lnSpc>
                <a:spcPct val="150000"/>
              </a:lnSpc>
            </a:pPr>
            <a:r>
              <a:rPr lang="en-US" altLang="zh-CN" dirty="0">
                <a:solidFill>
                  <a:srgbClr val="D63850"/>
                </a:solidFill>
                <a:latin typeface="张海山草泥马体" panose="02000000000000000000" charset="-122"/>
                <a:ea typeface="张海山草泥马体" panose="02000000000000000000" charset="-122"/>
                <a:sym typeface="方正姚体" panose="02010601030101010101" pitchFamily="2" charset="-122"/>
              </a:rPr>
              <a:t> </a:t>
            </a:r>
            <a:r>
              <a:rPr lang="zh-CN" altLang="en-US" sz="1600" b="1" dirty="0">
                <a:solidFill>
                  <a:srgbClr val="D63850"/>
                </a:solidFill>
                <a:latin typeface="张海山锐线体简" panose="02000000000000000000" charset="-122"/>
                <a:ea typeface="张海山锐线体简" panose="02000000000000000000" charset="-122"/>
                <a:sym typeface="+mn-ea"/>
              </a:rPr>
              <a:t>这里可以添加主要内容这里可以添加主要内容里可以添</a:t>
            </a:r>
          </a:p>
        </p:txBody>
      </p:sp>
      <p:sp>
        <p:nvSpPr>
          <p:cNvPr id="58" name="文本框 12"/>
          <p:cNvSpPr/>
          <p:nvPr/>
        </p:nvSpPr>
        <p:spPr>
          <a:xfrm>
            <a:off x="2919095" y="1473200"/>
            <a:ext cx="2007235" cy="1234440"/>
          </a:xfrm>
          <a:prstGeom prst="rect">
            <a:avLst/>
          </a:prstGeom>
          <a:noFill/>
          <a:ln w="9525">
            <a:noFill/>
          </a:ln>
        </p:spPr>
        <p:txBody>
          <a:bodyPr wrap="square">
            <a:spAutoFit/>
          </a:bodyPr>
          <a:lstStyle/>
          <a:p>
            <a:pPr lvl="0" algn="ctr" eaLnBrk="1" hangingPunct="1">
              <a:lnSpc>
                <a:spcPct val="150000"/>
              </a:lnSpc>
            </a:pPr>
            <a:r>
              <a:rPr lang="en-US" altLang="zh-CN" dirty="0">
                <a:solidFill>
                  <a:srgbClr val="D63850"/>
                </a:solidFill>
                <a:latin typeface="张海山草泥马体" panose="02000000000000000000" charset="-122"/>
                <a:ea typeface="张海山草泥马体" panose="02000000000000000000" charset="-122"/>
                <a:sym typeface="方正姚体" panose="02010601030101010101" pitchFamily="2" charset="-122"/>
              </a:rPr>
              <a:t> </a:t>
            </a:r>
            <a:r>
              <a:rPr lang="zh-CN" altLang="en-US" sz="1600" b="1" dirty="0">
                <a:solidFill>
                  <a:srgbClr val="D63850"/>
                </a:solidFill>
                <a:latin typeface="张海山锐线体简" panose="02000000000000000000" charset="-122"/>
                <a:ea typeface="张海山锐线体简" panose="02000000000000000000" charset="-122"/>
                <a:sym typeface="+mn-ea"/>
              </a:rPr>
              <a:t>这里可以添加主要内容这里可以添加主要内容里可以添</a:t>
            </a:r>
          </a:p>
        </p:txBody>
      </p:sp>
      <p:sp>
        <p:nvSpPr>
          <p:cNvPr id="59" name="文本框 12"/>
          <p:cNvSpPr/>
          <p:nvPr/>
        </p:nvSpPr>
        <p:spPr>
          <a:xfrm>
            <a:off x="9857740" y="2640965"/>
            <a:ext cx="2007235" cy="1234440"/>
          </a:xfrm>
          <a:prstGeom prst="rect">
            <a:avLst/>
          </a:prstGeom>
          <a:noFill/>
          <a:ln w="9525">
            <a:noFill/>
          </a:ln>
        </p:spPr>
        <p:txBody>
          <a:bodyPr wrap="square">
            <a:spAutoFit/>
          </a:bodyPr>
          <a:lstStyle/>
          <a:p>
            <a:pPr lvl="0" algn="ctr" eaLnBrk="1" hangingPunct="1">
              <a:lnSpc>
                <a:spcPct val="150000"/>
              </a:lnSpc>
            </a:pPr>
            <a:r>
              <a:rPr lang="en-US" altLang="zh-CN" dirty="0">
                <a:solidFill>
                  <a:srgbClr val="D63850"/>
                </a:solidFill>
                <a:latin typeface="张海山草泥马体" panose="02000000000000000000" charset="-122"/>
                <a:ea typeface="张海山草泥马体" panose="02000000000000000000" charset="-122"/>
                <a:sym typeface="方正姚体" panose="02010601030101010101" pitchFamily="2" charset="-122"/>
              </a:rPr>
              <a:t> </a:t>
            </a:r>
            <a:r>
              <a:rPr lang="zh-CN" altLang="en-US" sz="1600" b="1" dirty="0">
                <a:solidFill>
                  <a:srgbClr val="D63850"/>
                </a:solidFill>
                <a:latin typeface="张海山锐线体简" panose="02000000000000000000" charset="-122"/>
                <a:ea typeface="张海山锐线体简" panose="02000000000000000000" charset="-122"/>
                <a:sym typeface="+mn-ea"/>
              </a:rPr>
              <a:t>这里可以添加主要内容这里可以添加主要内容里可以添</a:t>
            </a:r>
          </a:p>
        </p:txBody>
      </p:sp>
      <p:sp>
        <p:nvSpPr>
          <p:cNvPr id="60" name="文本框 12"/>
          <p:cNvSpPr/>
          <p:nvPr/>
        </p:nvSpPr>
        <p:spPr>
          <a:xfrm>
            <a:off x="8168005" y="1109980"/>
            <a:ext cx="2007235" cy="1234440"/>
          </a:xfrm>
          <a:prstGeom prst="rect">
            <a:avLst/>
          </a:prstGeom>
          <a:noFill/>
          <a:ln w="9525">
            <a:noFill/>
          </a:ln>
        </p:spPr>
        <p:txBody>
          <a:bodyPr wrap="square">
            <a:spAutoFit/>
          </a:bodyPr>
          <a:lstStyle/>
          <a:p>
            <a:pPr lvl="0" algn="ctr" eaLnBrk="1" hangingPunct="1">
              <a:lnSpc>
                <a:spcPct val="150000"/>
              </a:lnSpc>
            </a:pPr>
            <a:r>
              <a:rPr lang="en-US" altLang="zh-CN" dirty="0">
                <a:solidFill>
                  <a:srgbClr val="996633"/>
                </a:solidFill>
                <a:latin typeface="张海山草泥马体" panose="02000000000000000000" charset="-122"/>
                <a:ea typeface="张海山草泥马体" panose="02000000000000000000" charset="-122"/>
                <a:sym typeface="方正姚体" panose="02010601030101010101" pitchFamily="2" charset="-122"/>
              </a:rPr>
              <a:t> </a:t>
            </a:r>
            <a:r>
              <a:rPr lang="zh-CN" altLang="en-US" sz="1600" b="1" dirty="0">
                <a:solidFill>
                  <a:srgbClr val="996633"/>
                </a:solidFill>
                <a:latin typeface="张海山锐线体简" panose="02000000000000000000" charset="-122"/>
                <a:ea typeface="张海山锐线体简" panose="02000000000000000000" charset="-122"/>
                <a:sym typeface="+mn-ea"/>
              </a:rPr>
              <a:t>这里可以添加主要内容这里可以添加主要内容里可以添</a:t>
            </a:r>
          </a:p>
        </p:txBody>
      </p:sp>
      <p:sp>
        <p:nvSpPr>
          <p:cNvPr id="61" name="文本框 12"/>
          <p:cNvSpPr/>
          <p:nvPr/>
        </p:nvSpPr>
        <p:spPr>
          <a:xfrm>
            <a:off x="4926330" y="4747895"/>
            <a:ext cx="2007235" cy="1234440"/>
          </a:xfrm>
          <a:prstGeom prst="rect">
            <a:avLst/>
          </a:prstGeom>
          <a:noFill/>
          <a:ln w="9525">
            <a:noFill/>
          </a:ln>
        </p:spPr>
        <p:txBody>
          <a:bodyPr wrap="square">
            <a:spAutoFit/>
          </a:bodyPr>
          <a:lstStyle/>
          <a:p>
            <a:pPr lvl="0" algn="ctr" eaLnBrk="1" hangingPunct="1">
              <a:lnSpc>
                <a:spcPct val="150000"/>
              </a:lnSpc>
            </a:pPr>
            <a:r>
              <a:rPr lang="en-US" altLang="zh-CN" dirty="0">
                <a:solidFill>
                  <a:srgbClr val="996633"/>
                </a:solidFill>
                <a:latin typeface="张海山草泥马体" panose="02000000000000000000" charset="-122"/>
                <a:ea typeface="张海山草泥马体" panose="02000000000000000000" charset="-122"/>
                <a:sym typeface="方正姚体" panose="02010601030101010101" pitchFamily="2" charset="-122"/>
              </a:rPr>
              <a:t> </a:t>
            </a:r>
            <a:r>
              <a:rPr lang="zh-CN" altLang="en-US" sz="1600" b="1" dirty="0">
                <a:solidFill>
                  <a:srgbClr val="996633"/>
                </a:solidFill>
                <a:latin typeface="张海山锐线体简" panose="02000000000000000000" charset="-122"/>
                <a:ea typeface="张海山锐线体简" panose="02000000000000000000" charset="-122"/>
                <a:sym typeface="+mn-ea"/>
              </a:rPr>
              <a:t>这里可以添加主要内容这里可以添加主要内容里可以添</a:t>
            </a:r>
          </a:p>
        </p:txBody>
      </p:sp>
      <p:sp>
        <p:nvSpPr>
          <p:cNvPr id="62" name="菱形 61"/>
          <p:cNvSpPr/>
          <p:nvPr/>
        </p:nvSpPr>
        <p:spPr>
          <a:xfrm>
            <a:off x="807720" y="3424555"/>
            <a:ext cx="619125" cy="619125"/>
          </a:xfrm>
          <a:prstGeom prst="diamond">
            <a:avLst/>
          </a:prstGeom>
          <a:noFill/>
          <a:ln w="19050">
            <a:solidFill>
              <a:srgbClr val="D638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a:solidFill>
                  <a:srgbClr val="D63850"/>
                </a:solidFill>
              </a:rPr>
              <a:t>1</a:t>
            </a:r>
          </a:p>
        </p:txBody>
      </p:sp>
      <p:sp>
        <p:nvSpPr>
          <p:cNvPr id="63" name="菱形 62"/>
          <p:cNvSpPr/>
          <p:nvPr/>
        </p:nvSpPr>
        <p:spPr>
          <a:xfrm>
            <a:off x="5092065" y="4287520"/>
            <a:ext cx="619125" cy="619125"/>
          </a:xfrm>
          <a:prstGeom prst="diamond">
            <a:avLst/>
          </a:prstGeom>
          <a:noFill/>
          <a:ln w="19050">
            <a:solidFill>
              <a:srgbClr val="99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a:solidFill>
                  <a:srgbClr val="996633"/>
                </a:solidFill>
              </a:rPr>
              <a:t>2</a:t>
            </a:r>
          </a:p>
        </p:txBody>
      </p:sp>
      <p:sp>
        <p:nvSpPr>
          <p:cNvPr id="64" name="菱形 63"/>
          <p:cNvSpPr/>
          <p:nvPr/>
        </p:nvSpPr>
        <p:spPr>
          <a:xfrm>
            <a:off x="4909185" y="1361440"/>
            <a:ext cx="619125" cy="619125"/>
          </a:xfrm>
          <a:prstGeom prst="diamond">
            <a:avLst/>
          </a:prstGeom>
          <a:noFill/>
          <a:ln w="19050">
            <a:solidFill>
              <a:srgbClr val="D638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a:solidFill>
                  <a:srgbClr val="D63850"/>
                </a:solidFill>
              </a:rPr>
              <a:t>3</a:t>
            </a:r>
          </a:p>
        </p:txBody>
      </p:sp>
      <p:sp>
        <p:nvSpPr>
          <p:cNvPr id="65" name="菱形 64"/>
          <p:cNvSpPr/>
          <p:nvPr/>
        </p:nvSpPr>
        <p:spPr>
          <a:xfrm>
            <a:off x="7574280" y="1337310"/>
            <a:ext cx="619125" cy="619125"/>
          </a:xfrm>
          <a:prstGeom prst="diamond">
            <a:avLst/>
          </a:prstGeom>
          <a:noFill/>
          <a:ln w="19050">
            <a:solidFill>
              <a:srgbClr val="99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a:solidFill>
                  <a:srgbClr val="996633"/>
                </a:solidFill>
              </a:rPr>
              <a:t>4</a:t>
            </a:r>
          </a:p>
        </p:txBody>
      </p:sp>
      <p:sp>
        <p:nvSpPr>
          <p:cNvPr id="66" name="菱形 65"/>
          <p:cNvSpPr/>
          <p:nvPr/>
        </p:nvSpPr>
        <p:spPr>
          <a:xfrm>
            <a:off x="10050145" y="2213610"/>
            <a:ext cx="619125" cy="619125"/>
          </a:xfrm>
          <a:prstGeom prst="diamond">
            <a:avLst/>
          </a:prstGeom>
          <a:noFill/>
          <a:ln w="19050">
            <a:solidFill>
              <a:srgbClr val="D638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a:solidFill>
                  <a:srgbClr val="D63850"/>
                </a:solidFill>
              </a:rPr>
              <a:t>5</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24799" t="11172" r="24800" b="12167"/>
          <a:stretch>
            <a:fillRect/>
          </a:stretch>
        </p:blipFill>
        <p:spPr>
          <a:xfrm rot="17117585" flipV="1">
            <a:off x="-878840" y="-970915"/>
            <a:ext cx="2388870" cy="2044065"/>
          </a:xfrm>
          <a:prstGeom prst="rect">
            <a:avLst/>
          </a:prstGeom>
        </p:spPr>
      </p:pic>
      <p:grpSp>
        <p:nvGrpSpPr>
          <p:cNvPr id="6" name="组合 5"/>
          <p:cNvGrpSpPr/>
          <p:nvPr/>
        </p:nvGrpSpPr>
        <p:grpSpPr>
          <a:xfrm>
            <a:off x="1338580" y="408305"/>
            <a:ext cx="5168265" cy="1064895"/>
            <a:chOff x="2065" y="751"/>
            <a:chExt cx="8139" cy="1677"/>
          </a:xfrm>
        </p:grpSpPr>
        <p:sp>
          <p:nvSpPr>
            <p:cNvPr id="5" name="文本框 4"/>
            <p:cNvSpPr txBox="1"/>
            <p:nvPr/>
          </p:nvSpPr>
          <p:spPr>
            <a:xfrm>
              <a:off x="2204" y="751"/>
              <a:ext cx="3246" cy="624"/>
            </a:xfrm>
            <a:prstGeom prst="rect">
              <a:avLst/>
            </a:prstGeom>
            <a:noFill/>
          </p:spPr>
          <p:txBody>
            <a:bodyPr wrap="square" rtlCol="0">
              <a:spAutoFit/>
            </a:bodyPr>
            <a:lstStyle/>
            <a:p>
              <a:r>
                <a:rPr lang="en-US" altLang="zh-CN" sz="2000" b="1">
                  <a:solidFill>
                    <a:srgbClr val="D63850"/>
                  </a:solidFill>
                  <a:latin typeface="幼圆" panose="02010509060101010101" charset="-122"/>
                  <a:ea typeface="幼圆" panose="02010509060101010101" charset="-122"/>
                </a:rPr>
                <a:t>PART 2</a:t>
              </a:r>
            </a:p>
          </p:txBody>
        </p:sp>
        <p:sp>
          <p:nvSpPr>
            <p:cNvPr id="17" name="文本框 16"/>
            <p:cNvSpPr txBox="1"/>
            <p:nvPr/>
          </p:nvSpPr>
          <p:spPr>
            <a:xfrm>
              <a:off x="2065" y="1228"/>
              <a:ext cx="8139" cy="1200"/>
            </a:xfrm>
            <a:prstGeom prst="rect">
              <a:avLst/>
            </a:prstGeom>
            <a:noFill/>
          </p:spPr>
          <p:txBody>
            <a:bodyPr wrap="square" rtlCol="0">
              <a:spAutoFit/>
            </a:bodyPr>
            <a:lstStyle/>
            <a:p>
              <a:pPr algn="l"/>
              <a:r>
                <a:rPr lang="zh-CN" altLang="en-US" sz="2800">
                  <a:solidFill>
                    <a:srgbClr val="D63850"/>
                  </a:solidFill>
                  <a:latin typeface="幼圆" panose="02010509060101010101" charset="-122"/>
                  <a:ea typeface="幼圆" panose="02010509060101010101" charset="-122"/>
                </a:rPr>
                <a:t>点击此处添加标题</a:t>
              </a:r>
            </a:p>
            <a:p>
              <a:pPr algn="l"/>
              <a:r>
                <a:rPr lang="zh-CN" altLang="en-US" sz="1600" b="1" spc="300">
                  <a:solidFill>
                    <a:srgbClr val="D63850"/>
                  </a:solidFill>
                  <a:uFillTx/>
                  <a:latin typeface="幼圆" panose="02010509060101010101" charset="-122"/>
                  <a:ea typeface="幼圆" panose="02010509060101010101" charset="-122"/>
                </a:rPr>
                <a:t>Click here to add title</a:t>
              </a:r>
            </a:p>
          </p:txBody>
        </p:sp>
      </p:grpSp>
      <p:pic>
        <p:nvPicPr>
          <p:cNvPr id="7" name="图片 6"/>
          <p:cNvPicPr>
            <a:picLocks noChangeAspect="1"/>
          </p:cNvPicPr>
          <p:nvPr/>
        </p:nvPicPr>
        <p:blipFill rotWithShape="1">
          <a:blip r:embed="rId3" cstate="print">
            <a:lum bright="-6000" contrast="6000"/>
            <a:extLst>
              <a:ext uri="{28A0092B-C50C-407E-A947-70E740481C1C}">
                <a14:useLocalDpi xmlns:a14="http://schemas.microsoft.com/office/drawing/2010/main" val="0"/>
              </a:ext>
            </a:extLst>
          </a:blip>
          <a:srcRect l="17519" t="5199" r="17519" b="6193"/>
          <a:stretch>
            <a:fillRect/>
          </a:stretch>
        </p:blipFill>
        <p:spPr>
          <a:xfrm flipH="1">
            <a:off x="10574020" y="5619750"/>
            <a:ext cx="1466215" cy="1125220"/>
          </a:xfrm>
          <a:prstGeom prst="rect">
            <a:avLst/>
          </a:prstGeom>
        </p:spPr>
      </p:pic>
      <p:grpSp>
        <p:nvGrpSpPr>
          <p:cNvPr id="40" name="Group 39"/>
          <p:cNvGrpSpPr/>
          <p:nvPr/>
        </p:nvGrpSpPr>
        <p:grpSpPr>
          <a:xfrm>
            <a:off x="3274695" y="1286510"/>
            <a:ext cx="5407660" cy="4970145"/>
            <a:chOff x="3392215" y="1614026"/>
            <a:chExt cx="5407569" cy="4970110"/>
          </a:xfrm>
          <a:solidFill>
            <a:srgbClr val="996633"/>
          </a:solidFill>
        </p:grpSpPr>
        <p:sp>
          <p:nvSpPr>
            <p:cNvPr id="2" name="Freeform 6"/>
            <p:cNvSpPr>
              <a:spLocks noEditPoints="1"/>
            </p:cNvSpPr>
            <p:nvPr/>
          </p:nvSpPr>
          <p:spPr bwMode="auto">
            <a:xfrm>
              <a:off x="6399045" y="4571163"/>
              <a:ext cx="364143" cy="366587"/>
            </a:xfrm>
            <a:custGeom>
              <a:avLst/>
              <a:gdLst>
                <a:gd name="T0" fmla="*/ 143 w 189"/>
                <a:gd name="T1" fmla="*/ 160 h 190"/>
                <a:gd name="T2" fmla="*/ 160 w 189"/>
                <a:gd name="T3" fmla="*/ 163 h 190"/>
                <a:gd name="T4" fmla="*/ 161 w 189"/>
                <a:gd name="T5" fmla="*/ 153 h 190"/>
                <a:gd name="T6" fmla="*/ 171 w 189"/>
                <a:gd name="T7" fmla="*/ 143 h 190"/>
                <a:gd name="T8" fmla="*/ 177 w 189"/>
                <a:gd name="T9" fmla="*/ 133 h 190"/>
                <a:gd name="T10" fmla="*/ 175 w 189"/>
                <a:gd name="T11" fmla="*/ 118 h 190"/>
                <a:gd name="T12" fmla="*/ 188 w 189"/>
                <a:gd name="T13" fmla="*/ 113 h 190"/>
                <a:gd name="T14" fmla="*/ 175 w 189"/>
                <a:gd name="T15" fmla="*/ 101 h 190"/>
                <a:gd name="T16" fmla="*/ 189 w 189"/>
                <a:gd name="T17" fmla="*/ 90 h 190"/>
                <a:gd name="T18" fmla="*/ 182 w 189"/>
                <a:gd name="T19" fmla="*/ 83 h 190"/>
                <a:gd name="T20" fmla="*/ 181 w 189"/>
                <a:gd name="T21" fmla="*/ 69 h 190"/>
                <a:gd name="T22" fmla="*/ 177 w 189"/>
                <a:gd name="T23" fmla="*/ 58 h 190"/>
                <a:gd name="T24" fmla="*/ 168 w 189"/>
                <a:gd name="T25" fmla="*/ 47 h 190"/>
                <a:gd name="T26" fmla="*/ 169 w 189"/>
                <a:gd name="T27" fmla="*/ 37 h 190"/>
                <a:gd name="T28" fmla="*/ 152 w 189"/>
                <a:gd name="T29" fmla="*/ 38 h 190"/>
                <a:gd name="T30" fmla="*/ 153 w 189"/>
                <a:gd name="T31" fmla="*/ 20 h 190"/>
                <a:gd name="T32" fmla="*/ 142 w 189"/>
                <a:gd name="T33" fmla="*/ 21 h 190"/>
                <a:gd name="T34" fmla="*/ 131 w 189"/>
                <a:gd name="T35" fmla="*/ 13 h 190"/>
                <a:gd name="T36" fmla="*/ 120 w 189"/>
                <a:gd name="T37" fmla="*/ 9 h 190"/>
                <a:gd name="T38" fmla="*/ 106 w 189"/>
                <a:gd name="T39" fmla="*/ 8 h 190"/>
                <a:gd name="T40" fmla="*/ 99 w 189"/>
                <a:gd name="T41" fmla="*/ 1 h 190"/>
                <a:gd name="T42" fmla="*/ 88 w 189"/>
                <a:gd name="T43" fmla="*/ 15 h 190"/>
                <a:gd name="T44" fmla="*/ 76 w 189"/>
                <a:gd name="T45" fmla="*/ 2 h 190"/>
                <a:gd name="T46" fmla="*/ 70 w 189"/>
                <a:gd name="T47" fmla="*/ 11 h 190"/>
                <a:gd name="T48" fmla="*/ 57 w 189"/>
                <a:gd name="T49" fmla="*/ 14 h 190"/>
                <a:gd name="T50" fmla="*/ 47 w 189"/>
                <a:gd name="T51" fmla="*/ 13 h 190"/>
                <a:gd name="T52" fmla="*/ 46 w 189"/>
                <a:gd name="T53" fmla="*/ 31 h 190"/>
                <a:gd name="T54" fmla="*/ 29 w 189"/>
                <a:gd name="T55" fmla="*/ 27 h 190"/>
                <a:gd name="T56" fmla="*/ 28 w 189"/>
                <a:gd name="T57" fmla="*/ 38 h 190"/>
                <a:gd name="T58" fmla="*/ 18 w 189"/>
                <a:gd name="T59" fmla="*/ 47 h 190"/>
                <a:gd name="T60" fmla="*/ 13 w 189"/>
                <a:gd name="T61" fmla="*/ 58 h 190"/>
                <a:gd name="T62" fmla="*/ 14 w 189"/>
                <a:gd name="T63" fmla="*/ 73 h 190"/>
                <a:gd name="T64" fmla="*/ 2 w 189"/>
                <a:gd name="T65" fmla="*/ 77 h 190"/>
                <a:gd name="T66" fmla="*/ 14 w 189"/>
                <a:gd name="T67" fmla="*/ 89 h 190"/>
                <a:gd name="T68" fmla="*/ 0 w 189"/>
                <a:gd name="T69" fmla="*/ 100 h 190"/>
                <a:gd name="T70" fmla="*/ 7 w 189"/>
                <a:gd name="T71" fmla="*/ 108 h 190"/>
                <a:gd name="T72" fmla="*/ 8 w 189"/>
                <a:gd name="T73" fmla="*/ 121 h 190"/>
                <a:gd name="T74" fmla="*/ 13 w 189"/>
                <a:gd name="T75" fmla="*/ 133 h 190"/>
                <a:gd name="T76" fmla="*/ 21 w 189"/>
                <a:gd name="T77" fmla="*/ 144 h 190"/>
                <a:gd name="T78" fmla="*/ 20 w 189"/>
                <a:gd name="T79" fmla="*/ 154 h 190"/>
                <a:gd name="T80" fmla="*/ 37 w 189"/>
                <a:gd name="T81" fmla="*/ 152 h 190"/>
                <a:gd name="T82" fmla="*/ 37 w 189"/>
                <a:gd name="T83" fmla="*/ 170 h 190"/>
                <a:gd name="T84" fmla="*/ 47 w 189"/>
                <a:gd name="T85" fmla="*/ 169 h 190"/>
                <a:gd name="T86" fmla="*/ 58 w 189"/>
                <a:gd name="T87" fmla="*/ 177 h 190"/>
                <a:gd name="T88" fmla="*/ 69 w 189"/>
                <a:gd name="T89" fmla="*/ 182 h 190"/>
                <a:gd name="T90" fmla="*/ 83 w 189"/>
                <a:gd name="T91" fmla="*/ 183 h 190"/>
                <a:gd name="T92" fmla="*/ 90 w 189"/>
                <a:gd name="T93" fmla="*/ 190 h 190"/>
                <a:gd name="T94" fmla="*/ 101 w 189"/>
                <a:gd name="T95" fmla="*/ 176 h 190"/>
                <a:gd name="T96" fmla="*/ 113 w 189"/>
                <a:gd name="T97" fmla="*/ 188 h 190"/>
                <a:gd name="T98" fmla="*/ 119 w 189"/>
                <a:gd name="T99" fmla="*/ 180 h 190"/>
                <a:gd name="T100" fmla="*/ 133 w 189"/>
                <a:gd name="T101" fmla="*/ 177 h 190"/>
                <a:gd name="T102" fmla="*/ 142 w 189"/>
                <a:gd name="T103" fmla="*/ 177 h 190"/>
                <a:gd name="T104" fmla="*/ 80 w 189"/>
                <a:gd name="T105" fmla="*/ 66 h 190"/>
                <a:gd name="T106" fmla="*/ 78 w 189"/>
                <a:gd name="T107" fmla="*/ 74 h 190"/>
                <a:gd name="T108" fmla="*/ 113 w 189"/>
                <a:gd name="T109" fmla="*/ 85 h 190"/>
                <a:gd name="T110" fmla="*/ 66 w 189"/>
                <a:gd name="T111" fmla="*/ 109 h 190"/>
                <a:gd name="T112" fmla="*/ 74 w 189"/>
                <a:gd name="T113" fmla="*/ 112 h 190"/>
                <a:gd name="T114" fmla="*/ 88 w 189"/>
                <a:gd name="T115" fmla="*/ 82 h 190"/>
                <a:gd name="T116" fmla="*/ 81 w 189"/>
                <a:gd name="T117" fmla="*/ 102 h 190"/>
                <a:gd name="T118" fmla="*/ 112 w 189"/>
                <a:gd name="T119" fmla="*/ 11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89" h="190">
                  <a:moveTo>
                    <a:pt x="143" y="171"/>
                  </a:moveTo>
                  <a:cubicBezTo>
                    <a:pt x="142" y="169"/>
                    <a:pt x="142" y="169"/>
                    <a:pt x="142" y="169"/>
                  </a:cubicBezTo>
                  <a:cubicBezTo>
                    <a:pt x="140" y="167"/>
                    <a:pt x="140" y="163"/>
                    <a:pt x="143" y="160"/>
                  </a:cubicBezTo>
                  <a:cubicBezTo>
                    <a:pt x="146" y="157"/>
                    <a:pt x="150" y="158"/>
                    <a:pt x="153" y="161"/>
                  </a:cubicBezTo>
                  <a:cubicBezTo>
                    <a:pt x="154" y="163"/>
                    <a:pt x="154" y="163"/>
                    <a:pt x="154" y="163"/>
                  </a:cubicBezTo>
                  <a:cubicBezTo>
                    <a:pt x="156" y="165"/>
                    <a:pt x="159" y="165"/>
                    <a:pt x="160" y="163"/>
                  </a:cubicBezTo>
                  <a:cubicBezTo>
                    <a:pt x="161" y="162"/>
                    <a:pt x="162" y="162"/>
                    <a:pt x="163" y="161"/>
                  </a:cubicBezTo>
                  <a:cubicBezTo>
                    <a:pt x="165" y="159"/>
                    <a:pt x="165" y="156"/>
                    <a:pt x="163" y="154"/>
                  </a:cubicBezTo>
                  <a:cubicBezTo>
                    <a:pt x="161" y="153"/>
                    <a:pt x="161" y="153"/>
                    <a:pt x="161" y="153"/>
                  </a:cubicBezTo>
                  <a:cubicBezTo>
                    <a:pt x="158" y="151"/>
                    <a:pt x="157" y="147"/>
                    <a:pt x="159" y="144"/>
                  </a:cubicBezTo>
                  <a:cubicBezTo>
                    <a:pt x="161" y="140"/>
                    <a:pt x="166" y="140"/>
                    <a:pt x="169" y="142"/>
                  </a:cubicBezTo>
                  <a:cubicBezTo>
                    <a:pt x="171" y="143"/>
                    <a:pt x="171" y="143"/>
                    <a:pt x="171" y="143"/>
                  </a:cubicBezTo>
                  <a:cubicBezTo>
                    <a:pt x="173" y="145"/>
                    <a:pt x="176" y="144"/>
                    <a:pt x="177" y="142"/>
                  </a:cubicBezTo>
                  <a:cubicBezTo>
                    <a:pt x="178" y="141"/>
                    <a:pt x="178" y="140"/>
                    <a:pt x="179" y="139"/>
                  </a:cubicBezTo>
                  <a:cubicBezTo>
                    <a:pt x="180" y="136"/>
                    <a:pt x="179" y="134"/>
                    <a:pt x="177" y="133"/>
                  </a:cubicBezTo>
                  <a:cubicBezTo>
                    <a:pt x="174" y="132"/>
                    <a:pt x="174" y="132"/>
                    <a:pt x="174" y="132"/>
                  </a:cubicBezTo>
                  <a:cubicBezTo>
                    <a:pt x="171" y="130"/>
                    <a:pt x="169" y="127"/>
                    <a:pt x="171" y="123"/>
                  </a:cubicBezTo>
                  <a:cubicBezTo>
                    <a:pt x="169" y="120"/>
                    <a:pt x="172" y="116"/>
                    <a:pt x="175" y="118"/>
                  </a:cubicBezTo>
                  <a:cubicBezTo>
                    <a:pt x="181" y="120"/>
                    <a:pt x="181" y="120"/>
                    <a:pt x="181" y="120"/>
                  </a:cubicBezTo>
                  <a:cubicBezTo>
                    <a:pt x="183" y="121"/>
                    <a:pt x="186" y="119"/>
                    <a:pt x="187" y="117"/>
                  </a:cubicBezTo>
                  <a:cubicBezTo>
                    <a:pt x="187" y="116"/>
                    <a:pt x="187" y="114"/>
                    <a:pt x="188" y="113"/>
                  </a:cubicBezTo>
                  <a:cubicBezTo>
                    <a:pt x="188" y="111"/>
                    <a:pt x="186" y="108"/>
                    <a:pt x="184" y="108"/>
                  </a:cubicBezTo>
                  <a:cubicBezTo>
                    <a:pt x="181" y="108"/>
                    <a:pt x="181" y="108"/>
                    <a:pt x="181" y="108"/>
                  </a:cubicBezTo>
                  <a:cubicBezTo>
                    <a:pt x="178" y="108"/>
                    <a:pt x="175" y="104"/>
                    <a:pt x="175" y="101"/>
                  </a:cubicBezTo>
                  <a:cubicBezTo>
                    <a:pt x="176" y="97"/>
                    <a:pt x="179" y="94"/>
                    <a:pt x="183" y="94"/>
                  </a:cubicBezTo>
                  <a:cubicBezTo>
                    <a:pt x="185" y="94"/>
                    <a:pt x="185" y="94"/>
                    <a:pt x="185" y="94"/>
                  </a:cubicBezTo>
                  <a:cubicBezTo>
                    <a:pt x="187" y="95"/>
                    <a:pt x="189" y="93"/>
                    <a:pt x="189" y="90"/>
                  </a:cubicBezTo>
                  <a:cubicBezTo>
                    <a:pt x="189" y="89"/>
                    <a:pt x="189" y="87"/>
                    <a:pt x="189" y="86"/>
                  </a:cubicBezTo>
                  <a:cubicBezTo>
                    <a:pt x="189" y="84"/>
                    <a:pt x="186" y="82"/>
                    <a:pt x="184" y="82"/>
                  </a:cubicBezTo>
                  <a:cubicBezTo>
                    <a:pt x="182" y="83"/>
                    <a:pt x="182" y="83"/>
                    <a:pt x="182" y="83"/>
                  </a:cubicBezTo>
                  <a:cubicBezTo>
                    <a:pt x="178" y="84"/>
                    <a:pt x="174" y="81"/>
                    <a:pt x="173" y="78"/>
                  </a:cubicBezTo>
                  <a:cubicBezTo>
                    <a:pt x="173" y="74"/>
                    <a:pt x="175" y="70"/>
                    <a:pt x="179" y="70"/>
                  </a:cubicBezTo>
                  <a:cubicBezTo>
                    <a:pt x="181" y="69"/>
                    <a:pt x="181" y="69"/>
                    <a:pt x="181" y="69"/>
                  </a:cubicBezTo>
                  <a:cubicBezTo>
                    <a:pt x="183" y="69"/>
                    <a:pt x="185" y="66"/>
                    <a:pt x="184" y="64"/>
                  </a:cubicBezTo>
                  <a:cubicBezTo>
                    <a:pt x="183" y="62"/>
                    <a:pt x="183" y="61"/>
                    <a:pt x="182" y="60"/>
                  </a:cubicBezTo>
                  <a:cubicBezTo>
                    <a:pt x="182" y="58"/>
                    <a:pt x="179" y="57"/>
                    <a:pt x="177" y="58"/>
                  </a:cubicBezTo>
                  <a:cubicBezTo>
                    <a:pt x="175" y="59"/>
                    <a:pt x="175" y="59"/>
                    <a:pt x="175" y="59"/>
                  </a:cubicBezTo>
                  <a:cubicBezTo>
                    <a:pt x="171" y="61"/>
                    <a:pt x="167" y="59"/>
                    <a:pt x="165" y="56"/>
                  </a:cubicBezTo>
                  <a:cubicBezTo>
                    <a:pt x="164" y="53"/>
                    <a:pt x="165" y="49"/>
                    <a:pt x="168" y="47"/>
                  </a:cubicBezTo>
                  <a:cubicBezTo>
                    <a:pt x="170" y="46"/>
                    <a:pt x="170" y="46"/>
                    <a:pt x="170" y="46"/>
                  </a:cubicBezTo>
                  <a:cubicBezTo>
                    <a:pt x="172" y="45"/>
                    <a:pt x="173" y="42"/>
                    <a:pt x="171" y="40"/>
                  </a:cubicBezTo>
                  <a:cubicBezTo>
                    <a:pt x="171" y="39"/>
                    <a:pt x="170" y="38"/>
                    <a:pt x="169" y="37"/>
                  </a:cubicBezTo>
                  <a:cubicBezTo>
                    <a:pt x="167" y="35"/>
                    <a:pt x="165" y="34"/>
                    <a:pt x="163" y="36"/>
                  </a:cubicBezTo>
                  <a:cubicBezTo>
                    <a:pt x="161" y="38"/>
                    <a:pt x="161" y="38"/>
                    <a:pt x="161" y="38"/>
                  </a:cubicBezTo>
                  <a:cubicBezTo>
                    <a:pt x="159" y="40"/>
                    <a:pt x="155" y="40"/>
                    <a:pt x="152" y="38"/>
                  </a:cubicBezTo>
                  <a:cubicBezTo>
                    <a:pt x="149" y="36"/>
                    <a:pt x="149" y="31"/>
                    <a:pt x="152" y="28"/>
                  </a:cubicBezTo>
                  <a:cubicBezTo>
                    <a:pt x="153" y="27"/>
                    <a:pt x="153" y="27"/>
                    <a:pt x="153" y="27"/>
                  </a:cubicBezTo>
                  <a:cubicBezTo>
                    <a:pt x="155" y="25"/>
                    <a:pt x="155" y="22"/>
                    <a:pt x="153" y="20"/>
                  </a:cubicBezTo>
                  <a:cubicBezTo>
                    <a:pt x="152" y="20"/>
                    <a:pt x="151" y="19"/>
                    <a:pt x="150" y="18"/>
                  </a:cubicBezTo>
                  <a:cubicBezTo>
                    <a:pt x="147" y="17"/>
                    <a:pt x="145" y="17"/>
                    <a:pt x="143" y="19"/>
                  </a:cubicBezTo>
                  <a:cubicBezTo>
                    <a:pt x="142" y="21"/>
                    <a:pt x="142" y="21"/>
                    <a:pt x="142" y="21"/>
                  </a:cubicBezTo>
                  <a:cubicBezTo>
                    <a:pt x="140" y="25"/>
                    <a:pt x="136" y="26"/>
                    <a:pt x="133" y="24"/>
                  </a:cubicBezTo>
                  <a:cubicBezTo>
                    <a:pt x="130" y="22"/>
                    <a:pt x="128" y="18"/>
                    <a:pt x="130" y="15"/>
                  </a:cubicBezTo>
                  <a:cubicBezTo>
                    <a:pt x="131" y="13"/>
                    <a:pt x="131" y="13"/>
                    <a:pt x="131" y="13"/>
                  </a:cubicBezTo>
                  <a:cubicBezTo>
                    <a:pt x="133" y="11"/>
                    <a:pt x="132" y="8"/>
                    <a:pt x="129" y="7"/>
                  </a:cubicBezTo>
                  <a:cubicBezTo>
                    <a:pt x="128" y="7"/>
                    <a:pt x="127" y="6"/>
                    <a:pt x="126" y="6"/>
                  </a:cubicBezTo>
                  <a:cubicBezTo>
                    <a:pt x="123" y="5"/>
                    <a:pt x="121" y="6"/>
                    <a:pt x="120" y="9"/>
                  </a:cubicBezTo>
                  <a:cubicBezTo>
                    <a:pt x="119" y="11"/>
                    <a:pt x="119" y="11"/>
                    <a:pt x="119" y="11"/>
                  </a:cubicBezTo>
                  <a:cubicBezTo>
                    <a:pt x="119" y="15"/>
                    <a:pt x="115" y="17"/>
                    <a:pt x="111" y="16"/>
                  </a:cubicBezTo>
                  <a:cubicBezTo>
                    <a:pt x="108" y="15"/>
                    <a:pt x="105" y="12"/>
                    <a:pt x="106" y="8"/>
                  </a:cubicBezTo>
                  <a:cubicBezTo>
                    <a:pt x="107" y="6"/>
                    <a:pt x="107" y="6"/>
                    <a:pt x="107" y="6"/>
                  </a:cubicBezTo>
                  <a:cubicBezTo>
                    <a:pt x="107" y="4"/>
                    <a:pt x="105" y="1"/>
                    <a:pt x="103" y="1"/>
                  </a:cubicBezTo>
                  <a:cubicBezTo>
                    <a:pt x="102" y="1"/>
                    <a:pt x="100" y="1"/>
                    <a:pt x="99" y="1"/>
                  </a:cubicBezTo>
                  <a:cubicBezTo>
                    <a:pt x="97" y="0"/>
                    <a:pt x="94" y="3"/>
                    <a:pt x="95" y="5"/>
                  </a:cubicBezTo>
                  <a:cubicBezTo>
                    <a:pt x="95" y="7"/>
                    <a:pt x="95" y="7"/>
                    <a:pt x="95" y="7"/>
                  </a:cubicBezTo>
                  <a:cubicBezTo>
                    <a:pt x="95" y="11"/>
                    <a:pt x="92" y="14"/>
                    <a:pt x="88" y="15"/>
                  </a:cubicBezTo>
                  <a:cubicBezTo>
                    <a:pt x="85" y="15"/>
                    <a:pt x="81" y="12"/>
                    <a:pt x="81" y="8"/>
                  </a:cubicBezTo>
                  <a:cubicBezTo>
                    <a:pt x="81" y="6"/>
                    <a:pt x="81" y="6"/>
                    <a:pt x="81" y="6"/>
                  </a:cubicBezTo>
                  <a:cubicBezTo>
                    <a:pt x="81" y="4"/>
                    <a:pt x="78" y="2"/>
                    <a:pt x="76" y="2"/>
                  </a:cubicBezTo>
                  <a:cubicBezTo>
                    <a:pt x="75" y="3"/>
                    <a:pt x="73" y="3"/>
                    <a:pt x="72" y="3"/>
                  </a:cubicBezTo>
                  <a:cubicBezTo>
                    <a:pt x="70" y="4"/>
                    <a:pt x="68" y="6"/>
                    <a:pt x="69" y="9"/>
                  </a:cubicBezTo>
                  <a:cubicBezTo>
                    <a:pt x="70" y="11"/>
                    <a:pt x="70" y="11"/>
                    <a:pt x="70" y="11"/>
                  </a:cubicBezTo>
                  <a:cubicBezTo>
                    <a:pt x="71" y="14"/>
                    <a:pt x="69" y="18"/>
                    <a:pt x="66" y="20"/>
                  </a:cubicBezTo>
                  <a:cubicBezTo>
                    <a:pt x="62" y="21"/>
                    <a:pt x="58" y="19"/>
                    <a:pt x="57" y="15"/>
                  </a:cubicBezTo>
                  <a:cubicBezTo>
                    <a:pt x="57" y="14"/>
                    <a:pt x="57" y="14"/>
                    <a:pt x="57" y="14"/>
                  </a:cubicBezTo>
                  <a:cubicBezTo>
                    <a:pt x="56" y="11"/>
                    <a:pt x="53" y="10"/>
                    <a:pt x="51" y="11"/>
                  </a:cubicBezTo>
                  <a:cubicBezTo>
                    <a:pt x="51" y="11"/>
                    <a:pt x="51" y="11"/>
                    <a:pt x="51" y="11"/>
                  </a:cubicBezTo>
                  <a:cubicBezTo>
                    <a:pt x="49" y="12"/>
                    <a:pt x="48" y="13"/>
                    <a:pt x="47" y="13"/>
                  </a:cubicBezTo>
                  <a:cubicBezTo>
                    <a:pt x="45" y="14"/>
                    <a:pt x="44" y="17"/>
                    <a:pt x="46" y="19"/>
                  </a:cubicBezTo>
                  <a:cubicBezTo>
                    <a:pt x="47" y="21"/>
                    <a:pt x="47" y="21"/>
                    <a:pt x="47" y="21"/>
                  </a:cubicBezTo>
                  <a:cubicBezTo>
                    <a:pt x="49" y="24"/>
                    <a:pt x="49" y="29"/>
                    <a:pt x="46" y="31"/>
                  </a:cubicBezTo>
                  <a:cubicBezTo>
                    <a:pt x="43" y="33"/>
                    <a:pt x="38" y="32"/>
                    <a:pt x="36" y="29"/>
                  </a:cubicBezTo>
                  <a:cubicBezTo>
                    <a:pt x="35" y="28"/>
                    <a:pt x="35" y="28"/>
                    <a:pt x="35" y="28"/>
                  </a:cubicBezTo>
                  <a:cubicBezTo>
                    <a:pt x="34" y="26"/>
                    <a:pt x="31" y="25"/>
                    <a:pt x="29" y="27"/>
                  </a:cubicBezTo>
                  <a:cubicBezTo>
                    <a:pt x="28" y="28"/>
                    <a:pt x="27" y="29"/>
                    <a:pt x="26" y="30"/>
                  </a:cubicBezTo>
                  <a:cubicBezTo>
                    <a:pt x="24" y="32"/>
                    <a:pt x="24" y="35"/>
                    <a:pt x="26" y="36"/>
                  </a:cubicBezTo>
                  <a:cubicBezTo>
                    <a:pt x="28" y="38"/>
                    <a:pt x="28" y="38"/>
                    <a:pt x="28" y="38"/>
                  </a:cubicBezTo>
                  <a:cubicBezTo>
                    <a:pt x="31" y="40"/>
                    <a:pt x="32" y="44"/>
                    <a:pt x="29" y="47"/>
                  </a:cubicBezTo>
                  <a:cubicBezTo>
                    <a:pt x="27" y="50"/>
                    <a:pt x="23" y="51"/>
                    <a:pt x="20" y="48"/>
                  </a:cubicBezTo>
                  <a:cubicBezTo>
                    <a:pt x="18" y="47"/>
                    <a:pt x="18" y="47"/>
                    <a:pt x="18" y="47"/>
                  </a:cubicBezTo>
                  <a:cubicBezTo>
                    <a:pt x="16" y="46"/>
                    <a:pt x="13" y="46"/>
                    <a:pt x="12" y="48"/>
                  </a:cubicBezTo>
                  <a:cubicBezTo>
                    <a:pt x="12" y="50"/>
                    <a:pt x="11" y="51"/>
                    <a:pt x="10" y="52"/>
                  </a:cubicBezTo>
                  <a:cubicBezTo>
                    <a:pt x="9" y="54"/>
                    <a:pt x="10" y="57"/>
                    <a:pt x="13" y="58"/>
                  </a:cubicBezTo>
                  <a:cubicBezTo>
                    <a:pt x="15" y="59"/>
                    <a:pt x="15" y="59"/>
                    <a:pt x="15" y="59"/>
                  </a:cubicBezTo>
                  <a:cubicBezTo>
                    <a:pt x="18" y="60"/>
                    <a:pt x="20" y="64"/>
                    <a:pt x="19" y="67"/>
                  </a:cubicBezTo>
                  <a:cubicBezTo>
                    <a:pt x="20" y="71"/>
                    <a:pt x="17" y="74"/>
                    <a:pt x="14" y="73"/>
                  </a:cubicBezTo>
                  <a:cubicBezTo>
                    <a:pt x="8" y="71"/>
                    <a:pt x="8" y="71"/>
                    <a:pt x="8" y="71"/>
                  </a:cubicBezTo>
                  <a:cubicBezTo>
                    <a:pt x="6" y="70"/>
                    <a:pt x="3" y="71"/>
                    <a:pt x="2" y="74"/>
                  </a:cubicBezTo>
                  <a:cubicBezTo>
                    <a:pt x="2" y="75"/>
                    <a:pt x="2" y="76"/>
                    <a:pt x="2" y="77"/>
                  </a:cubicBezTo>
                  <a:cubicBezTo>
                    <a:pt x="1" y="80"/>
                    <a:pt x="3" y="82"/>
                    <a:pt x="5" y="82"/>
                  </a:cubicBezTo>
                  <a:cubicBezTo>
                    <a:pt x="7" y="83"/>
                    <a:pt x="7" y="83"/>
                    <a:pt x="7" y="83"/>
                  </a:cubicBezTo>
                  <a:cubicBezTo>
                    <a:pt x="11" y="83"/>
                    <a:pt x="14" y="85"/>
                    <a:pt x="14" y="89"/>
                  </a:cubicBezTo>
                  <a:cubicBezTo>
                    <a:pt x="14" y="93"/>
                    <a:pt x="11" y="96"/>
                    <a:pt x="6" y="96"/>
                  </a:cubicBezTo>
                  <a:cubicBezTo>
                    <a:pt x="5" y="96"/>
                    <a:pt x="5" y="96"/>
                    <a:pt x="5" y="96"/>
                  </a:cubicBezTo>
                  <a:cubicBezTo>
                    <a:pt x="2" y="96"/>
                    <a:pt x="0" y="98"/>
                    <a:pt x="0" y="100"/>
                  </a:cubicBezTo>
                  <a:cubicBezTo>
                    <a:pt x="0" y="102"/>
                    <a:pt x="0" y="103"/>
                    <a:pt x="0" y="104"/>
                  </a:cubicBezTo>
                  <a:cubicBezTo>
                    <a:pt x="0" y="107"/>
                    <a:pt x="3" y="108"/>
                    <a:pt x="5" y="108"/>
                  </a:cubicBezTo>
                  <a:cubicBezTo>
                    <a:pt x="7" y="108"/>
                    <a:pt x="7" y="108"/>
                    <a:pt x="7" y="108"/>
                  </a:cubicBezTo>
                  <a:cubicBezTo>
                    <a:pt x="11" y="107"/>
                    <a:pt x="14" y="109"/>
                    <a:pt x="15" y="112"/>
                  </a:cubicBezTo>
                  <a:cubicBezTo>
                    <a:pt x="17" y="116"/>
                    <a:pt x="14" y="120"/>
                    <a:pt x="10" y="121"/>
                  </a:cubicBezTo>
                  <a:cubicBezTo>
                    <a:pt x="8" y="121"/>
                    <a:pt x="8" y="121"/>
                    <a:pt x="8" y="121"/>
                  </a:cubicBezTo>
                  <a:cubicBezTo>
                    <a:pt x="6" y="122"/>
                    <a:pt x="4" y="124"/>
                    <a:pt x="5" y="127"/>
                  </a:cubicBezTo>
                  <a:cubicBezTo>
                    <a:pt x="6" y="128"/>
                    <a:pt x="6" y="129"/>
                    <a:pt x="7" y="130"/>
                  </a:cubicBezTo>
                  <a:cubicBezTo>
                    <a:pt x="8" y="133"/>
                    <a:pt x="10" y="134"/>
                    <a:pt x="13" y="133"/>
                  </a:cubicBezTo>
                  <a:cubicBezTo>
                    <a:pt x="15" y="132"/>
                    <a:pt x="15" y="132"/>
                    <a:pt x="15" y="132"/>
                  </a:cubicBezTo>
                  <a:cubicBezTo>
                    <a:pt x="18" y="130"/>
                    <a:pt x="22" y="131"/>
                    <a:pt x="24" y="134"/>
                  </a:cubicBezTo>
                  <a:cubicBezTo>
                    <a:pt x="26" y="138"/>
                    <a:pt x="24" y="142"/>
                    <a:pt x="21" y="144"/>
                  </a:cubicBezTo>
                  <a:cubicBezTo>
                    <a:pt x="19" y="144"/>
                    <a:pt x="19" y="144"/>
                    <a:pt x="19" y="144"/>
                  </a:cubicBezTo>
                  <a:cubicBezTo>
                    <a:pt x="17" y="146"/>
                    <a:pt x="16" y="149"/>
                    <a:pt x="18" y="151"/>
                  </a:cubicBezTo>
                  <a:cubicBezTo>
                    <a:pt x="19" y="152"/>
                    <a:pt x="19" y="153"/>
                    <a:pt x="20" y="154"/>
                  </a:cubicBezTo>
                  <a:cubicBezTo>
                    <a:pt x="22" y="156"/>
                    <a:pt x="25" y="156"/>
                    <a:pt x="26" y="154"/>
                  </a:cubicBezTo>
                  <a:cubicBezTo>
                    <a:pt x="28" y="153"/>
                    <a:pt x="28" y="153"/>
                    <a:pt x="28" y="153"/>
                  </a:cubicBezTo>
                  <a:cubicBezTo>
                    <a:pt x="30" y="150"/>
                    <a:pt x="34" y="150"/>
                    <a:pt x="37" y="152"/>
                  </a:cubicBezTo>
                  <a:cubicBezTo>
                    <a:pt x="40" y="155"/>
                    <a:pt x="40" y="159"/>
                    <a:pt x="38" y="162"/>
                  </a:cubicBezTo>
                  <a:cubicBezTo>
                    <a:pt x="36" y="164"/>
                    <a:pt x="36" y="164"/>
                    <a:pt x="36" y="164"/>
                  </a:cubicBezTo>
                  <a:cubicBezTo>
                    <a:pt x="34" y="165"/>
                    <a:pt x="34" y="169"/>
                    <a:pt x="37" y="170"/>
                  </a:cubicBezTo>
                  <a:cubicBezTo>
                    <a:pt x="38" y="171"/>
                    <a:pt x="39" y="172"/>
                    <a:pt x="40" y="172"/>
                  </a:cubicBezTo>
                  <a:cubicBezTo>
                    <a:pt x="42" y="174"/>
                    <a:pt x="45" y="173"/>
                    <a:pt x="46" y="171"/>
                  </a:cubicBezTo>
                  <a:cubicBezTo>
                    <a:pt x="47" y="169"/>
                    <a:pt x="47" y="169"/>
                    <a:pt x="47" y="169"/>
                  </a:cubicBezTo>
                  <a:cubicBezTo>
                    <a:pt x="48" y="166"/>
                    <a:pt x="52" y="165"/>
                    <a:pt x="55" y="166"/>
                  </a:cubicBezTo>
                  <a:cubicBezTo>
                    <a:pt x="59" y="167"/>
                    <a:pt x="61" y="172"/>
                    <a:pt x="59" y="176"/>
                  </a:cubicBezTo>
                  <a:cubicBezTo>
                    <a:pt x="58" y="177"/>
                    <a:pt x="58" y="177"/>
                    <a:pt x="58" y="177"/>
                  </a:cubicBezTo>
                  <a:cubicBezTo>
                    <a:pt x="57" y="180"/>
                    <a:pt x="58" y="182"/>
                    <a:pt x="60" y="183"/>
                  </a:cubicBezTo>
                  <a:cubicBezTo>
                    <a:pt x="61" y="184"/>
                    <a:pt x="62" y="184"/>
                    <a:pt x="64" y="185"/>
                  </a:cubicBezTo>
                  <a:cubicBezTo>
                    <a:pt x="66" y="186"/>
                    <a:pt x="69" y="184"/>
                    <a:pt x="69" y="182"/>
                  </a:cubicBezTo>
                  <a:cubicBezTo>
                    <a:pt x="70" y="180"/>
                    <a:pt x="70" y="180"/>
                    <a:pt x="70" y="180"/>
                  </a:cubicBezTo>
                  <a:cubicBezTo>
                    <a:pt x="70" y="176"/>
                    <a:pt x="73" y="174"/>
                    <a:pt x="77" y="174"/>
                  </a:cubicBezTo>
                  <a:cubicBezTo>
                    <a:pt x="81" y="174"/>
                    <a:pt x="84" y="179"/>
                    <a:pt x="83" y="183"/>
                  </a:cubicBezTo>
                  <a:cubicBezTo>
                    <a:pt x="82" y="184"/>
                    <a:pt x="82" y="184"/>
                    <a:pt x="82" y="184"/>
                  </a:cubicBezTo>
                  <a:cubicBezTo>
                    <a:pt x="82" y="187"/>
                    <a:pt x="84" y="189"/>
                    <a:pt x="86" y="190"/>
                  </a:cubicBezTo>
                  <a:cubicBezTo>
                    <a:pt x="87" y="190"/>
                    <a:pt x="89" y="190"/>
                    <a:pt x="90" y="190"/>
                  </a:cubicBezTo>
                  <a:cubicBezTo>
                    <a:pt x="93" y="190"/>
                    <a:pt x="95" y="188"/>
                    <a:pt x="94" y="185"/>
                  </a:cubicBezTo>
                  <a:cubicBezTo>
                    <a:pt x="94" y="183"/>
                    <a:pt x="94" y="183"/>
                    <a:pt x="94" y="183"/>
                  </a:cubicBezTo>
                  <a:cubicBezTo>
                    <a:pt x="94" y="179"/>
                    <a:pt x="97" y="176"/>
                    <a:pt x="101" y="176"/>
                  </a:cubicBezTo>
                  <a:cubicBezTo>
                    <a:pt x="104" y="174"/>
                    <a:pt x="108" y="176"/>
                    <a:pt x="108" y="180"/>
                  </a:cubicBezTo>
                  <a:cubicBezTo>
                    <a:pt x="108" y="184"/>
                    <a:pt x="108" y="184"/>
                    <a:pt x="108" y="184"/>
                  </a:cubicBezTo>
                  <a:cubicBezTo>
                    <a:pt x="108" y="187"/>
                    <a:pt x="111" y="189"/>
                    <a:pt x="113" y="188"/>
                  </a:cubicBezTo>
                  <a:cubicBezTo>
                    <a:pt x="114" y="188"/>
                    <a:pt x="116" y="188"/>
                    <a:pt x="117" y="187"/>
                  </a:cubicBezTo>
                  <a:cubicBezTo>
                    <a:pt x="119" y="187"/>
                    <a:pt x="121" y="184"/>
                    <a:pt x="120" y="182"/>
                  </a:cubicBezTo>
                  <a:cubicBezTo>
                    <a:pt x="119" y="180"/>
                    <a:pt x="119" y="180"/>
                    <a:pt x="119" y="180"/>
                  </a:cubicBezTo>
                  <a:cubicBezTo>
                    <a:pt x="118" y="176"/>
                    <a:pt x="120" y="171"/>
                    <a:pt x="124" y="171"/>
                  </a:cubicBezTo>
                  <a:cubicBezTo>
                    <a:pt x="128" y="170"/>
                    <a:pt x="131" y="172"/>
                    <a:pt x="132" y="175"/>
                  </a:cubicBezTo>
                  <a:cubicBezTo>
                    <a:pt x="133" y="177"/>
                    <a:pt x="133" y="177"/>
                    <a:pt x="133" y="177"/>
                  </a:cubicBezTo>
                  <a:cubicBezTo>
                    <a:pt x="133" y="179"/>
                    <a:pt x="136" y="180"/>
                    <a:pt x="139" y="179"/>
                  </a:cubicBezTo>
                  <a:cubicBezTo>
                    <a:pt x="139" y="179"/>
                    <a:pt x="139" y="179"/>
                    <a:pt x="139" y="179"/>
                  </a:cubicBezTo>
                  <a:cubicBezTo>
                    <a:pt x="140" y="178"/>
                    <a:pt x="141" y="178"/>
                    <a:pt x="142" y="177"/>
                  </a:cubicBezTo>
                  <a:cubicBezTo>
                    <a:pt x="144" y="176"/>
                    <a:pt x="145" y="173"/>
                    <a:pt x="143" y="171"/>
                  </a:cubicBezTo>
                  <a:moveTo>
                    <a:pt x="78" y="74"/>
                  </a:moveTo>
                  <a:cubicBezTo>
                    <a:pt x="76" y="71"/>
                    <a:pt x="77" y="68"/>
                    <a:pt x="80" y="66"/>
                  </a:cubicBezTo>
                  <a:cubicBezTo>
                    <a:pt x="83" y="65"/>
                    <a:pt x="87" y="66"/>
                    <a:pt x="88" y="69"/>
                  </a:cubicBezTo>
                  <a:cubicBezTo>
                    <a:pt x="89" y="72"/>
                    <a:pt x="88" y="75"/>
                    <a:pt x="86" y="77"/>
                  </a:cubicBezTo>
                  <a:cubicBezTo>
                    <a:pt x="83" y="78"/>
                    <a:pt x="79" y="77"/>
                    <a:pt x="78" y="74"/>
                  </a:cubicBezTo>
                  <a:moveTo>
                    <a:pt x="123" y="80"/>
                  </a:moveTo>
                  <a:cubicBezTo>
                    <a:pt x="125" y="83"/>
                    <a:pt x="124" y="86"/>
                    <a:pt x="121" y="88"/>
                  </a:cubicBezTo>
                  <a:cubicBezTo>
                    <a:pt x="118" y="89"/>
                    <a:pt x="115" y="88"/>
                    <a:pt x="113" y="85"/>
                  </a:cubicBezTo>
                  <a:cubicBezTo>
                    <a:pt x="112" y="83"/>
                    <a:pt x="113" y="79"/>
                    <a:pt x="116" y="78"/>
                  </a:cubicBezTo>
                  <a:cubicBezTo>
                    <a:pt x="118" y="76"/>
                    <a:pt x="122" y="77"/>
                    <a:pt x="123" y="80"/>
                  </a:cubicBezTo>
                  <a:moveTo>
                    <a:pt x="66" y="109"/>
                  </a:moveTo>
                  <a:cubicBezTo>
                    <a:pt x="65" y="107"/>
                    <a:pt x="66" y="103"/>
                    <a:pt x="69" y="102"/>
                  </a:cubicBezTo>
                  <a:cubicBezTo>
                    <a:pt x="72" y="100"/>
                    <a:pt x="75" y="101"/>
                    <a:pt x="77" y="104"/>
                  </a:cubicBezTo>
                  <a:cubicBezTo>
                    <a:pt x="78" y="107"/>
                    <a:pt x="77" y="110"/>
                    <a:pt x="74" y="112"/>
                  </a:cubicBezTo>
                  <a:cubicBezTo>
                    <a:pt x="71" y="113"/>
                    <a:pt x="68" y="112"/>
                    <a:pt x="66" y="109"/>
                  </a:cubicBezTo>
                  <a:moveTo>
                    <a:pt x="81" y="102"/>
                  </a:moveTo>
                  <a:cubicBezTo>
                    <a:pt x="77" y="95"/>
                    <a:pt x="80" y="86"/>
                    <a:pt x="88" y="82"/>
                  </a:cubicBezTo>
                  <a:cubicBezTo>
                    <a:pt x="95" y="78"/>
                    <a:pt x="104" y="81"/>
                    <a:pt x="108" y="88"/>
                  </a:cubicBezTo>
                  <a:cubicBezTo>
                    <a:pt x="112" y="96"/>
                    <a:pt x="109" y="105"/>
                    <a:pt x="101" y="108"/>
                  </a:cubicBezTo>
                  <a:cubicBezTo>
                    <a:pt x="94" y="112"/>
                    <a:pt x="85" y="110"/>
                    <a:pt x="81" y="102"/>
                  </a:cubicBezTo>
                  <a:moveTo>
                    <a:pt x="102" y="121"/>
                  </a:moveTo>
                  <a:cubicBezTo>
                    <a:pt x="100" y="118"/>
                    <a:pt x="101" y="115"/>
                    <a:pt x="104" y="113"/>
                  </a:cubicBezTo>
                  <a:cubicBezTo>
                    <a:pt x="107" y="112"/>
                    <a:pt x="111" y="113"/>
                    <a:pt x="112" y="115"/>
                  </a:cubicBezTo>
                  <a:cubicBezTo>
                    <a:pt x="113" y="118"/>
                    <a:pt x="112" y="122"/>
                    <a:pt x="110" y="123"/>
                  </a:cubicBezTo>
                  <a:cubicBezTo>
                    <a:pt x="107" y="125"/>
                    <a:pt x="103" y="124"/>
                    <a:pt x="102" y="121"/>
                  </a:cubicBezTo>
                </a:path>
              </a:pathLst>
            </a:custGeom>
            <a:grp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panose="020B0604020202020204" pitchFamily="34" charset="0"/>
                <a:cs typeface="Arial" panose="020B0604020202020204" pitchFamily="34" charset="0"/>
              </a:endParaRPr>
            </a:p>
          </p:txBody>
        </p:sp>
        <p:sp>
          <p:nvSpPr>
            <p:cNvPr id="3" name="Freeform 7"/>
            <p:cNvSpPr>
              <a:spLocks noEditPoints="1"/>
            </p:cNvSpPr>
            <p:nvPr/>
          </p:nvSpPr>
          <p:spPr bwMode="auto">
            <a:xfrm>
              <a:off x="7744012" y="3565900"/>
              <a:ext cx="307933" cy="303860"/>
            </a:xfrm>
            <a:custGeom>
              <a:avLst/>
              <a:gdLst>
                <a:gd name="T0" fmla="*/ 61 w 160"/>
                <a:gd name="T1" fmla="*/ 100 h 158"/>
                <a:gd name="T2" fmla="*/ 79 w 160"/>
                <a:gd name="T3" fmla="*/ 51 h 158"/>
                <a:gd name="T4" fmla="*/ 101 w 160"/>
                <a:gd name="T5" fmla="*/ 98 h 158"/>
                <a:gd name="T6" fmla="*/ 82 w 160"/>
                <a:gd name="T7" fmla="*/ 0 h 158"/>
                <a:gd name="T8" fmla="*/ 67 w 160"/>
                <a:gd name="T9" fmla="*/ 0 h 158"/>
                <a:gd name="T10" fmla="*/ 56 w 160"/>
                <a:gd name="T11" fmla="*/ 19 h 158"/>
                <a:gd name="T12" fmla="*/ 49 w 160"/>
                <a:gd name="T13" fmla="*/ 25 h 158"/>
                <a:gd name="T14" fmla="*/ 38 w 160"/>
                <a:gd name="T15" fmla="*/ 21 h 158"/>
                <a:gd name="T16" fmla="*/ 28 w 160"/>
                <a:gd name="T17" fmla="*/ 18 h 158"/>
                <a:gd name="T18" fmla="*/ 15 w 160"/>
                <a:gd name="T19" fmla="*/ 31 h 158"/>
                <a:gd name="T20" fmla="*/ 22 w 160"/>
                <a:gd name="T21" fmla="*/ 54 h 158"/>
                <a:gd name="T22" fmla="*/ 18 w 160"/>
                <a:gd name="T23" fmla="*/ 63 h 158"/>
                <a:gd name="T24" fmla="*/ 0 w 160"/>
                <a:gd name="T25" fmla="*/ 76 h 158"/>
                <a:gd name="T26" fmla="*/ 5 w 160"/>
                <a:gd name="T27" fmla="*/ 96 h 158"/>
                <a:gd name="T28" fmla="*/ 24 w 160"/>
                <a:gd name="T29" fmla="*/ 103 h 158"/>
                <a:gd name="T30" fmla="*/ 20 w 160"/>
                <a:gd name="T31" fmla="*/ 127 h 158"/>
                <a:gd name="T32" fmla="*/ 33 w 160"/>
                <a:gd name="T33" fmla="*/ 143 h 158"/>
                <a:gd name="T34" fmla="*/ 40 w 160"/>
                <a:gd name="T35" fmla="*/ 144 h 158"/>
                <a:gd name="T36" fmla="*/ 58 w 160"/>
                <a:gd name="T37" fmla="*/ 136 h 158"/>
                <a:gd name="T38" fmla="*/ 64 w 160"/>
                <a:gd name="T39" fmla="*/ 139 h 158"/>
                <a:gd name="T40" fmla="*/ 74 w 160"/>
                <a:gd name="T41" fmla="*/ 157 h 158"/>
                <a:gd name="T42" fmla="*/ 78 w 160"/>
                <a:gd name="T43" fmla="*/ 158 h 158"/>
                <a:gd name="T44" fmla="*/ 98 w 160"/>
                <a:gd name="T45" fmla="*/ 154 h 158"/>
                <a:gd name="T46" fmla="*/ 108 w 160"/>
                <a:gd name="T47" fmla="*/ 133 h 158"/>
                <a:gd name="T48" fmla="*/ 111 w 160"/>
                <a:gd name="T49" fmla="*/ 133 h 158"/>
                <a:gd name="T50" fmla="*/ 130 w 160"/>
                <a:gd name="T51" fmla="*/ 139 h 158"/>
                <a:gd name="T52" fmla="*/ 135 w 160"/>
                <a:gd name="T53" fmla="*/ 138 h 158"/>
                <a:gd name="T54" fmla="*/ 146 w 160"/>
                <a:gd name="T55" fmla="*/ 120 h 158"/>
                <a:gd name="T56" fmla="*/ 138 w 160"/>
                <a:gd name="T57" fmla="*/ 99 h 158"/>
                <a:gd name="T58" fmla="*/ 157 w 160"/>
                <a:gd name="T59" fmla="*/ 88 h 158"/>
                <a:gd name="T60" fmla="*/ 158 w 160"/>
                <a:gd name="T61" fmla="*/ 67 h 158"/>
                <a:gd name="T62" fmla="*/ 138 w 160"/>
                <a:gd name="T63" fmla="*/ 56 h 158"/>
                <a:gd name="T64" fmla="*/ 134 w 160"/>
                <a:gd name="T65" fmla="*/ 46 h 158"/>
                <a:gd name="T66" fmla="*/ 139 w 160"/>
                <a:gd name="T67" fmla="*/ 31 h 158"/>
                <a:gd name="T68" fmla="*/ 127 w 160"/>
                <a:gd name="T69" fmla="*/ 15 h 158"/>
                <a:gd name="T70" fmla="*/ 119 w 160"/>
                <a:gd name="T71" fmla="*/ 14 h 158"/>
                <a:gd name="T72" fmla="*/ 101 w 160"/>
                <a:gd name="T73" fmla="*/ 22 h 158"/>
                <a:gd name="T74" fmla="*/ 95 w 160"/>
                <a:gd name="T75" fmla="*/ 19 h 158"/>
                <a:gd name="T76" fmla="*/ 82 w 160"/>
                <a:gd name="T77" fmla="*/ 0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0" h="158">
                  <a:moveTo>
                    <a:pt x="80" y="107"/>
                  </a:moveTo>
                  <a:cubicBezTo>
                    <a:pt x="73" y="107"/>
                    <a:pt x="67" y="105"/>
                    <a:pt x="61" y="100"/>
                  </a:cubicBezTo>
                  <a:cubicBezTo>
                    <a:pt x="49" y="89"/>
                    <a:pt x="48" y="71"/>
                    <a:pt x="58" y="60"/>
                  </a:cubicBezTo>
                  <a:cubicBezTo>
                    <a:pt x="64" y="54"/>
                    <a:pt x="71" y="51"/>
                    <a:pt x="79" y="51"/>
                  </a:cubicBezTo>
                  <a:cubicBezTo>
                    <a:pt x="86" y="51"/>
                    <a:pt x="93" y="53"/>
                    <a:pt x="98" y="58"/>
                  </a:cubicBezTo>
                  <a:cubicBezTo>
                    <a:pt x="110" y="68"/>
                    <a:pt x="111" y="87"/>
                    <a:pt x="101" y="98"/>
                  </a:cubicBezTo>
                  <a:cubicBezTo>
                    <a:pt x="96" y="104"/>
                    <a:pt x="88" y="107"/>
                    <a:pt x="80" y="107"/>
                  </a:cubicBezTo>
                  <a:moveTo>
                    <a:pt x="82" y="0"/>
                  </a:moveTo>
                  <a:cubicBezTo>
                    <a:pt x="81" y="0"/>
                    <a:pt x="81" y="0"/>
                    <a:pt x="81" y="0"/>
                  </a:cubicBezTo>
                  <a:cubicBezTo>
                    <a:pt x="76" y="0"/>
                    <a:pt x="72" y="0"/>
                    <a:pt x="67" y="0"/>
                  </a:cubicBezTo>
                  <a:cubicBezTo>
                    <a:pt x="64" y="0"/>
                    <a:pt x="62" y="2"/>
                    <a:pt x="61" y="4"/>
                  </a:cubicBezTo>
                  <a:cubicBezTo>
                    <a:pt x="60" y="9"/>
                    <a:pt x="58" y="14"/>
                    <a:pt x="56" y="19"/>
                  </a:cubicBezTo>
                  <a:cubicBezTo>
                    <a:pt x="56" y="22"/>
                    <a:pt x="54" y="23"/>
                    <a:pt x="51" y="24"/>
                  </a:cubicBezTo>
                  <a:cubicBezTo>
                    <a:pt x="51" y="25"/>
                    <a:pt x="50" y="25"/>
                    <a:pt x="49" y="25"/>
                  </a:cubicBezTo>
                  <a:cubicBezTo>
                    <a:pt x="49" y="25"/>
                    <a:pt x="49" y="25"/>
                    <a:pt x="48" y="25"/>
                  </a:cubicBezTo>
                  <a:cubicBezTo>
                    <a:pt x="45" y="23"/>
                    <a:pt x="41" y="22"/>
                    <a:pt x="38" y="21"/>
                  </a:cubicBezTo>
                  <a:cubicBezTo>
                    <a:pt x="35" y="20"/>
                    <a:pt x="32" y="19"/>
                    <a:pt x="30" y="19"/>
                  </a:cubicBezTo>
                  <a:cubicBezTo>
                    <a:pt x="29" y="18"/>
                    <a:pt x="29" y="18"/>
                    <a:pt x="28" y="18"/>
                  </a:cubicBezTo>
                  <a:cubicBezTo>
                    <a:pt x="27" y="18"/>
                    <a:pt x="26" y="19"/>
                    <a:pt x="25" y="20"/>
                  </a:cubicBezTo>
                  <a:cubicBezTo>
                    <a:pt x="22" y="24"/>
                    <a:pt x="19" y="28"/>
                    <a:pt x="15" y="31"/>
                  </a:cubicBezTo>
                  <a:cubicBezTo>
                    <a:pt x="13" y="33"/>
                    <a:pt x="13" y="36"/>
                    <a:pt x="14" y="39"/>
                  </a:cubicBezTo>
                  <a:cubicBezTo>
                    <a:pt x="17" y="44"/>
                    <a:pt x="19" y="49"/>
                    <a:pt x="22" y="54"/>
                  </a:cubicBezTo>
                  <a:cubicBezTo>
                    <a:pt x="22" y="55"/>
                    <a:pt x="23" y="56"/>
                    <a:pt x="23" y="56"/>
                  </a:cubicBezTo>
                  <a:cubicBezTo>
                    <a:pt x="22" y="58"/>
                    <a:pt x="21" y="61"/>
                    <a:pt x="18" y="63"/>
                  </a:cubicBezTo>
                  <a:cubicBezTo>
                    <a:pt x="13" y="65"/>
                    <a:pt x="8" y="68"/>
                    <a:pt x="3" y="70"/>
                  </a:cubicBezTo>
                  <a:cubicBezTo>
                    <a:pt x="1" y="71"/>
                    <a:pt x="0" y="73"/>
                    <a:pt x="0" y="76"/>
                  </a:cubicBezTo>
                  <a:cubicBezTo>
                    <a:pt x="1" y="81"/>
                    <a:pt x="1" y="86"/>
                    <a:pt x="1" y="90"/>
                  </a:cubicBezTo>
                  <a:cubicBezTo>
                    <a:pt x="1" y="93"/>
                    <a:pt x="2" y="95"/>
                    <a:pt x="5" y="96"/>
                  </a:cubicBezTo>
                  <a:cubicBezTo>
                    <a:pt x="11" y="98"/>
                    <a:pt x="16" y="100"/>
                    <a:pt x="22" y="102"/>
                  </a:cubicBezTo>
                  <a:cubicBezTo>
                    <a:pt x="23" y="102"/>
                    <a:pt x="23" y="102"/>
                    <a:pt x="24" y="103"/>
                  </a:cubicBezTo>
                  <a:cubicBezTo>
                    <a:pt x="25" y="105"/>
                    <a:pt x="27" y="108"/>
                    <a:pt x="25" y="111"/>
                  </a:cubicBezTo>
                  <a:cubicBezTo>
                    <a:pt x="23" y="116"/>
                    <a:pt x="22" y="122"/>
                    <a:pt x="20" y="127"/>
                  </a:cubicBezTo>
                  <a:cubicBezTo>
                    <a:pt x="20" y="129"/>
                    <a:pt x="20" y="131"/>
                    <a:pt x="22" y="133"/>
                  </a:cubicBezTo>
                  <a:cubicBezTo>
                    <a:pt x="26" y="136"/>
                    <a:pt x="30" y="139"/>
                    <a:pt x="33" y="143"/>
                  </a:cubicBezTo>
                  <a:cubicBezTo>
                    <a:pt x="35" y="144"/>
                    <a:pt x="36" y="145"/>
                    <a:pt x="37" y="145"/>
                  </a:cubicBezTo>
                  <a:cubicBezTo>
                    <a:pt x="38" y="145"/>
                    <a:pt x="39" y="144"/>
                    <a:pt x="40" y="144"/>
                  </a:cubicBezTo>
                  <a:cubicBezTo>
                    <a:pt x="45" y="142"/>
                    <a:pt x="49" y="140"/>
                    <a:pt x="53" y="137"/>
                  </a:cubicBezTo>
                  <a:cubicBezTo>
                    <a:pt x="55" y="137"/>
                    <a:pt x="57" y="136"/>
                    <a:pt x="58" y="136"/>
                  </a:cubicBezTo>
                  <a:cubicBezTo>
                    <a:pt x="59" y="136"/>
                    <a:pt x="61" y="136"/>
                    <a:pt x="62" y="137"/>
                  </a:cubicBezTo>
                  <a:cubicBezTo>
                    <a:pt x="63" y="137"/>
                    <a:pt x="64" y="138"/>
                    <a:pt x="64" y="139"/>
                  </a:cubicBezTo>
                  <a:cubicBezTo>
                    <a:pt x="66" y="144"/>
                    <a:pt x="69" y="148"/>
                    <a:pt x="71" y="153"/>
                  </a:cubicBezTo>
                  <a:cubicBezTo>
                    <a:pt x="72" y="154"/>
                    <a:pt x="73" y="156"/>
                    <a:pt x="74" y="157"/>
                  </a:cubicBezTo>
                  <a:cubicBezTo>
                    <a:pt x="75" y="158"/>
                    <a:pt x="77" y="158"/>
                    <a:pt x="78" y="158"/>
                  </a:cubicBezTo>
                  <a:cubicBezTo>
                    <a:pt x="78" y="158"/>
                    <a:pt x="78" y="158"/>
                    <a:pt x="78" y="158"/>
                  </a:cubicBezTo>
                  <a:cubicBezTo>
                    <a:pt x="83" y="158"/>
                    <a:pt x="88" y="158"/>
                    <a:pt x="93" y="158"/>
                  </a:cubicBezTo>
                  <a:cubicBezTo>
                    <a:pt x="96" y="158"/>
                    <a:pt x="97" y="156"/>
                    <a:pt x="98" y="154"/>
                  </a:cubicBezTo>
                  <a:cubicBezTo>
                    <a:pt x="100" y="149"/>
                    <a:pt x="102" y="144"/>
                    <a:pt x="103" y="139"/>
                  </a:cubicBezTo>
                  <a:cubicBezTo>
                    <a:pt x="104" y="136"/>
                    <a:pt x="105" y="134"/>
                    <a:pt x="108" y="133"/>
                  </a:cubicBezTo>
                  <a:cubicBezTo>
                    <a:pt x="109" y="133"/>
                    <a:pt x="110" y="133"/>
                    <a:pt x="110" y="133"/>
                  </a:cubicBezTo>
                  <a:cubicBezTo>
                    <a:pt x="111" y="133"/>
                    <a:pt x="111" y="133"/>
                    <a:pt x="111" y="133"/>
                  </a:cubicBezTo>
                  <a:cubicBezTo>
                    <a:pt x="115" y="135"/>
                    <a:pt x="118" y="136"/>
                    <a:pt x="122" y="137"/>
                  </a:cubicBezTo>
                  <a:cubicBezTo>
                    <a:pt x="125" y="138"/>
                    <a:pt x="127" y="139"/>
                    <a:pt x="130" y="139"/>
                  </a:cubicBezTo>
                  <a:cubicBezTo>
                    <a:pt x="131" y="139"/>
                    <a:pt x="131" y="140"/>
                    <a:pt x="131" y="140"/>
                  </a:cubicBezTo>
                  <a:cubicBezTo>
                    <a:pt x="133" y="140"/>
                    <a:pt x="134" y="139"/>
                    <a:pt x="135" y="138"/>
                  </a:cubicBezTo>
                  <a:cubicBezTo>
                    <a:pt x="138" y="134"/>
                    <a:pt x="141" y="130"/>
                    <a:pt x="144" y="127"/>
                  </a:cubicBezTo>
                  <a:cubicBezTo>
                    <a:pt x="147" y="125"/>
                    <a:pt x="147" y="122"/>
                    <a:pt x="146" y="120"/>
                  </a:cubicBezTo>
                  <a:cubicBezTo>
                    <a:pt x="143" y="115"/>
                    <a:pt x="141" y="110"/>
                    <a:pt x="138" y="105"/>
                  </a:cubicBezTo>
                  <a:cubicBezTo>
                    <a:pt x="137" y="103"/>
                    <a:pt x="137" y="101"/>
                    <a:pt x="138" y="99"/>
                  </a:cubicBezTo>
                  <a:cubicBezTo>
                    <a:pt x="138" y="97"/>
                    <a:pt x="139" y="96"/>
                    <a:pt x="141" y="95"/>
                  </a:cubicBezTo>
                  <a:cubicBezTo>
                    <a:pt x="146" y="93"/>
                    <a:pt x="151" y="90"/>
                    <a:pt x="157" y="88"/>
                  </a:cubicBezTo>
                  <a:cubicBezTo>
                    <a:pt x="159" y="86"/>
                    <a:pt x="160" y="85"/>
                    <a:pt x="159" y="82"/>
                  </a:cubicBezTo>
                  <a:cubicBezTo>
                    <a:pt x="159" y="77"/>
                    <a:pt x="159" y="72"/>
                    <a:pt x="158" y="67"/>
                  </a:cubicBezTo>
                  <a:cubicBezTo>
                    <a:pt x="158" y="65"/>
                    <a:pt x="157" y="63"/>
                    <a:pt x="155" y="62"/>
                  </a:cubicBezTo>
                  <a:cubicBezTo>
                    <a:pt x="149" y="60"/>
                    <a:pt x="144" y="58"/>
                    <a:pt x="138" y="56"/>
                  </a:cubicBezTo>
                  <a:cubicBezTo>
                    <a:pt x="136" y="56"/>
                    <a:pt x="136" y="55"/>
                    <a:pt x="135" y="54"/>
                  </a:cubicBezTo>
                  <a:cubicBezTo>
                    <a:pt x="133" y="51"/>
                    <a:pt x="133" y="49"/>
                    <a:pt x="134" y="46"/>
                  </a:cubicBezTo>
                  <a:cubicBezTo>
                    <a:pt x="135" y="45"/>
                    <a:pt x="135" y="44"/>
                    <a:pt x="136" y="43"/>
                  </a:cubicBezTo>
                  <a:cubicBezTo>
                    <a:pt x="137" y="39"/>
                    <a:pt x="138" y="35"/>
                    <a:pt x="139" y="31"/>
                  </a:cubicBezTo>
                  <a:cubicBezTo>
                    <a:pt x="140" y="29"/>
                    <a:pt x="139" y="27"/>
                    <a:pt x="137" y="25"/>
                  </a:cubicBezTo>
                  <a:cubicBezTo>
                    <a:pt x="133" y="22"/>
                    <a:pt x="130" y="19"/>
                    <a:pt x="127" y="15"/>
                  </a:cubicBezTo>
                  <a:cubicBezTo>
                    <a:pt x="125" y="14"/>
                    <a:pt x="124" y="13"/>
                    <a:pt x="122" y="13"/>
                  </a:cubicBezTo>
                  <a:cubicBezTo>
                    <a:pt x="121" y="13"/>
                    <a:pt x="120" y="14"/>
                    <a:pt x="119" y="14"/>
                  </a:cubicBezTo>
                  <a:cubicBezTo>
                    <a:pt x="115" y="16"/>
                    <a:pt x="110" y="18"/>
                    <a:pt x="106" y="21"/>
                  </a:cubicBezTo>
                  <a:cubicBezTo>
                    <a:pt x="104" y="21"/>
                    <a:pt x="103" y="22"/>
                    <a:pt x="101" y="22"/>
                  </a:cubicBezTo>
                  <a:cubicBezTo>
                    <a:pt x="100" y="22"/>
                    <a:pt x="99" y="22"/>
                    <a:pt x="98" y="21"/>
                  </a:cubicBezTo>
                  <a:cubicBezTo>
                    <a:pt x="97" y="21"/>
                    <a:pt x="96" y="20"/>
                    <a:pt x="95" y="19"/>
                  </a:cubicBezTo>
                  <a:cubicBezTo>
                    <a:pt x="93" y="13"/>
                    <a:pt x="90" y="8"/>
                    <a:pt x="87" y="3"/>
                  </a:cubicBezTo>
                  <a:cubicBezTo>
                    <a:pt x="86" y="0"/>
                    <a:pt x="84" y="0"/>
                    <a:pt x="82" y="0"/>
                  </a:cubicBezTo>
                </a:path>
              </a:pathLst>
            </a:custGeom>
            <a:grp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panose="020B0604020202020204" pitchFamily="34" charset="0"/>
                <a:cs typeface="Arial" panose="020B0604020202020204" pitchFamily="34" charset="0"/>
              </a:endParaRPr>
            </a:p>
          </p:txBody>
        </p:sp>
        <p:sp>
          <p:nvSpPr>
            <p:cNvPr id="8" name="Freeform 8"/>
            <p:cNvSpPr>
              <a:spLocks noEditPoints="1"/>
            </p:cNvSpPr>
            <p:nvPr/>
          </p:nvSpPr>
          <p:spPr bwMode="auto">
            <a:xfrm>
              <a:off x="8064166" y="3681579"/>
              <a:ext cx="140117" cy="140117"/>
            </a:xfrm>
            <a:custGeom>
              <a:avLst/>
              <a:gdLst>
                <a:gd name="T0" fmla="*/ 28 w 73"/>
                <a:gd name="T1" fmla="*/ 46 h 73"/>
                <a:gd name="T2" fmla="*/ 37 w 73"/>
                <a:gd name="T3" fmla="*/ 24 h 73"/>
                <a:gd name="T4" fmla="*/ 47 w 73"/>
                <a:gd name="T5" fmla="*/ 45 h 73"/>
                <a:gd name="T6" fmla="*/ 38 w 73"/>
                <a:gd name="T7" fmla="*/ 0 h 73"/>
                <a:gd name="T8" fmla="*/ 31 w 73"/>
                <a:gd name="T9" fmla="*/ 1 h 73"/>
                <a:gd name="T10" fmla="*/ 26 w 73"/>
                <a:gd name="T11" fmla="*/ 9 h 73"/>
                <a:gd name="T12" fmla="*/ 23 w 73"/>
                <a:gd name="T13" fmla="*/ 12 h 73"/>
                <a:gd name="T14" fmla="*/ 18 w 73"/>
                <a:gd name="T15" fmla="*/ 10 h 73"/>
                <a:gd name="T16" fmla="*/ 13 w 73"/>
                <a:gd name="T17" fmla="*/ 9 h 73"/>
                <a:gd name="T18" fmla="*/ 7 w 73"/>
                <a:gd name="T19" fmla="*/ 15 h 73"/>
                <a:gd name="T20" fmla="*/ 10 w 73"/>
                <a:gd name="T21" fmla="*/ 25 h 73"/>
                <a:gd name="T22" fmla="*/ 9 w 73"/>
                <a:gd name="T23" fmla="*/ 29 h 73"/>
                <a:gd name="T24" fmla="*/ 1 w 73"/>
                <a:gd name="T25" fmla="*/ 35 h 73"/>
                <a:gd name="T26" fmla="*/ 3 w 73"/>
                <a:gd name="T27" fmla="*/ 44 h 73"/>
                <a:gd name="T28" fmla="*/ 11 w 73"/>
                <a:gd name="T29" fmla="*/ 48 h 73"/>
                <a:gd name="T30" fmla="*/ 10 w 73"/>
                <a:gd name="T31" fmla="*/ 59 h 73"/>
                <a:gd name="T32" fmla="*/ 16 w 73"/>
                <a:gd name="T33" fmla="*/ 66 h 73"/>
                <a:gd name="T34" fmla="*/ 19 w 73"/>
                <a:gd name="T35" fmla="*/ 66 h 73"/>
                <a:gd name="T36" fmla="*/ 27 w 73"/>
                <a:gd name="T37" fmla="*/ 63 h 73"/>
                <a:gd name="T38" fmla="*/ 30 w 73"/>
                <a:gd name="T39" fmla="*/ 64 h 73"/>
                <a:gd name="T40" fmla="*/ 34 w 73"/>
                <a:gd name="T41" fmla="*/ 73 h 73"/>
                <a:gd name="T42" fmla="*/ 36 w 73"/>
                <a:gd name="T43" fmla="*/ 73 h 73"/>
                <a:gd name="T44" fmla="*/ 45 w 73"/>
                <a:gd name="T45" fmla="*/ 71 h 73"/>
                <a:gd name="T46" fmla="*/ 50 w 73"/>
                <a:gd name="T47" fmla="*/ 62 h 73"/>
                <a:gd name="T48" fmla="*/ 51 w 73"/>
                <a:gd name="T49" fmla="*/ 61 h 73"/>
                <a:gd name="T50" fmla="*/ 60 w 73"/>
                <a:gd name="T51" fmla="*/ 64 h 73"/>
                <a:gd name="T52" fmla="*/ 62 w 73"/>
                <a:gd name="T53" fmla="*/ 64 h 73"/>
                <a:gd name="T54" fmla="*/ 67 w 73"/>
                <a:gd name="T55" fmla="*/ 55 h 73"/>
                <a:gd name="T56" fmla="*/ 63 w 73"/>
                <a:gd name="T57" fmla="*/ 46 h 73"/>
                <a:gd name="T58" fmla="*/ 72 w 73"/>
                <a:gd name="T59" fmla="*/ 41 h 73"/>
                <a:gd name="T60" fmla="*/ 73 w 73"/>
                <a:gd name="T61" fmla="*/ 31 h 73"/>
                <a:gd name="T62" fmla="*/ 63 w 73"/>
                <a:gd name="T63" fmla="*/ 26 h 73"/>
                <a:gd name="T64" fmla="*/ 62 w 73"/>
                <a:gd name="T65" fmla="*/ 22 h 73"/>
                <a:gd name="T66" fmla="*/ 64 w 73"/>
                <a:gd name="T67" fmla="*/ 15 h 73"/>
                <a:gd name="T68" fmla="*/ 58 w 73"/>
                <a:gd name="T69" fmla="*/ 8 h 73"/>
                <a:gd name="T70" fmla="*/ 55 w 73"/>
                <a:gd name="T71" fmla="*/ 7 h 73"/>
                <a:gd name="T72" fmla="*/ 47 w 73"/>
                <a:gd name="T73" fmla="*/ 11 h 73"/>
                <a:gd name="T74" fmla="*/ 44 w 73"/>
                <a:gd name="T75" fmla="*/ 9 h 73"/>
                <a:gd name="T76" fmla="*/ 38 w 73"/>
                <a:gd name="T77"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3" h="73">
                  <a:moveTo>
                    <a:pt x="37" y="50"/>
                  </a:moveTo>
                  <a:cubicBezTo>
                    <a:pt x="34" y="50"/>
                    <a:pt x="31" y="49"/>
                    <a:pt x="28" y="46"/>
                  </a:cubicBezTo>
                  <a:cubicBezTo>
                    <a:pt x="23" y="41"/>
                    <a:pt x="22" y="33"/>
                    <a:pt x="27" y="28"/>
                  </a:cubicBezTo>
                  <a:cubicBezTo>
                    <a:pt x="30" y="25"/>
                    <a:pt x="33" y="24"/>
                    <a:pt x="37" y="24"/>
                  </a:cubicBezTo>
                  <a:cubicBezTo>
                    <a:pt x="40" y="24"/>
                    <a:pt x="43" y="25"/>
                    <a:pt x="45" y="27"/>
                  </a:cubicBezTo>
                  <a:cubicBezTo>
                    <a:pt x="51" y="32"/>
                    <a:pt x="51" y="40"/>
                    <a:pt x="47" y="45"/>
                  </a:cubicBezTo>
                  <a:cubicBezTo>
                    <a:pt x="44" y="48"/>
                    <a:pt x="41" y="50"/>
                    <a:pt x="37" y="50"/>
                  </a:cubicBezTo>
                  <a:moveTo>
                    <a:pt x="38" y="0"/>
                  </a:moveTo>
                  <a:cubicBezTo>
                    <a:pt x="38" y="0"/>
                    <a:pt x="37" y="0"/>
                    <a:pt x="37" y="0"/>
                  </a:cubicBezTo>
                  <a:cubicBezTo>
                    <a:pt x="35" y="1"/>
                    <a:pt x="33" y="1"/>
                    <a:pt x="31" y="1"/>
                  </a:cubicBezTo>
                  <a:cubicBezTo>
                    <a:pt x="30" y="1"/>
                    <a:pt x="29" y="1"/>
                    <a:pt x="28" y="3"/>
                  </a:cubicBezTo>
                  <a:cubicBezTo>
                    <a:pt x="28" y="5"/>
                    <a:pt x="27" y="7"/>
                    <a:pt x="26" y="9"/>
                  </a:cubicBezTo>
                  <a:cubicBezTo>
                    <a:pt x="26" y="10"/>
                    <a:pt x="25" y="11"/>
                    <a:pt x="24" y="12"/>
                  </a:cubicBezTo>
                  <a:cubicBezTo>
                    <a:pt x="24" y="12"/>
                    <a:pt x="23" y="12"/>
                    <a:pt x="23" y="12"/>
                  </a:cubicBezTo>
                  <a:cubicBezTo>
                    <a:pt x="23" y="12"/>
                    <a:pt x="23" y="12"/>
                    <a:pt x="22" y="12"/>
                  </a:cubicBezTo>
                  <a:cubicBezTo>
                    <a:pt x="21" y="11"/>
                    <a:pt x="19" y="11"/>
                    <a:pt x="18" y="10"/>
                  </a:cubicBezTo>
                  <a:cubicBezTo>
                    <a:pt x="16" y="10"/>
                    <a:pt x="15" y="9"/>
                    <a:pt x="14" y="9"/>
                  </a:cubicBezTo>
                  <a:cubicBezTo>
                    <a:pt x="14" y="9"/>
                    <a:pt x="14" y="9"/>
                    <a:pt x="13" y="9"/>
                  </a:cubicBezTo>
                  <a:cubicBezTo>
                    <a:pt x="13" y="9"/>
                    <a:pt x="12" y="9"/>
                    <a:pt x="12" y="10"/>
                  </a:cubicBezTo>
                  <a:cubicBezTo>
                    <a:pt x="10" y="12"/>
                    <a:pt x="9" y="13"/>
                    <a:pt x="7" y="15"/>
                  </a:cubicBezTo>
                  <a:cubicBezTo>
                    <a:pt x="6" y="16"/>
                    <a:pt x="6" y="17"/>
                    <a:pt x="7" y="18"/>
                  </a:cubicBezTo>
                  <a:cubicBezTo>
                    <a:pt x="8" y="21"/>
                    <a:pt x="9" y="23"/>
                    <a:pt x="10" y="25"/>
                  </a:cubicBezTo>
                  <a:cubicBezTo>
                    <a:pt x="11" y="26"/>
                    <a:pt x="11" y="26"/>
                    <a:pt x="11" y="26"/>
                  </a:cubicBezTo>
                  <a:cubicBezTo>
                    <a:pt x="10" y="27"/>
                    <a:pt x="10" y="29"/>
                    <a:pt x="9" y="29"/>
                  </a:cubicBezTo>
                  <a:cubicBezTo>
                    <a:pt x="6" y="30"/>
                    <a:pt x="4" y="31"/>
                    <a:pt x="2" y="33"/>
                  </a:cubicBezTo>
                  <a:cubicBezTo>
                    <a:pt x="1" y="33"/>
                    <a:pt x="0" y="34"/>
                    <a:pt x="1" y="35"/>
                  </a:cubicBezTo>
                  <a:cubicBezTo>
                    <a:pt x="1" y="38"/>
                    <a:pt x="1" y="40"/>
                    <a:pt x="1" y="42"/>
                  </a:cubicBezTo>
                  <a:cubicBezTo>
                    <a:pt x="1" y="43"/>
                    <a:pt x="2" y="44"/>
                    <a:pt x="3" y="44"/>
                  </a:cubicBezTo>
                  <a:cubicBezTo>
                    <a:pt x="5" y="45"/>
                    <a:pt x="8" y="46"/>
                    <a:pt x="11" y="47"/>
                  </a:cubicBezTo>
                  <a:cubicBezTo>
                    <a:pt x="11" y="48"/>
                    <a:pt x="11" y="48"/>
                    <a:pt x="11" y="48"/>
                  </a:cubicBezTo>
                  <a:cubicBezTo>
                    <a:pt x="12" y="49"/>
                    <a:pt x="13" y="50"/>
                    <a:pt x="12" y="51"/>
                  </a:cubicBezTo>
                  <a:cubicBezTo>
                    <a:pt x="11" y="54"/>
                    <a:pt x="11" y="56"/>
                    <a:pt x="10" y="59"/>
                  </a:cubicBezTo>
                  <a:cubicBezTo>
                    <a:pt x="9" y="60"/>
                    <a:pt x="10" y="61"/>
                    <a:pt x="11" y="61"/>
                  </a:cubicBezTo>
                  <a:cubicBezTo>
                    <a:pt x="12" y="63"/>
                    <a:pt x="14" y="64"/>
                    <a:pt x="16" y="66"/>
                  </a:cubicBezTo>
                  <a:cubicBezTo>
                    <a:pt x="16" y="66"/>
                    <a:pt x="17" y="67"/>
                    <a:pt x="18" y="67"/>
                  </a:cubicBezTo>
                  <a:cubicBezTo>
                    <a:pt x="18" y="67"/>
                    <a:pt x="18" y="67"/>
                    <a:pt x="19" y="66"/>
                  </a:cubicBezTo>
                  <a:cubicBezTo>
                    <a:pt x="21" y="65"/>
                    <a:pt x="23" y="64"/>
                    <a:pt x="25" y="63"/>
                  </a:cubicBezTo>
                  <a:cubicBezTo>
                    <a:pt x="26" y="63"/>
                    <a:pt x="26" y="63"/>
                    <a:pt x="27" y="63"/>
                  </a:cubicBezTo>
                  <a:cubicBezTo>
                    <a:pt x="28" y="63"/>
                    <a:pt x="28" y="63"/>
                    <a:pt x="29" y="63"/>
                  </a:cubicBezTo>
                  <a:cubicBezTo>
                    <a:pt x="29" y="63"/>
                    <a:pt x="29" y="64"/>
                    <a:pt x="30" y="64"/>
                  </a:cubicBezTo>
                  <a:cubicBezTo>
                    <a:pt x="31" y="66"/>
                    <a:pt x="32" y="68"/>
                    <a:pt x="33" y="70"/>
                  </a:cubicBezTo>
                  <a:cubicBezTo>
                    <a:pt x="33" y="71"/>
                    <a:pt x="34" y="72"/>
                    <a:pt x="34" y="73"/>
                  </a:cubicBezTo>
                  <a:cubicBezTo>
                    <a:pt x="35" y="73"/>
                    <a:pt x="35" y="73"/>
                    <a:pt x="36" y="73"/>
                  </a:cubicBezTo>
                  <a:cubicBezTo>
                    <a:pt x="36" y="73"/>
                    <a:pt x="36" y="73"/>
                    <a:pt x="36" y="73"/>
                  </a:cubicBezTo>
                  <a:cubicBezTo>
                    <a:pt x="38" y="73"/>
                    <a:pt x="40" y="73"/>
                    <a:pt x="43" y="73"/>
                  </a:cubicBezTo>
                  <a:cubicBezTo>
                    <a:pt x="44" y="73"/>
                    <a:pt x="45" y="72"/>
                    <a:pt x="45" y="71"/>
                  </a:cubicBezTo>
                  <a:cubicBezTo>
                    <a:pt x="46" y="69"/>
                    <a:pt x="47" y="66"/>
                    <a:pt x="48" y="64"/>
                  </a:cubicBezTo>
                  <a:cubicBezTo>
                    <a:pt x="48" y="63"/>
                    <a:pt x="49" y="62"/>
                    <a:pt x="50" y="62"/>
                  </a:cubicBezTo>
                  <a:cubicBezTo>
                    <a:pt x="50" y="61"/>
                    <a:pt x="50" y="61"/>
                    <a:pt x="51" y="61"/>
                  </a:cubicBezTo>
                  <a:cubicBezTo>
                    <a:pt x="51" y="61"/>
                    <a:pt x="51" y="61"/>
                    <a:pt x="51" y="61"/>
                  </a:cubicBezTo>
                  <a:cubicBezTo>
                    <a:pt x="53" y="62"/>
                    <a:pt x="54" y="63"/>
                    <a:pt x="56" y="63"/>
                  </a:cubicBezTo>
                  <a:cubicBezTo>
                    <a:pt x="57" y="64"/>
                    <a:pt x="59" y="64"/>
                    <a:pt x="60" y="64"/>
                  </a:cubicBezTo>
                  <a:cubicBezTo>
                    <a:pt x="60" y="64"/>
                    <a:pt x="60" y="64"/>
                    <a:pt x="60" y="64"/>
                  </a:cubicBezTo>
                  <a:cubicBezTo>
                    <a:pt x="61" y="64"/>
                    <a:pt x="61" y="64"/>
                    <a:pt x="62" y="64"/>
                  </a:cubicBezTo>
                  <a:cubicBezTo>
                    <a:pt x="63" y="62"/>
                    <a:pt x="65" y="60"/>
                    <a:pt x="66" y="58"/>
                  </a:cubicBezTo>
                  <a:cubicBezTo>
                    <a:pt x="67" y="57"/>
                    <a:pt x="68" y="56"/>
                    <a:pt x="67" y="55"/>
                  </a:cubicBezTo>
                  <a:cubicBezTo>
                    <a:pt x="66" y="53"/>
                    <a:pt x="65" y="51"/>
                    <a:pt x="64" y="49"/>
                  </a:cubicBezTo>
                  <a:cubicBezTo>
                    <a:pt x="63" y="48"/>
                    <a:pt x="63" y="47"/>
                    <a:pt x="63" y="46"/>
                  </a:cubicBezTo>
                  <a:cubicBezTo>
                    <a:pt x="64" y="45"/>
                    <a:pt x="64" y="45"/>
                    <a:pt x="65" y="44"/>
                  </a:cubicBezTo>
                  <a:cubicBezTo>
                    <a:pt x="67" y="43"/>
                    <a:pt x="70" y="42"/>
                    <a:pt x="72" y="41"/>
                  </a:cubicBezTo>
                  <a:cubicBezTo>
                    <a:pt x="73" y="40"/>
                    <a:pt x="73" y="39"/>
                    <a:pt x="73" y="38"/>
                  </a:cubicBezTo>
                  <a:cubicBezTo>
                    <a:pt x="73" y="36"/>
                    <a:pt x="73" y="34"/>
                    <a:pt x="73" y="31"/>
                  </a:cubicBezTo>
                  <a:cubicBezTo>
                    <a:pt x="73" y="30"/>
                    <a:pt x="72" y="29"/>
                    <a:pt x="71" y="29"/>
                  </a:cubicBezTo>
                  <a:cubicBezTo>
                    <a:pt x="69" y="28"/>
                    <a:pt x="66" y="27"/>
                    <a:pt x="63" y="26"/>
                  </a:cubicBezTo>
                  <a:cubicBezTo>
                    <a:pt x="63" y="26"/>
                    <a:pt x="62" y="26"/>
                    <a:pt x="62" y="25"/>
                  </a:cubicBezTo>
                  <a:cubicBezTo>
                    <a:pt x="61" y="24"/>
                    <a:pt x="61" y="23"/>
                    <a:pt x="62" y="22"/>
                  </a:cubicBezTo>
                  <a:cubicBezTo>
                    <a:pt x="62" y="21"/>
                    <a:pt x="62" y="21"/>
                    <a:pt x="62" y="20"/>
                  </a:cubicBezTo>
                  <a:cubicBezTo>
                    <a:pt x="63" y="18"/>
                    <a:pt x="63" y="17"/>
                    <a:pt x="64" y="15"/>
                  </a:cubicBezTo>
                  <a:cubicBezTo>
                    <a:pt x="64" y="14"/>
                    <a:pt x="64" y="13"/>
                    <a:pt x="63" y="12"/>
                  </a:cubicBezTo>
                  <a:cubicBezTo>
                    <a:pt x="61" y="11"/>
                    <a:pt x="60" y="9"/>
                    <a:pt x="58" y="8"/>
                  </a:cubicBezTo>
                  <a:cubicBezTo>
                    <a:pt x="58" y="7"/>
                    <a:pt x="57" y="7"/>
                    <a:pt x="56" y="7"/>
                  </a:cubicBezTo>
                  <a:cubicBezTo>
                    <a:pt x="56" y="7"/>
                    <a:pt x="55" y="7"/>
                    <a:pt x="55" y="7"/>
                  </a:cubicBezTo>
                  <a:cubicBezTo>
                    <a:pt x="53" y="8"/>
                    <a:pt x="51" y="9"/>
                    <a:pt x="49" y="10"/>
                  </a:cubicBezTo>
                  <a:cubicBezTo>
                    <a:pt x="48" y="10"/>
                    <a:pt x="47" y="11"/>
                    <a:pt x="47" y="11"/>
                  </a:cubicBezTo>
                  <a:cubicBezTo>
                    <a:pt x="46" y="11"/>
                    <a:pt x="46" y="11"/>
                    <a:pt x="45" y="10"/>
                  </a:cubicBezTo>
                  <a:cubicBezTo>
                    <a:pt x="45" y="10"/>
                    <a:pt x="44" y="10"/>
                    <a:pt x="44" y="9"/>
                  </a:cubicBezTo>
                  <a:cubicBezTo>
                    <a:pt x="43" y="7"/>
                    <a:pt x="41" y="4"/>
                    <a:pt x="40" y="2"/>
                  </a:cubicBezTo>
                  <a:cubicBezTo>
                    <a:pt x="40" y="1"/>
                    <a:pt x="39" y="0"/>
                    <a:pt x="38" y="0"/>
                  </a:cubicBezTo>
                </a:path>
              </a:pathLst>
            </a:custGeom>
            <a:grp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panose="020B0604020202020204" pitchFamily="34" charset="0"/>
                <a:cs typeface="Arial" panose="020B0604020202020204" pitchFamily="34" charset="0"/>
              </a:endParaRPr>
            </a:p>
          </p:txBody>
        </p:sp>
        <p:sp>
          <p:nvSpPr>
            <p:cNvPr id="9" name="Freeform 9"/>
            <p:cNvSpPr>
              <a:spLocks noEditPoints="1"/>
            </p:cNvSpPr>
            <p:nvPr/>
          </p:nvSpPr>
          <p:spPr bwMode="auto">
            <a:xfrm>
              <a:off x="4630464" y="5049356"/>
              <a:ext cx="310377" cy="303860"/>
            </a:xfrm>
            <a:custGeom>
              <a:avLst/>
              <a:gdLst>
                <a:gd name="T0" fmla="*/ 52 w 161"/>
                <a:gd name="T1" fmla="*/ 80 h 158"/>
                <a:gd name="T2" fmla="*/ 80 w 161"/>
                <a:gd name="T3" fmla="*/ 51 h 158"/>
                <a:gd name="T4" fmla="*/ 82 w 161"/>
                <a:gd name="T5" fmla="*/ 107 h 158"/>
                <a:gd name="T6" fmla="*/ 83 w 161"/>
                <a:gd name="T7" fmla="*/ 0 h 158"/>
                <a:gd name="T8" fmla="*/ 68 w 161"/>
                <a:gd name="T9" fmla="*/ 1 h 158"/>
                <a:gd name="T10" fmla="*/ 58 w 161"/>
                <a:gd name="T11" fmla="*/ 19 h 158"/>
                <a:gd name="T12" fmla="*/ 50 w 161"/>
                <a:gd name="T13" fmla="*/ 25 h 158"/>
                <a:gd name="T14" fmla="*/ 34 w 161"/>
                <a:gd name="T15" fmla="*/ 20 h 158"/>
                <a:gd name="T16" fmla="*/ 25 w 161"/>
                <a:gd name="T17" fmla="*/ 21 h 158"/>
                <a:gd name="T18" fmla="*/ 14 w 161"/>
                <a:gd name="T19" fmla="*/ 39 h 158"/>
                <a:gd name="T20" fmla="*/ 22 w 161"/>
                <a:gd name="T21" fmla="*/ 60 h 158"/>
                <a:gd name="T22" fmla="*/ 9 w 161"/>
                <a:gd name="T23" fmla="*/ 67 h 158"/>
                <a:gd name="T24" fmla="*/ 0 w 161"/>
                <a:gd name="T25" fmla="*/ 76 h 158"/>
                <a:gd name="T26" fmla="*/ 5 w 161"/>
                <a:gd name="T27" fmla="*/ 96 h 158"/>
                <a:gd name="T28" fmla="*/ 25 w 161"/>
                <a:gd name="T29" fmla="*/ 105 h 158"/>
                <a:gd name="T30" fmla="*/ 20 w 161"/>
                <a:gd name="T31" fmla="*/ 127 h 158"/>
                <a:gd name="T32" fmla="*/ 33 w 161"/>
                <a:gd name="T33" fmla="*/ 143 h 158"/>
                <a:gd name="T34" fmla="*/ 39 w 161"/>
                <a:gd name="T35" fmla="*/ 144 h 158"/>
                <a:gd name="T36" fmla="*/ 58 w 161"/>
                <a:gd name="T37" fmla="*/ 135 h 158"/>
                <a:gd name="T38" fmla="*/ 65 w 161"/>
                <a:gd name="T39" fmla="*/ 141 h 158"/>
                <a:gd name="T40" fmla="*/ 72 w 161"/>
                <a:gd name="T41" fmla="*/ 154 h 158"/>
                <a:gd name="T42" fmla="*/ 78 w 161"/>
                <a:gd name="T43" fmla="*/ 157 h 158"/>
                <a:gd name="T44" fmla="*/ 98 w 161"/>
                <a:gd name="T45" fmla="*/ 153 h 158"/>
                <a:gd name="T46" fmla="*/ 108 w 161"/>
                <a:gd name="T47" fmla="*/ 132 h 158"/>
                <a:gd name="T48" fmla="*/ 112 w 161"/>
                <a:gd name="T49" fmla="*/ 132 h 158"/>
                <a:gd name="T50" fmla="*/ 131 w 161"/>
                <a:gd name="T51" fmla="*/ 138 h 158"/>
                <a:gd name="T52" fmla="*/ 145 w 161"/>
                <a:gd name="T53" fmla="*/ 125 h 158"/>
                <a:gd name="T54" fmla="*/ 140 w 161"/>
                <a:gd name="T55" fmla="*/ 105 h 158"/>
                <a:gd name="T56" fmla="*/ 141 w 161"/>
                <a:gd name="T57" fmla="*/ 95 h 158"/>
                <a:gd name="T58" fmla="*/ 158 w 161"/>
                <a:gd name="T59" fmla="*/ 86 h 158"/>
                <a:gd name="T60" fmla="*/ 160 w 161"/>
                <a:gd name="T61" fmla="*/ 67 h 158"/>
                <a:gd name="T62" fmla="*/ 139 w 161"/>
                <a:gd name="T63" fmla="*/ 55 h 158"/>
                <a:gd name="T64" fmla="*/ 135 w 161"/>
                <a:gd name="T65" fmla="*/ 47 h 158"/>
                <a:gd name="T66" fmla="*/ 138 w 161"/>
                <a:gd name="T67" fmla="*/ 24 h 158"/>
                <a:gd name="T68" fmla="*/ 124 w 161"/>
                <a:gd name="T69" fmla="*/ 13 h 158"/>
                <a:gd name="T70" fmla="*/ 105 w 161"/>
                <a:gd name="T71" fmla="*/ 22 h 158"/>
                <a:gd name="T72" fmla="*/ 103 w 161"/>
                <a:gd name="T73" fmla="*/ 22 h 158"/>
                <a:gd name="T74" fmla="*/ 88 w 161"/>
                <a:gd name="T75" fmla="*/ 3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1" h="158">
                  <a:moveTo>
                    <a:pt x="80" y="107"/>
                  </a:moveTo>
                  <a:cubicBezTo>
                    <a:pt x="65" y="107"/>
                    <a:pt x="53" y="95"/>
                    <a:pt x="52" y="80"/>
                  </a:cubicBezTo>
                  <a:cubicBezTo>
                    <a:pt x="51" y="65"/>
                    <a:pt x="63" y="52"/>
                    <a:pt x="79" y="51"/>
                  </a:cubicBezTo>
                  <a:cubicBezTo>
                    <a:pt x="79" y="51"/>
                    <a:pt x="80" y="51"/>
                    <a:pt x="80" y="51"/>
                  </a:cubicBezTo>
                  <a:cubicBezTo>
                    <a:pt x="95" y="51"/>
                    <a:pt x="108" y="62"/>
                    <a:pt x="109" y="77"/>
                  </a:cubicBezTo>
                  <a:cubicBezTo>
                    <a:pt x="110" y="92"/>
                    <a:pt x="98" y="106"/>
                    <a:pt x="82" y="107"/>
                  </a:cubicBezTo>
                  <a:cubicBezTo>
                    <a:pt x="81" y="107"/>
                    <a:pt x="81" y="107"/>
                    <a:pt x="80" y="107"/>
                  </a:cubicBezTo>
                  <a:moveTo>
                    <a:pt x="83" y="0"/>
                  </a:moveTo>
                  <a:cubicBezTo>
                    <a:pt x="83" y="0"/>
                    <a:pt x="83" y="0"/>
                    <a:pt x="83" y="0"/>
                  </a:cubicBezTo>
                  <a:cubicBezTo>
                    <a:pt x="78" y="0"/>
                    <a:pt x="73" y="1"/>
                    <a:pt x="68" y="1"/>
                  </a:cubicBezTo>
                  <a:cubicBezTo>
                    <a:pt x="65" y="1"/>
                    <a:pt x="63" y="2"/>
                    <a:pt x="62" y="5"/>
                  </a:cubicBezTo>
                  <a:cubicBezTo>
                    <a:pt x="61" y="9"/>
                    <a:pt x="59" y="14"/>
                    <a:pt x="58" y="19"/>
                  </a:cubicBezTo>
                  <a:cubicBezTo>
                    <a:pt x="57" y="22"/>
                    <a:pt x="55" y="24"/>
                    <a:pt x="52" y="25"/>
                  </a:cubicBezTo>
                  <a:cubicBezTo>
                    <a:pt x="51" y="25"/>
                    <a:pt x="51" y="25"/>
                    <a:pt x="50" y="25"/>
                  </a:cubicBezTo>
                  <a:cubicBezTo>
                    <a:pt x="50" y="25"/>
                    <a:pt x="49" y="25"/>
                    <a:pt x="49" y="25"/>
                  </a:cubicBezTo>
                  <a:cubicBezTo>
                    <a:pt x="44" y="23"/>
                    <a:pt x="39" y="22"/>
                    <a:pt x="34" y="20"/>
                  </a:cubicBezTo>
                  <a:cubicBezTo>
                    <a:pt x="32" y="20"/>
                    <a:pt x="31" y="20"/>
                    <a:pt x="29" y="19"/>
                  </a:cubicBezTo>
                  <a:cubicBezTo>
                    <a:pt x="28" y="20"/>
                    <a:pt x="26" y="20"/>
                    <a:pt x="25" y="21"/>
                  </a:cubicBezTo>
                  <a:cubicBezTo>
                    <a:pt x="22" y="25"/>
                    <a:pt x="19" y="29"/>
                    <a:pt x="16" y="32"/>
                  </a:cubicBezTo>
                  <a:cubicBezTo>
                    <a:pt x="13" y="34"/>
                    <a:pt x="13" y="36"/>
                    <a:pt x="14" y="39"/>
                  </a:cubicBezTo>
                  <a:cubicBezTo>
                    <a:pt x="16" y="44"/>
                    <a:pt x="19" y="48"/>
                    <a:pt x="21" y="52"/>
                  </a:cubicBezTo>
                  <a:cubicBezTo>
                    <a:pt x="23" y="55"/>
                    <a:pt x="23" y="58"/>
                    <a:pt x="22" y="60"/>
                  </a:cubicBezTo>
                  <a:cubicBezTo>
                    <a:pt x="21" y="61"/>
                    <a:pt x="21" y="62"/>
                    <a:pt x="19" y="63"/>
                  </a:cubicBezTo>
                  <a:cubicBezTo>
                    <a:pt x="16" y="64"/>
                    <a:pt x="13" y="66"/>
                    <a:pt x="9" y="67"/>
                  </a:cubicBezTo>
                  <a:cubicBezTo>
                    <a:pt x="7" y="69"/>
                    <a:pt x="4" y="70"/>
                    <a:pt x="2" y="72"/>
                  </a:cubicBezTo>
                  <a:cubicBezTo>
                    <a:pt x="0" y="73"/>
                    <a:pt x="0" y="74"/>
                    <a:pt x="0" y="76"/>
                  </a:cubicBezTo>
                  <a:cubicBezTo>
                    <a:pt x="0" y="81"/>
                    <a:pt x="1" y="86"/>
                    <a:pt x="1" y="91"/>
                  </a:cubicBezTo>
                  <a:cubicBezTo>
                    <a:pt x="1" y="94"/>
                    <a:pt x="2" y="96"/>
                    <a:pt x="5" y="96"/>
                  </a:cubicBezTo>
                  <a:cubicBezTo>
                    <a:pt x="10" y="98"/>
                    <a:pt x="15" y="100"/>
                    <a:pt x="21" y="102"/>
                  </a:cubicBezTo>
                  <a:cubicBezTo>
                    <a:pt x="23" y="102"/>
                    <a:pt x="24" y="103"/>
                    <a:pt x="25" y="105"/>
                  </a:cubicBezTo>
                  <a:cubicBezTo>
                    <a:pt x="26" y="107"/>
                    <a:pt x="26" y="109"/>
                    <a:pt x="25" y="111"/>
                  </a:cubicBezTo>
                  <a:cubicBezTo>
                    <a:pt x="23" y="116"/>
                    <a:pt x="22" y="121"/>
                    <a:pt x="20" y="127"/>
                  </a:cubicBezTo>
                  <a:cubicBezTo>
                    <a:pt x="19" y="129"/>
                    <a:pt x="20" y="131"/>
                    <a:pt x="22" y="133"/>
                  </a:cubicBezTo>
                  <a:cubicBezTo>
                    <a:pt x="26" y="136"/>
                    <a:pt x="29" y="139"/>
                    <a:pt x="33" y="143"/>
                  </a:cubicBezTo>
                  <a:cubicBezTo>
                    <a:pt x="34" y="144"/>
                    <a:pt x="35" y="144"/>
                    <a:pt x="37" y="144"/>
                  </a:cubicBezTo>
                  <a:cubicBezTo>
                    <a:pt x="37" y="144"/>
                    <a:pt x="38" y="144"/>
                    <a:pt x="39" y="144"/>
                  </a:cubicBezTo>
                  <a:cubicBezTo>
                    <a:pt x="44" y="141"/>
                    <a:pt x="50" y="139"/>
                    <a:pt x="55" y="136"/>
                  </a:cubicBezTo>
                  <a:cubicBezTo>
                    <a:pt x="56" y="136"/>
                    <a:pt x="57" y="135"/>
                    <a:pt x="58" y="135"/>
                  </a:cubicBezTo>
                  <a:cubicBezTo>
                    <a:pt x="58" y="135"/>
                    <a:pt x="59" y="135"/>
                    <a:pt x="59" y="136"/>
                  </a:cubicBezTo>
                  <a:cubicBezTo>
                    <a:pt x="62" y="136"/>
                    <a:pt x="64" y="138"/>
                    <a:pt x="65" y="141"/>
                  </a:cubicBezTo>
                  <a:cubicBezTo>
                    <a:pt x="65" y="142"/>
                    <a:pt x="66" y="143"/>
                    <a:pt x="66" y="144"/>
                  </a:cubicBezTo>
                  <a:cubicBezTo>
                    <a:pt x="68" y="147"/>
                    <a:pt x="70" y="151"/>
                    <a:pt x="72" y="154"/>
                  </a:cubicBezTo>
                  <a:cubicBezTo>
                    <a:pt x="73" y="156"/>
                    <a:pt x="75" y="158"/>
                    <a:pt x="77" y="158"/>
                  </a:cubicBezTo>
                  <a:cubicBezTo>
                    <a:pt x="78" y="158"/>
                    <a:pt x="78" y="158"/>
                    <a:pt x="78" y="157"/>
                  </a:cubicBezTo>
                  <a:cubicBezTo>
                    <a:pt x="83" y="157"/>
                    <a:pt x="87" y="157"/>
                    <a:pt x="92" y="157"/>
                  </a:cubicBezTo>
                  <a:cubicBezTo>
                    <a:pt x="95" y="157"/>
                    <a:pt x="97" y="155"/>
                    <a:pt x="98" y="153"/>
                  </a:cubicBezTo>
                  <a:cubicBezTo>
                    <a:pt x="100" y="148"/>
                    <a:pt x="102" y="143"/>
                    <a:pt x="103" y="139"/>
                  </a:cubicBezTo>
                  <a:cubicBezTo>
                    <a:pt x="104" y="135"/>
                    <a:pt x="105" y="133"/>
                    <a:pt x="108" y="132"/>
                  </a:cubicBezTo>
                  <a:cubicBezTo>
                    <a:pt x="109" y="132"/>
                    <a:pt x="110" y="132"/>
                    <a:pt x="110" y="132"/>
                  </a:cubicBezTo>
                  <a:cubicBezTo>
                    <a:pt x="111" y="132"/>
                    <a:pt x="111" y="132"/>
                    <a:pt x="112" y="132"/>
                  </a:cubicBezTo>
                  <a:cubicBezTo>
                    <a:pt x="118" y="134"/>
                    <a:pt x="123" y="136"/>
                    <a:pt x="129" y="138"/>
                  </a:cubicBezTo>
                  <a:cubicBezTo>
                    <a:pt x="130" y="138"/>
                    <a:pt x="130" y="138"/>
                    <a:pt x="131" y="138"/>
                  </a:cubicBezTo>
                  <a:cubicBezTo>
                    <a:pt x="133" y="138"/>
                    <a:pt x="134" y="137"/>
                    <a:pt x="136" y="136"/>
                  </a:cubicBezTo>
                  <a:cubicBezTo>
                    <a:pt x="139" y="132"/>
                    <a:pt x="142" y="129"/>
                    <a:pt x="145" y="125"/>
                  </a:cubicBezTo>
                  <a:cubicBezTo>
                    <a:pt x="147" y="123"/>
                    <a:pt x="148" y="121"/>
                    <a:pt x="146" y="118"/>
                  </a:cubicBezTo>
                  <a:cubicBezTo>
                    <a:pt x="144" y="114"/>
                    <a:pt x="142" y="109"/>
                    <a:pt x="140" y="105"/>
                  </a:cubicBezTo>
                  <a:cubicBezTo>
                    <a:pt x="138" y="102"/>
                    <a:pt x="138" y="100"/>
                    <a:pt x="139" y="97"/>
                  </a:cubicBezTo>
                  <a:cubicBezTo>
                    <a:pt x="140" y="96"/>
                    <a:pt x="140" y="95"/>
                    <a:pt x="141" y="95"/>
                  </a:cubicBezTo>
                  <a:cubicBezTo>
                    <a:pt x="144" y="93"/>
                    <a:pt x="148" y="92"/>
                    <a:pt x="151" y="90"/>
                  </a:cubicBezTo>
                  <a:cubicBezTo>
                    <a:pt x="154" y="89"/>
                    <a:pt x="156" y="87"/>
                    <a:pt x="158" y="86"/>
                  </a:cubicBezTo>
                  <a:cubicBezTo>
                    <a:pt x="160" y="85"/>
                    <a:pt x="161" y="83"/>
                    <a:pt x="161" y="81"/>
                  </a:cubicBezTo>
                  <a:cubicBezTo>
                    <a:pt x="160" y="77"/>
                    <a:pt x="160" y="72"/>
                    <a:pt x="160" y="67"/>
                  </a:cubicBezTo>
                  <a:cubicBezTo>
                    <a:pt x="160" y="64"/>
                    <a:pt x="158" y="62"/>
                    <a:pt x="155" y="61"/>
                  </a:cubicBezTo>
                  <a:cubicBezTo>
                    <a:pt x="150" y="59"/>
                    <a:pt x="144" y="57"/>
                    <a:pt x="139" y="55"/>
                  </a:cubicBezTo>
                  <a:cubicBezTo>
                    <a:pt x="138" y="55"/>
                    <a:pt x="137" y="55"/>
                    <a:pt x="137" y="55"/>
                  </a:cubicBezTo>
                  <a:cubicBezTo>
                    <a:pt x="136" y="52"/>
                    <a:pt x="134" y="50"/>
                    <a:pt x="135" y="47"/>
                  </a:cubicBezTo>
                  <a:cubicBezTo>
                    <a:pt x="138" y="42"/>
                    <a:pt x="139" y="36"/>
                    <a:pt x="141" y="31"/>
                  </a:cubicBezTo>
                  <a:cubicBezTo>
                    <a:pt x="142" y="28"/>
                    <a:pt x="141" y="26"/>
                    <a:pt x="138" y="24"/>
                  </a:cubicBezTo>
                  <a:cubicBezTo>
                    <a:pt x="135" y="21"/>
                    <a:pt x="131" y="18"/>
                    <a:pt x="128" y="15"/>
                  </a:cubicBezTo>
                  <a:cubicBezTo>
                    <a:pt x="127" y="14"/>
                    <a:pt x="125" y="13"/>
                    <a:pt x="124" y="13"/>
                  </a:cubicBezTo>
                  <a:cubicBezTo>
                    <a:pt x="123" y="13"/>
                    <a:pt x="122" y="13"/>
                    <a:pt x="121" y="14"/>
                  </a:cubicBezTo>
                  <a:cubicBezTo>
                    <a:pt x="116" y="16"/>
                    <a:pt x="110" y="19"/>
                    <a:pt x="105" y="22"/>
                  </a:cubicBezTo>
                  <a:cubicBezTo>
                    <a:pt x="104" y="22"/>
                    <a:pt x="104" y="22"/>
                    <a:pt x="103" y="22"/>
                  </a:cubicBezTo>
                  <a:cubicBezTo>
                    <a:pt x="103" y="22"/>
                    <a:pt x="103" y="22"/>
                    <a:pt x="103" y="22"/>
                  </a:cubicBezTo>
                  <a:cubicBezTo>
                    <a:pt x="100" y="21"/>
                    <a:pt x="97" y="21"/>
                    <a:pt x="96" y="18"/>
                  </a:cubicBezTo>
                  <a:cubicBezTo>
                    <a:pt x="94" y="12"/>
                    <a:pt x="91" y="8"/>
                    <a:pt x="88" y="3"/>
                  </a:cubicBezTo>
                  <a:cubicBezTo>
                    <a:pt x="87" y="1"/>
                    <a:pt x="86" y="0"/>
                    <a:pt x="83" y="0"/>
                  </a:cubicBezTo>
                </a:path>
              </a:pathLst>
            </a:custGeom>
            <a:grp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panose="020B0604020202020204" pitchFamily="34" charset="0"/>
                <a:cs typeface="Arial" panose="020B0604020202020204" pitchFamily="34" charset="0"/>
              </a:endParaRPr>
            </a:p>
          </p:txBody>
        </p:sp>
        <p:sp>
          <p:nvSpPr>
            <p:cNvPr id="10" name="Freeform 10"/>
            <p:cNvSpPr>
              <a:spLocks noEditPoints="1"/>
            </p:cNvSpPr>
            <p:nvPr/>
          </p:nvSpPr>
          <p:spPr bwMode="auto">
            <a:xfrm>
              <a:off x="4522117" y="5274196"/>
              <a:ext cx="140932" cy="139303"/>
            </a:xfrm>
            <a:custGeom>
              <a:avLst/>
              <a:gdLst>
                <a:gd name="T0" fmla="*/ 24 w 73"/>
                <a:gd name="T1" fmla="*/ 37 h 72"/>
                <a:gd name="T2" fmla="*/ 37 w 73"/>
                <a:gd name="T3" fmla="*/ 23 h 72"/>
                <a:gd name="T4" fmla="*/ 37 w 73"/>
                <a:gd name="T5" fmla="*/ 49 h 72"/>
                <a:gd name="T6" fmla="*/ 38 w 73"/>
                <a:gd name="T7" fmla="*/ 0 h 72"/>
                <a:gd name="T8" fmla="*/ 31 w 73"/>
                <a:gd name="T9" fmla="*/ 1 h 72"/>
                <a:gd name="T10" fmla="*/ 26 w 73"/>
                <a:gd name="T11" fmla="*/ 9 h 72"/>
                <a:gd name="T12" fmla="*/ 23 w 73"/>
                <a:gd name="T13" fmla="*/ 12 h 72"/>
                <a:gd name="T14" fmla="*/ 16 w 73"/>
                <a:gd name="T15" fmla="*/ 10 h 72"/>
                <a:gd name="T16" fmla="*/ 12 w 73"/>
                <a:gd name="T17" fmla="*/ 10 h 72"/>
                <a:gd name="T18" fmla="*/ 7 w 73"/>
                <a:gd name="T19" fmla="*/ 18 h 72"/>
                <a:gd name="T20" fmla="*/ 10 w 73"/>
                <a:gd name="T21" fmla="*/ 28 h 72"/>
                <a:gd name="T22" fmla="*/ 4 w 73"/>
                <a:gd name="T23" fmla="*/ 31 h 72"/>
                <a:gd name="T24" fmla="*/ 0 w 73"/>
                <a:gd name="T25" fmla="*/ 35 h 72"/>
                <a:gd name="T26" fmla="*/ 2 w 73"/>
                <a:gd name="T27" fmla="*/ 44 h 72"/>
                <a:gd name="T28" fmla="*/ 11 w 73"/>
                <a:gd name="T29" fmla="*/ 48 h 72"/>
                <a:gd name="T30" fmla="*/ 9 w 73"/>
                <a:gd name="T31" fmla="*/ 58 h 72"/>
                <a:gd name="T32" fmla="*/ 15 w 73"/>
                <a:gd name="T33" fmla="*/ 65 h 72"/>
                <a:gd name="T34" fmla="*/ 18 w 73"/>
                <a:gd name="T35" fmla="*/ 66 h 72"/>
                <a:gd name="T36" fmla="*/ 26 w 73"/>
                <a:gd name="T37" fmla="*/ 62 h 72"/>
                <a:gd name="T38" fmla="*/ 30 w 73"/>
                <a:gd name="T39" fmla="*/ 64 h 72"/>
                <a:gd name="T40" fmla="*/ 33 w 73"/>
                <a:gd name="T41" fmla="*/ 71 h 72"/>
                <a:gd name="T42" fmla="*/ 36 w 73"/>
                <a:gd name="T43" fmla="*/ 72 h 72"/>
                <a:gd name="T44" fmla="*/ 45 w 73"/>
                <a:gd name="T45" fmla="*/ 70 h 72"/>
                <a:gd name="T46" fmla="*/ 50 w 73"/>
                <a:gd name="T47" fmla="*/ 61 h 72"/>
                <a:gd name="T48" fmla="*/ 51 w 73"/>
                <a:gd name="T49" fmla="*/ 61 h 72"/>
                <a:gd name="T50" fmla="*/ 60 w 73"/>
                <a:gd name="T51" fmla="*/ 63 h 72"/>
                <a:gd name="T52" fmla="*/ 66 w 73"/>
                <a:gd name="T53" fmla="*/ 58 h 72"/>
                <a:gd name="T54" fmla="*/ 64 w 73"/>
                <a:gd name="T55" fmla="*/ 48 h 72"/>
                <a:gd name="T56" fmla="*/ 65 w 73"/>
                <a:gd name="T57" fmla="*/ 44 h 72"/>
                <a:gd name="T58" fmla="*/ 72 w 73"/>
                <a:gd name="T59" fmla="*/ 40 h 72"/>
                <a:gd name="T60" fmla="*/ 73 w 73"/>
                <a:gd name="T61" fmla="*/ 31 h 72"/>
                <a:gd name="T62" fmla="*/ 63 w 73"/>
                <a:gd name="T63" fmla="*/ 25 h 72"/>
                <a:gd name="T64" fmla="*/ 62 w 73"/>
                <a:gd name="T65" fmla="*/ 22 h 72"/>
                <a:gd name="T66" fmla="*/ 63 w 73"/>
                <a:gd name="T67" fmla="*/ 11 h 72"/>
                <a:gd name="T68" fmla="*/ 57 w 73"/>
                <a:gd name="T69" fmla="*/ 6 h 72"/>
                <a:gd name="T70" fmla="*/ 48 w 73"/>
                <a:gd name="T71" fmla="*/ 10 h 72"/>
                <a:gd name="T72" fmla="*/ 44 w 73"/>
                <a:gd name="T73" fmla="*/ 8 h 72"/>
                <a:gd name="T74" fmla="*/ 38 w 73"/>
                <a:gd name="T75"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3" h="72">
                  <a:moveTo>
                    <a:pt x="37" y="49"/>
                  </a:moveTo>
                  <a:cubicBezTo>
                    <a:pt x="30" y="49"/>
                    <a:pt x="24" y="44"/>
                    <a:pt x="24" y="37"/>
                  </a:cubicBezTo>
                  <a:cubicBezTo>
                    <a:pt x="23" y="30"/>
                    <a:pt x="29" y="24"/>
                    <a:pt x="36" y="23"/>
                  </a:cubicBezTo>
                  <a:cubicBezTo>
                    <a:pt x="36" y="23"/>
                    <a:pt x="37" y="23"/>
                    <a:pt x="37" y="23"/>
                  </a:cubicBezTo>
                  <a:cubicBezTo>
                    <a:pt x="44" y="23"/>
                    <a:pt x="49" y="29"/>
                    <a:pt x="50" y="35"/>
                  </a:cubicBezTo>
                  <a:cubicBezTo>
                    <a:pt x="50" y="42"/>
                    <a:pt x="45" y="49"/>
                    <a:pt x="37" y="49"/>
                  </a:cubicBezTo>
                  <a:cubicBezTo>
                    <a:pt x="37" y="49"/>
                    <a:pt x="37" y="49"/>
                    <a:pt x="37" y="49"/>
                  </a:cubicBezTo>
                  <a:moveTo>
                    <a:pt x="38" y="0"/>
                  </a:moveTo>
                  <a:cubicBezTo>
                    <a:pt x="38" y="0"/>
                    <a:pt x="38" y="0"/>
                    <a:pt x="38" y="0"/>
                  </a:cubicBezTo>
                  <a:cubicBezTo>
                    <a:pt x="36" y="0"/>
                    <a:pt x="33" y="1"/>
                    <a:pt x="31" y="1"/>
                  </a:cubicBezTo>
                  <a:cubicBezTo>
                    <a:pt x="30" y="1"/>
                    <a:pt x="29" y="1"/>
                    <a:pt x="29" y="2"/>
                  </a:cubicBezTo>
                  <a:cubicBezTo>
                    <a:pt x="28" y="5"/>
                    <a:pt x="27" y="7"/>
                    <a:pt x="26" y="9"/>
                  </a:cubicBezTo>
                  <a:cubicBezTo>
                    <a:pt x="26" y="10"/>
                    <a:pt x="25" y="11"/>
                    <a:pt x="24" y="12"/>
                  </a:cubicBezTo>
                  <a:cubicBezTo>
                    <a:pt x="24" y="12"/>
                    <a:pt x="23" y="12"/>
                    <a:pt x="23" y="12"/>
                  </a:cubicBezTo>
                  <a:cubicBezTo>
                    <a:pt x="23" y="12"/>
                    <a:pt x="23" y="12"/>
                    <a:pt x="22" y="12"/>
                  </a:cubicBezTo>
                  <a:cubicBezTo>
                    <a:pt x="20" y="11"/>
                    <a:pt x="18" y="10"/>
                    <a:pt x="16" y="10"/>
                  </a:cubicBezTo>
                  <a:cubicBezTo>
                    <a:pt x="15" y="9"/>
                    <a:pt x="14" y="9"/>
                    <a:pt x="13" y="9"/>
                  </a:cubicBezTo>
                  <a:cubicBezTo>
                    <a:pt x="13" y="9"/>
                    <a:pt x="12" y="10"/>
                    <a:pt x="12" y="10"/>
                  </a:cubicBezTo>
                  <a:cubicBezTo>
                    <a:pt x="10" y="12"/>
                    <a:pt x="9" y="13"/>
                    <a:pt x="7" y="15"/>
                  </a:cubicBezTo>
                  <a:cubicBezTo>
                    <a:pt x="6" y="16"/>
                    <a:pt x="6" y="17"/>
                    <a:pt x="7" y="18"/>
                  </a:cubicBezTo>
                  <a:cubicBezTo>
                    <a:pt x="8" y="20"/>
                    <a:pt x="9" y="22"/>
                    <a:pt x="10" y="24"/>
                  </a:cubicBezTo>
                  <a:cubicBezTo>
                    <a:pt x="10" y="25"/>
                    <a:pt x="11" y="27"/>
                    <a:pt x="10" y="28"/>
                  </a:cubicBezTo>
                  <a:cubicBezTo>
                    <a:pt x="10" y="28"/>
                    <a:pt x="9" y="29"/>
                    <a:pt x="9" y="29"/>
                  </a:cubicBezTo>
                  <a:cubicBezTo>
                    <a:pt x="7" y="30"/>
                    <a:pt x="6" y="30"/>
                    <a:pt x="4" y="31"/>
                  </a:cubicBezTo>
                  <a:cubicBezTo>
                    <a:pt x="3" y="32"/>
                    <a:pt x="2" y="32"/>
                    <a:pt x="1" y="33"/>
                  </a:cubicBezTo>
                  <a:cubicBezTo>
                    <a:pt x="0" y="33"/>
                    <a:pt x="0" y="34"/>
                    <a:pt x="0" y="35"/>
                  </a:cubicBezTo>
                  <a:cubicBezTo>
                    <a:pt x="0" y="37"/>
                    <a:pt x="0" y="39"/>
                    <a:pt x="0" y="42"/>
                  </a:cubicBezTo>
                  <a:cubicBezTo>
                    <a:pt x="0" y="43"/>
                    <a:pt x="1" y="44"/>
                    <a:pt x="2" y="44"/>
                  </a:cubicBezTo>
                  <a:cubicBezTo>
                    <a:pt x="5" y="45"/>
                    <a:pt x="7" y="46"/>
                    <a:pt x="9" y="47"/>
                  </a:cubicBezTo>
                  <a:cubicBezTo>
                    <a:pt x="10" y="47"/>
                    <a:pt x="11" y="47"/>
                    <a:pt x="11" y="48"/>
                  </a:cubicBezTo>
                  <a:cubicBezTo>
                    <a:pt x="12" y="49"/>
                    <a:pt x="12" y="50"/>
                    <a:pt x="12" y="51"/>
                  </a:cubicBezTo>
                  <a:cubicBezTo>
                    <a:pt x="11" y="53"/>
                    <a:pt x="10" y="56"/>
                    <a:pt x="9" y="58"/>
                  </a:cubicBezTo>
                  <a:cubicBezTo>
                    <a:pt x="9" y="59"/>
                    <a:pt x="9" y="60"/>
                    <a:pt x="10" y="61"/>
                  </a:cubicBezTo>
                  <a:cubicBezTo>
                    <a:pt x="12" y="62"/>
                    <a:pt x="13" y="64"/>
                    <a:pt x="15" y="65"/>
                  </a:cubicBezTo>
                  <a:cubicBezTo>
                    <a:pt x="16" y="66"/>
                    <a:pt x="16" y="66"/>
                    <a:pt x="17" y="66"/>
                  </a:cubicBezTo>
                  <a:cubicBezTo>
                    <a:pt x="17" y="66"/>
                    <a:pt x="18" y="66"/>
                    <a:pt x="18" y="66"/>
                  </a:cubicBezTo>
                  <a:cubicBezTo>
                    <a:pt x="20" y="65"/>
                    <a:pt x="23" y="64"/>
                    <a:pt x="25" y="62"/>
                  </a:cubicBezTo>
                  <a:cubicBezTo>
                    <a:pt x="26" y="62"/>
                    <a:pt x="26" y="62"/>
                    <a:pt x="26" y="62"/>
                  </a:cubicBezTo>
                  <a:cubicBezTo>
                    <a:pt x="27" y="62"/>
                    <a:pt x="27" y="62"/>
                    <a:pt x="27" y="62"/>
                  </a:cubicBezTo>
                  <a:cubicBezTo>
                    <a:pt x="28" y="62"/>
                    <a:pt x="29" y="63"/>
                    <a:pt x="30" y="64"/>
                  </a:cubicBezTo>
                  <a:cubicBezTo>
                    <a:pt x="30" y="65"/>
                    <a:pt x="30" y="65"/>
                    <a:pt x="30" y="66"/>
                  </a:cubicBezTo>
                  <a:cubicBezTo>
                    <a:pt x="31" y="68"/>
                    <a:pt x="32" y="69"/>
                    <a:pt x="33" y="71"/>
                  </a:cubicBezTo>
                  <a:cubicBezTo>
                    <a:pt x="34" y="72"/>
                    <a:pt x="34" y="72"/>
                    <a:pt x="35" y="72"/>
                  </a:cubicBezTo>
                  <a:cubicBezTo>
                    <a:pt x="35" y="72"/>
                    <a:pt x="36" y="72"/>
                    <a:pt x="36" y="72"/>
                  </a:cubicBezTo>
                  <a:cubicBezTo>
                    <a:pt x="38" y="72"/>
                    <a:pt x="40" y="72"/>
                    <a:pt x="42" y="72"/>
                  </a:cubicBezTo>
                  <a:cubicBezTo>
                    <a:pt x="44" y="72"/>
                    <a:pt x="44" y="71"/>
                    <a:pt x="45" y="70"/>
                  </a:cubicBezTo>
                  <a:cubicBezTo>
                    <a:pt x="46" y="68"/>
                    <a:pt x="47" y="66"/>
                    <a:pt x="47" y="64"/>
                  </a:cubicBezTo>
                  <a:cubicBezTo>
                    <a:pt x="48" y="62"/>
                    <a:pt x="48" y="61"/>
                    <a:pt x="50" y="61"/>
                  </a:cubicBezTo>
                  <a:cubicBezTo>
                    <a:pt x="50" y="61"/>
                    <a:pt x="50" y="61"/>
                    <a:pt x="50" y="61"/>
                  </a:cubicBezTo>
                  <a:cubicBezTo>
                    <a:pt x="51" y="61"/>
                    <a:pt x="51" y="61"/>
                    <a:pt x="51" y="61"/>
                  </a:cubicBezTo>
                  <a:cubicBezTo>
                    <a:pt x="54" y="62"/>
                    <a:pt x="56" y="62"/>
                    <a:pt x="59" y="63"/>
                  </a:cubicBezTo>
                  <a:cubicBezTo>
                    <a:pt x="59" y="63"/>
                    <a:pt x="60" y="63"/>
                    <a:pt x="60" y="63"/>
                  </a:cubicBezTo>
                  <a:cubicBezTo>
                    <a:pt x="61" y="63"/>
                    <a:pt x="61" y="63"/>
                    <a:pt x="62" y="62"/>
                  </a:cubicBezTo>
                  <a:cubicBezTo>
                    <a:pt x="63" y="61"/>
                    <a:pt x="65" y="59"/>
                    <a:pt x="66" y="58"/>
                  </a:cubicBezTo>
                  <a:cubicBezTo>
                    <a:pt x="67" y="57"/>
                    <a:pt x="67" y="56"/>
                    <a:pt x="67" y="54"/>
                  </a:cubicBezTo>
                  <a:cubicBezTo>
                    <a:pt x="66" y="52"/>
                    <a:pt x="65" y="50"/>
                    <a:pt x="64" y="48"/>
                  </a:cubicBezTo>
                  <a:cubicBezTo>
                    <a:pt x="63" y="47"/>
                    <a:pt x="63" y="46"/>
                    <a:pt x="64" y="45"/>
                  </a:cubicBezTo>
                  <a:cubicBezTo>
                    <a:pt x="64" y="44"/>
                    <a:pt x="64" y="44"/>
                    <a:pt x="65" y="44"/>
                  </a:cubicBezTo>
                  <a:cubicBezTo>
                    <a:pt x="66" y="43"/>
                    <a:pt x="68" y="42"/>
                    <a:pt x="69" y="41"/>
                  </a:cubicBezTo>
                  <a:cubicBezTo>
                    <a:pt x="70" y="41"/>
                    <a:pt x="71" y="40"/>
                    <a:pt x="72" y="40"/>
                  </a:cubicBezTo>
                  <a:cubicBezTo>
                    <a:pt x="73" y="39"/>
                    <a:pt x="73" y="38"/>
                    <a:pt x="73" y="37"/>
                  </a:cubicBezTo>
                  <a:cubicBezTo>
                    <a:pt x="73" y="35"/>
                    <a:pt x="73" y="33"/>
                    <a:pt x="73" y="31"/>
                  </a:cubicBezTo>
                  <a:cubicBezTo>
                    <a:pt x="73" y="29"/>
                    <a:pt x="72" y="28"/>
                    <a:pt x="71" y="28"/>
                  </a:cubicBezTo>
                  <a:cubicBezTo>
                    <a:pt x="68" y="27"/>
                    <a:pt x="66" y="26"/>
                    <a:pt x="63" y="25"/>
                  </a:cubicBezTo>
                  <a:cubicBezTo>
                    <a:pt x="63" y="25"/>
                    <a:pt x="63" y="25"/>
                    <a:pt x="63" y="25"/>
                  </a:cubicBezTo>
                  <a:cubicBezTo>
                    <a:pt x="62" y="24"/>
                    <a:pt x="61" y="23"/>
                    <a:pt x="62" y="22"/>
                  </a:cubicBezTo>
                  <a:cubicBezTo>
                    <a:pt x="63" y="19"/>
                    <a:pt x="64" y="17"/>
                    <a:pt x="64" y="14"/>
                  </a:cubicBezTo>
                  <a:cubicBezTo>
                    <a:pt x="65" y="13"/>
                    <a:pt x="64" y="12"/>
                    <a:pt x="63" y="11"/>
                  </a:cubicBezTo>
                  <a:cubicBezTo>
                    <a:pt x="62" y="10"/>
                    <a:pt x="60" y="9"/>
                    <a:pt x="58" y="7"/>
                  </a:cubicBezTo>
                  <a:cubicBezTo>
                    <a:pt x="58" y="7"/>
                    <a:pt x="57" y="6"/>
                    <a:pt x="57" y="6"/>
                  </a:cubicBezTo>
                  <a:cubicBezTo>
                    <a:pt x="56" y="6"/>
                    <a:pt x="56" y="6"/>
                    <a:pt x="56" y="7"/>
                  </a:cubicBezTo>
                  <a:cubicBezTo>
                    <a:pt x="53" y="8"/>
                    <a:pt x="50" y="9"/>
                    <a:pt x="48" y="10"/>
                  </a:cubicBezTo>
                  <a:cubicBezTo>
                    <a:pt x="47" y="10"/>
                    <a:pt x="47" y="10"/>
                    <a:pt x="47" y="10"/>
                  </a:cubicBezTo>
                  <a:cubicBezTo>
                    <a:pt x="46" y="10"/>
                    <a:pt x="45" y="10"/>
                    <a:pt x="44" y="8"/>
                  </a:cubicBezTo>
                  <a:cubicBezTo>
                    <a:pt x="43" y="6"/>
                    <a:pt x="42" y="4"/>
                    <a:pt x="40" y="2"/>
                  </a:cubicBezTo>
                  <a:cubicBezTo>
                    <a:pt x="40" y="1"/>
                    <a:pt x="39" y="0"/>
                    <a:pt x="38" y="0"/>
                  </a:cubicBezTo>
                </a:path>
              </a:pathLst>
            </a:custGeom>
            <a:grp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panose="020B0604020202020204" pitchFamily="34" charset="0"/>
                <a:cs typeface="Arial" panose="020B0604020202020204" pitchFamily="34" charset="0"/>
              </a:endParaRPr>
            </a:p>
          </p:txBody>
        </p:sp>
        <p:sp>
          <p:nvSpPr>
            <p:cNvPr id="11" name="Freeform 11"/>
            <p:cNvSpPr>
              <a:spLocks noEditPoints="1"/>
            </p:cNvSpPr>
            <p:nvPr/>
          </p:nvSpPr>
          <p:spPr bwMode="auto">
            <a:xfrm>
              <a:off x="5172199" y="4253455"/>
              <a:ext cx="207733" cy="396729"/>
            </a:xfrm>
            <a:custGeom>
              <a:avLst/>
              <a:gdLst>
                <a:gd name="T0" fmla="*/ 54 w 108"/>
                <a:gd name="T1" fmla="*/ 199 h 206"/>
                <a:gd name="T2" fmla="*/ 43 w 108"/>
                <a:gd name="T3" fmla="*/ 188 h 206"/>
                <a:gd name="T4" fmla="*/ 54 w 108"/>
                <a:gd name="T5" fmla="*/ 177 h 206"/>
                <a:gd name="T6" fmla="*/ 65 w 108"/>
                <a:gd name="T7" fmla="*/ 188 h 206"/>
                <a:gd name="T8" fmla="*/ 54 w 108"/>
                <a:gd name="T9" fmla="*/ 199 h 206"/>
                <a:gd name="T10" fmla="*/ 12 w 108"/>
                <a:gd name="T11" fmla="*/ 167 h 206"/>
                <a:gd name="T12" fmla="*/ 12 w 108"/>
                <a:gd name="T13" fmla="*/ 40 h 206"/>
                <a:gd name="T14" fmla="*/ 96 w 108"/>
                <a:gd name="T15" fmla="*/ 40 h 206"/>
                <a:gd name="T16" fmla="*/ 96 w 108"/>
                <a:gd name="T17" fmla="*/ 167 h 206"/>
                <a:gd name="T18" fmla="*/ 12 w 108"/>
                <a:gd name="T19" fmla="*/ 167 h 206"/>
                <a:gd name="T20" fmla="*/ 41 w 108"/>
                <a:gd name="T21" fmla="*/ 25 h 206"/>
                <a:gd name="T22" fmla="*/ 37 w 108"/>
                <a:gd name="T23" fmla="*/ 21 h 206"/>
                <a:gd name="T24" fmla="*/ 41 w 108"/>
                <a:gd name="T25" fmla="*/ 17 h 206"/>
                <a:gd name="T26" fmla="*/ 68 w 108"/>
                <a:gd name="T27" fmla="*/ 17 h 206"/>
                <a:gd name="T28" fmla="*/ 72 w 108"/>
                <a:gd name="T29" fmla="*/ 21 h 206"/>
                <a:gd name="T30" fmla="*/ 68 w 108"/>
                <a:gd name="T31" fmla="*/ 25 h 206"/>
                <a:gd name="T32" fmla="*/ 41 w 108"/>
                <a:gd name="T33" fmla="*/ 25 h 206"/>
                <a:gd name="T34" fmla="*/ 94 w 108"/>
                <a:gd name="T35" fmla="*/ 0 h 206"/>
                <a:gd name="T36" fmla="*/ 14 w 108"/>
                <a:gd name="T37" fmla="*/ 0 h 206"/>
                <a:gd name="T38" fmla="*/ 0 w 108"/>
                <a:gd name="T39" fmla="*/ 15 h 206"/>
                <a:gd name="T40" fmla="*/ 0 w 108"/>
                <a:gd name="T41" fmla="*/ 192 h 206"/>
                <a:gd name="T42" fmla="*/ 14 w 108"/>
                <a:gd name="T43" fmla="*/ 206 h 206"/>
                <a:gd name="T44" fmla="*/ 94 w 108"/>
                <a:gd name="T45" fmla="*/ 206 h 206"/>
                <a:gd name="T46" fmla="*/ 108 w 108"/>
                <a:gd name="T47" fmla="*/ 192 h 206"/>
                <a:gd name="T48" fmla="*/ 108 w 108"/>
                <a:gd name="T49" fmla="*/ 15 h 206"/>
                <a:gd name="T50" fmla="*/ 94 w 108"/>
                <a:gd name="T51" fmla="*/ 0 h 2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8" h="206">
                  <a:moveTo>
                    <a:pt x="54" y="199"/>
                  </a:moveTo>
                  <a:cubicBezTo>
                    <a:pt x="48" y="199"/>
                    <a:pt x="43" y="194"/>
                    <a:pt x="43" y="188"/>
                  </a:cubicBezTo>
                  <a:cubicBezTo>
                    <a:pt x="43" y="182"/>
                    <a:pt x="48" y="177"/>
                    <a:pt x="54" y="177"/>
                  </a:cubicBezTo>
                  <a:cubicBezTo>
                    <a:pt x="60" y="177"/>
                    <a:pt x="65" y="182"/>
                    <a:pt x="65" y="188"/>
                  </a:cubicBezTo>
                  <a:cubicBezTo>
                    <a:pt x="65" y="194"/>
                    <a:pt x="60" y="199"/>
                    <a:pt x="54" y="199"/>
                  </a:cubicBezTo>
                  <a:moveTo>
                    <a:pt x="12" y="167"/>
                  </a:moveTo>
                  <a:cubicBezTo>
                    <a:pt x="12" y="40"/>
                    <a:pt x="12" y="40"/>
                    <a:pt x="12" y="40"/>
                  </a:cubicBezTo>
                  <a:cubicBezTo>
                    <a:pt x="96" y="40"/>
                    <a:pt x="96" y="40"/>
                    <a:pt x="96" y="40"/>
                  </a:cubicBezTo>
                  <a:cubicBezTo>
                    <a:pt x="96" y="167"/>
                    <a:pt x="96" y="167"/>
                    <a:pt x="96" y="167"/>
                  </a:cubicBezTo>
                  <a:cubicBezTo>
                    <a:pt x="12" y="167"/>
                    <a:pt x="12" y="167"/>
                    <a:pt x="12" y="167"/>
                  </a:cubicBezTo>
                  <a:moveTo>
                    <a:pt x="41" y="25"/>
                  </a:moveTo>
                  <a:cubicBezTo>
                    <a:pt x="39" y="25"/>
                    <a:pt x="37" y="23"/>
                    <a:pt x="37" y="21"/>
                  </a:cubicBezTo>
                  <a:cubicBezTo>
                    <a:pt x="37" y="19"/>
                    <a:pt x="39" y="17"/>
                    <a:pt x="41" y="17"/>
                  </a:cubicBezTo>
                  <a:cubicBezTo>
                    <a:pt x="68" y="17"/>
                    <a:pt x="68" y="17"/>
                    <a:pt x="68" y="17"/>
                  </a:cubicBezTo>
                  <a:cubicBezTo>
                    <a:pt x="70" y="17"/>
                    <a:pt x="72" y="19"/>
                    <a:pt x="72" y="21"/>
                  </a:cubicBezTo>
                  <a:cubicBezTo>
                    <a:pt x="72" y="23"/>
                    <a:pt x="70" y="25"/>
                    <a:pt x="68" y="25"/>
                  </a:cubicBezTo>
                  <a:cubicBezTo>
                    <a:pt x="41" y="25"/>
                    <a:pt x="41" y="25"/>
                    <a:pt x="41" y="25"/>
                  </a:cubicBezTo>
                  <a:moveTo>
                    <a:pt x="94" y="0"/>
                  </a:moveTo>
                  <a:cubicBezTo>
                    <a:pt x="14" y="0"/>
                    <a:pt x="14" y="0"/>
                    <a:pt x="14" y="0"/>
                  </a:cubicBezTo>
                  <a:cubicBezTo>
                    <a:pt x="6" y="0"/>
                    <a:pt x="0" y="7"/>
                    <a:pt x="0" y="15"/>
                  </a:cubicBezTo>
                  <a:cubicBezTo>
                    <a:pt x="0" y="192"/>
                    <a:pt x="0" y="192"/>
                    <a:pt x="0" y="192"/>
                  </a:cubicBezTo>
                  <a:cubicBezTo>
                    <a:pt x="0" y="200"/>
                    <a:pt x="6" y="206"/>
                    <a:pt x="14" y="206"/>
                  </a:cubicBezTo>
                  <a:cubicBezTo>
                    <a:pt x="94" y="206"/>
                    <a:pt x="94" y="206"/>
                    <a:pt x="94" y="206"/>
                  </a:cubicBezTo>
                  <a:cubicBezTo>
                    <a:pt x="102" y="206"/>
                    <a:pt x="108" y="200"/>
                    <a:pt x="108" y="192"/>
                  </a:cubicBezTo>
                  <a:cubicBezTo>
                    <a:pt x="108" y="15"/>
                    <a:pt x="108" y="15"/>
                    <a:pt x="108" y="15"/>
                  </a:cubicBezTo>
                  <a:cubicBezTo>
                    <a:pt x="108" y="7"/>
                    <a:pt x="102" y="0"/>
                    <a:pt x="94" y="0"/>
                  </a:cubicBezTo>
                </a:path>
              </a:pathLst>
            </a:custGeom>
            <a:solidFill>
              <a:srgbClr val="D63850"/>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panose="020B0604020202020204" pitchFamily="34" charset="0"/>
                <a:cs typeface="Arial" panose="020B0604020202020204" pitchFamily="34" charset="0"/>
              </a:endParaRPr>
            </a:p>
          </p:txBody>
        </p:sp>
        <p:sp>
          <p:nvSpPr>
            <p:cNvPr id="12" name="Freeform 12"/>
            <p:cNvSpPr>
              <a:spLocks noEditPoints="1"/>
            </p:cNvSpPr>
            <p:nvPr/>
          </p:nvSpPr>
          <p:spPr bwMode="auto">
            <a:xfrm>
              <a:off x="7098819" y="4062829"/>
              <a:ext cx="250094" cy="238689"/>
            </a:xfrm>
            <a:custGeom>
              <a:avLst/>
              <a:gdLst>
                <a:gd name="T0" fmla="*/ 86 w 130"/>
                <a:gd name="T1" fmla="*/ 74 h 124"/>
                <a:gd name="T2" fmla="*/ 55 w 130"/>
                <a:gd name="T3" fmla="*/ 44 h 124"/>
                <a:gd name="T4" fmla="*/ 86 w 130"/>
                <a:gd name="T5" fmla="*/ 13 h 124"/>
                <a:gd name="T6" fmla="*/ 116 w 130"/>
                <a:gd name="T7" fmla="*/ 44 h 124"/>
                <a:gd name="T8" fmla="*/ 86 w 130"/>
                <a:gd name="T9" fmla="*/ 74 h 124"/>
                <a:gd name="T10" fmla="*/ 86 w 130"/>
                <a:gd name="T11" fmla="*/ 0 h 124"/>
                <a:gd name="T12" fmla="*/ 42 w 130"/>
                <a:gd name="T13" fmla="*/ 44 h 124"/>
                <a:gd name="T14" fmla="*/ 46 w 130"/>
                <a:gd name="T15" fmla="*/ 62 h 124"/>
                <a:gd name="T16" fmla="*/ 3 w 130"/>
                <a:gd name="T17" fmla="*/ 104 h 124"/>
                <a:gd name="T18" fmla="*/ 3 w 130"/>
                <a:gd name="T19" fmla="*/ 116 h 124"/>
                <a:gd name="T20" fmla="*/ 8 w 130"/>
                <a:gd name="T21" fmla="*/ 121 h 124"/>
                <a:gd name="T22" fmla="*/ 14 w 130"/>
                <a:gd name="T23" fmla="*/ 124 h 124"/>
                <a:gd name="T24" fmla="*/ 20 w 130"/>
                <a:gd name="T25" fmla="*/ 121 h 124"/>
                <a:gd name="T26" fmla="*/ 61 w 130"/>
                <a:gd name="T27" fmla="*/ 80 h 124"/>
                <a:gd name="T28" fmla="*/ 86 w 130"/>
                <a:gd name="T29" fmla="*/ 88 h 124"/>
                <a:gd name="T30" fmla="*/ 130 w 130"/>
                <a:gd name="T31" fmla="*/ 44 h 124"/>
                <a:gd name="T32" fmla="*/ 86 w 130"/>
                <a:gd name="T33"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0" h="124">
                  <a:moveTo>
                    <a:pt x="86" y="74"/>
                  </a:moveTo>
                  <a:cubicBezTo>
                    <a:pt x="69" y="74"/>
                    <a:pt x="55" y="61"/>
                    <a:pt x="55" y="44"/>
                  </a:cubicBezTo>
                  <a:cubicBezTo>
                    <a:pt x="55" y="27"/>
                    <a:pt x="69" y="13"/>
                    <a:pt x="86" y="13"/>
                  </a:cubicBezTo>
                  <a:cubicBezTo>
                    <a:pt x="103" y="13"/>
                    <a:pt x="116" y="27"/>
                    <a:pt x="116" y="44"/>
                  </a:cubicBezTo>
                  <a:cubicBezTo>
                    <a:pt x="116" y="61"/>
                    <a:pt x="103" y="74"/>
                    <a:pt x="86" y="74"/>
                  </a:cubicBezTo>
                  <a:moveTo>
                    <a:pt x="86" y="0"/>
                  </a:moveTo>
                  <a:cubicBezTo>
                    <a:pt x="62" y="0"/>
                    <a:pt x="42" y="19"/>
                    <a:pt x="42" y="44"/>
                  </a:cubicBezTo>
                  <a:cubicBezTo>
                    <a:pt x="42" y="50"/>
                    <a:pt x="43" y="56"/>
                    <a:pt x="46" y="62"/>
                  </a:cubicBezTo>
                  <a:cubicBezTo>
                    <a:pt x="3" y="104"/>
                    <a:pt x="3" y="104"/>
                    <a:pt x="3" y="104"/>
                  </a:cubicBezTo>
                  <a:cubicBezTo>
                    <a:pt x="0" y="108"/>
                    <a:pt x="0" y="113"/>
                    <a:pt x="3" y="116"/>
                  </a:cubicBezTo>
                  <a:cubicBezTo>
                    <a:pt x="8" y="121"/>
                    <a:pt x="8" y="121"/>
                    <a:pt x="8" y="121"/>
                  </a:cubicBezTo>
                  <a:cubicBezTo>
                    <a:pt x="10" y="123"/>
                    <a:pt x="12" y="124"/>
                    <a:pt x="14" y="124"/>
                  </a:cubicBezTo>
                  <a:cubicBezTo>
                    <a:pt x="16" y="124"/>
                    <a:pt x="19" y="123"/>
                    <a:pt x="20" y="121"/>
                  </a:cubicBezTo>
                  <a:cubicBezTo>
                    <a:pt x="61" y="80"/>
                    <a:pt x="61" y="80"/>
                    <a:pt x="61" y="80"/>
                  </a:cubicBezTo>
                  <a:cubicBezTo>
                    <a:pt x="68" y="85"/>
                    <a:pt x="77" y="88"/>
                    <a:pt x="86" y="88"/>
                  </a:cubicBezTo>
                  <a:cubicBezTo>
                    <a:pt x="110" y="88"/>
                    <a:pt x="130" y="68"/>
                    <a:pt x="130" y="44"/>
                  </a:cubicBezTo>
                  <a:cubicBezTo>
                    <a:pt x="130" y="19"/>
                    <a:pt x="110" y="0"/>
                    <a:pt x="86" y="0"/>
                  </a:cubicBezTo>
                </a:path>
              </a:pathLst>
            </a:custGeom>
            <a:grp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panose="020B0604020202020204" pitchFamily="34" charset="0"/>
                <a:cs typeface="Arial" panose="020B0604020202020204" pitchFamily="34" charset="0"/>
              </a:endParaRPr>
            </a:p>
          </p:txBody>
        </p:sp>
        <p:sp>
          <p:nvSpPr>
            <p:cNvPr id="13" name="Freeform 13"/>
            <p:cNvSpPr/>
            <p:nvPr/>
          </p:nvSpPr>
          <p:spPr bwMode="auto">
            <a:xfrm>
              <a:off x="5272399" y="5561764"/>
              <a:ext cx="53766" cy="59469"/>
            </a:xfrm>
            <a:custGeom>
              <a:avLst/>
              <a:gdLst>
                <a:gd name="T0" fmla="*/ 1 w 28"/>
                <a:gd name="T1" fmla="*/ 0 h 31"/>
                <a:gd name="T2" fmla="*/ 0 w 28"/>
                <a:gd name="T3" fmla="*/ 8 h 31"/>
                <a:gd name="T4" fmla="*/ 21 w 28"/>
                <a:gd name="T5" fmla="*/ 31 h 31"/>
                <a:gd name="T6" fmla="*/ 21 w 28"/>
                <a:gd name="T7" fmla="*/ 31 h 31"/>
                <a:gd name="T8" fmla="*/ 28 w 28"/>
                <a:gd name="T9" fmla="*/ 21 h 31"/>
                <a:gd name="T10" fmla="*/ 9 w 28"/>
                <a:gd name="T11" fmla="*/ 1 h 31"/>
                <a:gd name="T12" fmla="*/ 1 w 28"/>
                <a:gd name="T13" fmla="*/ 0 h 31"/>
              </a:gdLst>
              <a:ahLst/>
              <a:cxnLst>
                <a:cxn ang="0">
                  <a:pos x="T0" y="T1"/>
                </a:cxn>
                <a:cxn ang="0">
                  <a:pos x="T2" y="T3"/>
                </a:cxn>
                <a:cxn ang="0">
                  <a:pos x="T4" y="T5"/>
                </a:cxn>
                <a:cxn ang="0">
                  <a:pos x="T6" y="T7"/>
                </a:cxn>
                <a:cxn ang="0">
                  <a:pos x="T8" y="T9"/>
                </a:cxn>
                <a:cxn ang="0">
                  <a:pos x="T10" y="T11"/>
                </a:cxn>
                <a:cxn ang="0">
                  <a:pos x="T12" y="T13"/>
                </a:cxn>
              </a:cxnLst>
              <a:rect l="0" t="0" r="r" b="b"/>
              <a:pathLst>
                <a:path w="28" h="31">
                  <a:moveTo>
                    <a:pt x="1" y="0"/>
                  </a:moveTo>
                  <a:cubicBezTo>
                    <a:pt x="0" y="8"/>
                    <a:pt x="0" y="8"/>
                    <a:pt x="0" y="8"/>
                  </a:cubicBezTo>
                  <a:cubicBezTo>
                    <a:pt x="21" y="31"/>
                    <a:pt x="21" y="31"/>
                    <a:pt x="21" y="31"/>
                  </a:cubicBezTo>
                  <a:cubicBezTo>
                    <a:pt x="21" y="31"/>
                    <a:pt x="21" y="31"/>
                    <a:pt x="21" y="31"/>
                  </a:cubicBezTo>
                  <a:cubicBezTo>
                    <a:pt x="21" y="26"/>
                    <a:pt x="24" y="23"/>
                    <a:pt x="28" y="21"/>
                  </a:cubicBezTo>
                  <a:cubicBezTo>
                    <a:pt x="9" y="1"/>
                    <a:pt x="9" y="1"/>
                    <a:pt x="9" y="1"/>
                  </a:cubicBezTo>
                  <a:cubicBezTo>
                    <a:pt x="1" y="0"/>
                    <a:pt x="1" y="0"/>
                    <a:pt x="1" y="0"/>
                  </a:cubicBezTo>
                </a:path>
              </a:pathLst>
            </a:custGeom>
            <a:grp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panose="020B0604020202020204" pitchFamily="34" charset="0"/>
                <a:cs typeface="Arial" panose="020B0604020202020204" pitchFamily="34" charset="0"/>
              </a:endParaRPr>
            </a:p>
          </p:txBody>
        </p:sp>
        <p:sp>
          <p:nvSpPr>
            <p:cNvPr id="14" name="Freeform 14"/>
            <p:cNvSpPr/>
            <p:nvPr/>
          </p:nvSpPr>
          <p:spPr bwMode="auto">
            <a:xfrm>
              <a:off x="5347346" y="5586203"/>
              <a:ext cx="70874" cy="40732"/>
            </a:xfrm>
            <a:custGeom>
              <a:avLst/>
              <a:gdLst>
                <a:gd name="T0" fmla="*/ 30 w 37"/>
                <a:gd name="T1" fmla="*/ 0 h 21"/>
                <a:gd name="T2" fmla="*/ 0 w 37"/>
                <a:gd name="T3" fmla="*/ 10 h 21"/>
                <a:gd name="T4" fmla="*/ 3 w 37"/>
                <a:gd name="T5" fmla="*/ 18 h 21"/>
                <a:gd name="T6" fmla="*/ 3 w 37"/>
                <a:gd name="T7" fmla="*/ 21 h 21"/>
                <a:gd name="T8" fmla="*/ 34 w 37"/>
                <a:gd name="T9" fmla="*/ 10 h 21"/>
                <a:gd name="T10" fmla="*/ 37 w 37"/>
                <a:gd name="T11" fmla="*/ 3 h 21"/>
                <a:gd name="T12" fmla="*/ 30 w 37"/>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37" h="21">
                  <a:moveTo>
                    <a:pt x="30" y="0"/>
                  </a:moveTo>
                  <a:cubicBezTo>
                    <a:pt x="0" y="10"/>
                    <a:pt x="0" y="10"/>
                    <a:pt x="0" y="10"/>
                  </a:cubicBezTo>
                  <a:cubicBezTo>
                    <a:pt x="2" y="12"/>
                    <a:pt x="3" y="15"/>
                    <a:pt x="3" y="18"/>
                  </a:cubicBezTo>
                  <a:cubicBezTo>
                    <a:pt x="3" y="19"/>
                    <a:pt x="3" y="20"/>
                    <a:pt x="3" y="21"/>
                  </a:cubicBezTo>
                  <a:cubicBezTo>
                    <a:pt x="34" y="10"/>
                    <a:pt x="34" y="10"/>
                    <a:pt x="34" y="10"/>
                  </a:cubicBezTo>
                  <a:cubicBezTo>
                    <a:pt x="37" y="3"/>
                    <a:pt x="37" y="3"/>
                    <a:pt x="37" y="3"/>
                  </a:cubicBezTo>
                  <a:cubicBezTo>
                    <a:pt x="30" y="0"/>
                    <a:pt x="30" y="0"/>
                    <a:pt x="30" y="0"/>
                  </a:cubicBezTo>
                </a:path>
              </a:pathLst>
            </a:custGeom>
            <a:grp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panose="020B0604020202020204" pitchFamily="34" charset="0"/>
                <a:cs typeface="Arial" panose="020B0604020202020204" pitchFamily="34" charset="0"/>
              </a:endParaRPr>
            </a:p>
          </p:txBody>
        </p:sp>
        <p:sp>
          <p:nvSpPr>
            <p:cNvPr id="15" name="Freeform 15"/>
            <p:cNvSpPr>
              <a:spLocks noEditPoints="1"/>
            </p:cNvSpPr>
            <p:nvPr/>
          </p:nvSpPr>
          <p:spPr bwMode="auto">
            <a:xfrm>
              <a:off x="5189307" y="5486818"/>
              <a:ext cx="286753" cy="267202"/>
            </a:xfrm>
            <a:custGeom>
              <a:avLst/>
              <a:gdLst>
                <a:gd name="T0" fmla="*/ 70 w 149"/>
                <a:gd name="T1" fmla="*/ 15 h 139"/>
                <a:gd name="T2" fmla="*/ 70 w 149"/>
                <a:gd name="T3" fmla="*/ 6 h 139"/>
                <a:gd name="T4" fmla="*/ 75 w 149"/>
                <a:gd name="T5" fmla="*/ 2 h 139"/>
                <a:gd name="T6" fmla="*/ 79 w 149"/>
                <a:gd name="T7" fmla="*/ 6 h 139"/>
                <a:gd name="T8" fmla="*/ 79 w 149"/>
                <a:gd name="T9" fmla="*/ 15 h 139"/>
                <a:gd name="T10" fmla="*/ 133 w 149"/>
                <a:gd name="T11" fmla="*/ 66 h 139"/>
                <a:gd name="T12" fmla="*/ 142 w 149"/>
                <a:gd name="T13" fmla="*/ 66 h 139"/>
                <a:gd name="T14" fmla="*/ 147 w 149"/>
                <a:gd name="T15" fmla="*/ 70 h 139"/>
                <a:gd name="T16" fmla="*/ 142 w 149"/>
                <a:gd name="T17" fmla="*/ 74 h 139"/>
                <a:gd name="T18" fmla="*/ 133 w 149"/>
                <a:gd name="T19" fmla="*/ 74 h 139"/>
                <a:gd name="T20" fmla="*/ 79 w 149"/>
                <a:gd name="T21" fmla="*/ 124 h 139"/>
                <a:gd name="T22" fmla="*/ 79 w 149"/>
                <a:gd name="T23" fmla="*/ 133 h 139"/>
                <a:gd name="T24" fmla="*/ 75 w 149"/>
                <a:gd name="T25" fmla="*/ 137 h 139"/>
                <a:gd name="T26" fmla="*/ 70 w 149"/>
                <a:gd name="T27" fmla="*/ 133 h 139"/>
                <a:gd name="T28" fmla="*/ 70 w 149"/>
                <a:gd name="T29" fmla="*/ 124 h 139"/>
                <a:gd name="T30" fmla="*/ 16 w 149"/>
                <a:gd name="T31" fmla="*/ 74 h 139"/>
                <a:gd name="T32" fmla="*/ 7 w 149"/>
                <a:gd name="T33" fmla="*/ 74 h 139"/>
                <a:gd name="T34" fmla="*/ 2 w 149"/>
                <a:gd name="T35" fmla="*/ 70 h 139"/>
                <a:gd name="T36" fmla="*/ 7 w 149"/>
                <a:gd name="T37" fmla="*/ 66 h 139"/>
                <a:gd name="T38" fmla="*/ 16 w 149"/>
                <a:gd name="T39" fmla="*/ 66 h 139"/>
                <a:gd name="T40" fmla="*/ 70 w 149"/>
                <a:gd name="T41" fmla="*/ 15 h 139"/>
                <a:gd name="T42" fmla="*/ 75 w 149"/>
                <a:gd name="T43" fmla="*/ 0 h 139"/>
                <a:gd name="T44" fmla="*/ 0 w 149"/>
                <a:gd name="T45" fmla="*/ 70 h 139"/>
                <a:gd name="T46" fmla="*/ 75 w 149"/>
                <a:gd name="T47" fmla="*/ 139 h 139"/>
                <a:gd name="T48" fmla="*/ 149 w 149"/>
                <a:gd name="T49" fmla="*/ 70 h 139"/>
                <a:gd name="T50" fmla="*/ 75 w 149"/>
                <a:gd name="T51"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9" h="139">
                  <a:moveTo>
                    <a:pt x="70" y="15"/>
                  </a:moveTo>
                  <a:cubicBezTo>
                    <a:pt x="70" y="6"/>
                    <a:pt x="70" y="6"/>
                    <a:pt x="70" y="6"/>
                  </a:cubicBezTo>
                  <a:cubicBezTo>
                    <a:pt x="70" y="4"/>
                    <a:pt x="72" y="2"/>
                    <a:pt x="75" y="2"/>
                  </a:cubicBezTo>
                  <a:cubicBezTo>
                    <a:pt x="77" y="2"/>
                    <a:pt x="79" y="4"/>
                    <a:pt x="79" y="6"/>
                  </a:cubicBezTo>
                  <a:cubicBezTo>
                    <a:pt x="79" y="15"/>
                    <a:pt x="79" y="15"/>
                    <a:pt x="79" y="15"/>
                  </a:cubicBezTo>
                  <a:cubicBezTo>
                    <a:pt x="108" y="17"/>
                    <a:pt x="131" y="39"/>
                    <a:pt x="133" y="66"/>
                  </a:cubicBezTo>
                  <a:cubicBezTo>
                    <a:pt x="142" y="66"/>
                    <a:pt x="142" y="66"/>
                    <a:pt x="142" y="66"/>
                  </a:cubicBezTo>
                  <a:cubicBezTo>
                    <a:pt x="145" y="66"/>
                    <a:pt x="147" y="67"/>
                    <a:pt x="147" y="70"/>
                  </a:cubicBezTo>
                  <a:cubicBezTo>
                    <a:pt x="147" y="72"/>
                    <a:pt x="145" y="74"/>
                    <a:pt x="142" y="74"/>
                  </a:cubicBezTo>
                  <a:cubicBezTo>
                    <a:pt x="133" y="74"/>
                    <a:pt x="133" y="74"/>
                    <a:pt x="133" y="74"/>
                  </a:cubicBezTo>
                  <a:cubicBezTo>
                    <a:pt x="131" y="101"/>
                    <a:pt x="108" y="122"/>
                    <a:pt x="79" y="124"/>
                  </a:cubicBezTo>
                  <a:cubicBezTo>
                    <a:pt x="79" y="133"/>
                    <a:pt x="79" y="133"/>
                    <a:pt x="79" y="133"/>
                  </a:cubicBezTo>
                  <a:cubicBezTo>
                    <a:pt x="79" y="135"/>
                    <a:pt x="77" y="137"/>
                    <a:pt x="75" y="137"/>
                  </a:cubicBezTo>
                  <a:cubicBezTo>
                    <a:pt x="72" y="137"/>
                    <a:pt x="70" y="135"/>
                    <a:pt x="70" y="133"/>
                  </a:cubicBezTo>
                  <a:cubicBezTo>
                    <a:pt x="70" y="124"/>
                    <a:pt x="70" y="124"/>
                    <a:pt x="70" y="124"/>
                  </a:cubicBezTo>
                  <a:cubicBezTo>
                    <a:pt x="41" y="122"/>
                    <a:pt x="18" y="101"/>
                    <a:pt x="16" y="74"/>
                  </a:cubicBezTo>
                  <a:cubicBezTo>
                    <a:pt x="7" y="74"/>
                    <a:pt x="7" y="74"/>
                    <a:pt x="7" y="74"/>
                  </a:cubicBezTo>
                  <a:cubicBezTo>
                    <a:pt x="4" y="74"/>
                    <a:pt x="2" y="72"/>
                    <a:pt x="2" y="70"/>
                  </a:cubicBezTo>
                  <a:cubicBezTo>
                    <a:pt x="2" y="67"/>
                    <a:pt x="4" y="66"/>
                    <a:pt x="7" y="66"/>
                  </a:cubicBezTo>
                  <a:cubicBezTo>
                    <a:pt x="16" y="66"/>
                    <a:pt x="16" y="66"/>
                    <a:pt x="16" y="66"/>
                  </a:cubicBezTo>
                  <a:cubicBezTo>
                    <a:pt x="18" y="39"/>
                    <a:pt x="41" y="17"/>
                    <a:pt x="70" y="15"/>
                  </a:cubicBezTo>
                  <a:moveTo>
                    <a:pt x="75" y="0"/>
                  </a:moveTo>
                  <a:cubicBezTo>
                    <a:pt x="34" y="0"/>
                    <a:pt x="0" y="31"/>
                    <a:pt x="0" y="70"/>
                  </a:cubicBezTo>
                  <a:cubicBezTo>
                    <a:pt x="0" y="108"/>
                    <a:pt x="34" y="139"/>
                    <a:pt x="75" y="139"/>
                  </a:cubicBezTo>
                  <a:cubicBezTo>
                    <a:pt x="116" y="139"/>
                    <a:pt x="149" y="108"/>
                    <a:pt x="149" y="70"/>
                  </a:cubicBezTo>
                  <a:cubicBezTo>
                    <a:pt x="149" y="31"/>
                    <a:pt x="116" y="0"/>
                    <a:pt x="75" y="0"/>
                  </a:cubicBezTo>
                </a:path>
              </a:pathLst>
            </a:custGeom>
            <a:solidFill>
              <a:srgbClr val="D63850"/>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panose="020B0604020202020204" pitchFamily="34" charset="0"/>
                <a:cs typeface="Arial" panose="020B0604020202020204" pitchFamily="34" charset="0"/>
              </a:endParaRPr>
            </a:p>
          </p:txBody>
        </p:sp>
        <p:sp>
          <p:nvSpPr>
            <p:cNvPr id="16" name="Freeform 16"/>
            <p:cNvSpPr/>
            <p:nvPr/>
          </p:nvSpPr>
          <p:spPr bwMode="auto">
            <a:xfrm>
              <a:off x="5312317" y="5601681"/>
              <a:ext cx="40732" cy="39102"/>
            </a:xfrm>
            <a:custGeom>
              <a:avLst/>
              <a:gdLst>
                <a:gd name="T0" fmla="*/ 11 w 21"/>
                <a:gd name="T1" fmla="*/ 0 h 20"/>
                <a:gd name="T2" fmla="*/ 7 w 21"/>
                <a:gd name="T3" fmla="*/ 0 h 20"/>
                <a:gd name="T4" fmla="*/ 0 w 21"/>
                <a:gd name="T5" fmla="*/ 10 h 20"/>
                <a:gd name="T6" fmla="*/ 0 w 21"/>
                <a:gd name="T7" fmla="*/ 10 h 20"/>
                <a:gd name="T8" fmla="*/ 11 w 21"/>
                <a:gd name="T9" fmla="*/ 20 h 20"/>
                <a:gd name="T10" fmla="*/ 21 w 21"/>
                <a:gd name="T11" fmla="*/ 13 h 20"/>
                <a:gd name="T12" fmla="*/ 21 w 21"/>
                <a:gd name="T13" fmla="*/ 10 h 20"/>
                <a:gd name="T14" fmla="*/ 18 w 21"/>
                <a:gd name="T15" fmla="*/ 2 h 20"/>
                <a:gd name="T16" fmla="*/ 11 w 21"/>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20">
                  <a:moveTo>
                    <a:pt x="11" y="0"/>
                  </a:moveTo>
                  <a:cubicBezTo>
                    <a:pt x="9" y="0"/>
                    <a:pt x="8" y="0"/>
                    <a:pt x="7" y="0"/>
                  </a:cubicBezTo>
                  <a:cubicBezTo>
                    <a:pt x="3" y="2"/>
                    <a:pt x="0" y="5"/>
                    <a:pt x="0" y="10"/>
                  </a:cubicBezTo>
                  <a:cubicBezTo>
                    <a:pt x="0" y="10"/>
                    <a:pt x="0" y="10"/>
                    <a:pt x="0" y="10"/>
                  </a:cubicBezTo>
                  <a:cubicBezTo>
                    <a:pt x="0" y="15"/>
                    <a:pt x="5" y="20"/>
                    <a:pt x="11" y="20"/>
                  </a:cubicBezTo>
                  <a:cubicBezTo>
                    <a:pt x="15" y="20"/>
                    <a:pt x="19" y="17"/>
                    <a:pt x="21" y="13"/>
                  </a:cubicBezTo>
                  <a:cubicBezTo>
                    <a:pt x="21" y="12"/>
                    <a:pt x="21" y="11"/>
                    <a:pt x="21" y="10"/>
                  </a:cubicBezTo>
                  <a:cubicBezTo>
                    <a:pt x="21" y="7"/>
                    <a:pt x="20" y="4"/>
                    <a:pt x="18" y="2"/>
                  </a:cubicBezTo>
                  <a:cubicBezTo>
                    <a:pt x="16" y="1"/>
                    <a:pt x="13" y="0"/>
                    <a:pt x="11" y="0"/>
                  </a:cubicBezTo>
                </a:path>
              </a:pathLst>
            </a:custGeom>
            <a:solidFill>
              <a:srgbClr val="D63850"/>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panose="020B0604020202020204" pitchFamily="34" charset="0"/>
                <a:cs typeface="Arial" panose="020B0604020202020204" pitchFamily="34" charset="0"/>
              </a:endParaRPr>
            </a:p>
          </p:txBody>
        </p:sp>
        <p:sp>
          <p:nvSpPr>
            <p:cNvPr id="18" name="Freeform 17"/>
            <p:cNvSpPr/>
            <p:nvPr/>
          </p:nvSpPr>
          <p:spPr bwMode="auto">
            <a:xfrm>
              <a:off x="5323721" y="5698623"/>
              <a:ext cx="17922" cy="51322"/>
            </a:xfrm>
            <a:custGeom>
              <a:avLst/>
              <a:gdLst>
                <a:gd name="T0" fmla="*/ 5 w 9"/>
                <a:gd name="T1" fmla="*/ 0 h 27"/>
                <a:gd name="T2" fmla="*/ 0 w 9"/>
                <a:gd name="T3" fmla="*/ 4 h 27"/>
                <a:gd name="T4" fmla="*/ 0 w 9"/>
                <a:gd name="T5" fmla="*/ 14 h 27"/>
                <a:gd name="T6" fmla="*/ 0 w 9"/>
                <a:gd name="T7" fmla="*/ 23 h 27"/>
                <a:gd name="T8" fmla="*/ 5 w 9"/>
                <a:gd name="T9" fmla="*/ 27 h 27"/>
                <a:gd name="T10" fmla="*/ 9 w 9"/>
                <a:gd name="T11" fmla="*/ 23 h 27"/>
                <a:gd name="T12" fmla="*/ 9 w 9"/>
                <a:gd name="T13" fmla="*/ 14 h 27"/>
                <a:gd name="T14" fmla="*/ 9 w 9"/>
                <a:gd name="T15" fmla="*/ 4 h 27"/>
                <a:gd name="T16" fmla="*/ 5 w 9"/>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7">
                  <a:moveTo>
                    <a:pt x="5" y="0"/>
                  </a:moveTo>
                  <a:cubicBezTo>
                    <a:pt x="2" y="0"/>
                    <a:pt x="0" y="1"/>
                    <a:pt x="0" y="4"/>
                  </a:cubicBezTo>
                  <a:cubicBezTo>
                    <a:pt x="0" y="14"/>
                    <a:pt x="0" y="14"/>
                    <a:pt x="0" y="14"/>
                  </a:cubicBezTo>
                  <a:cubicBezTo>
                    <a:pt x="0" y="23"/>
                    <a:pt x="0" y="23"/>
                    <a:pt x="0" y="23"/>
                  </a:cubicBezTo>
                  <a:cubicBezTo>
                    <a:pt x="0" y="25"/>
                    <a:pt x="2" y="27"/>
                    <a:pt x="5" y="27"/>
                  </a:cubicBezTo>
                  <a:cubicBezTo>
                    <a:pt x="7" y="27"/>
                    <a:pt x="9" y="25"/>
                    <a:pt x="9" y="23"/>
                  </a:cubicBezTo>
                  <a:cubicBezTo>
                    <a:pt x="9" y="14"/>
                    <a:pt x="9" y="14"/>
                    <a:pt x="9" y="14"/>
                  </a:cubicBezTo>
                  <a:cubicBezTo>
                    <a:pt x="9" y="4"/>
                    <a:pt x="9" y="4"/>
                    <a:pt x="9" y="4"/>
                  </a:cubicBezTo>
                  <a:cubicBezTo>
                    <a:pt x="9" y="1"/>
                    <a:pt x="7" y="0"/>
                    <a:pt x="5" y="0"/>
                  </a:cubicBezTo>
                </a:path>
              </a:pathLst>
            </a:custGeom>
            <a:grp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panose="020B0604020202020204" pitchFamily="34" charset="0"/>
                <a:cs typeface="Arial" panose="020B0604020202020204" pitchFamily="34" charset="0"/>
              </a:endParaRPr>
            </a:p>
          </p:txBody>
        </p:sp>
        <p:sp>
          <p:nvSpPr>
            <p:cNvPr id="19" name="Freeform 18"/>
            <p:cNvSpPr/>
            <p:nvPr/>
          </p:nvSpPr>
          <p:spPr bwMode="auto">
            <a:xfrm>
              <a:off x="5323721" y="5490076"/>
              <a:ext cx="17922" cy="53766"/>
            </a:xfrm>
            <a:custGeom>
              <a:avLst/>
              <a:gdLst>
                <a:gd name="T0" fmla="*/ 5 w 9"/>
                <a:gd name="T1" fmla="*/ 0 h 28"/>
                <a:gd name="T2" fmla="*/ 0 w 9"/>
                <a:gd name="T3" fmla="*/ 4 h 28"/>
                <a:gd name="T4" fmla="*/ 0 w 9"/>
                <a:gd name="T5" fmla="*/ 13 h 28"/>
                <a:gd name="T6" fmla="*/ 0 w 9"/>
                <a:gd name="T7" fmla="*/ 24 h 28"/>
                <a:gd name="T8" fmla="*/ 5 w 9"/>
                <a:gd name="T9" fmla="*/ 28 h 28"/>
                <a:gd name="T10" fmla="*/ 9 w 9"/>
                <a:gd name="T11" fmla="*/ 24 h 28"/>
                <a:gd name="T12" fmla="*/ 9 w 9"/>
                <a:gd name="T13" fmla="*/ 13 h 28"/>
                <a:gd name="T14" fmla="*/ 9 w 9"/>
                <a:gd name="T15" fmla="*/ 4 h 28"/>
                <a:gd name="T16" fmla="*/ 5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5" y="0"/>
                  </a:moveTo>
                  <a:cubicBezTo>
                    <a:pt x="2" y="0"/>
                    <a:pt x="0" y="2"/>
                    <a:pt x="0" y="4"/>
                  </a:cubicBezTo>
                  <a:cubicBezTo>
                    <a:pt x="0" y="13"/>
                    <a:pt x="0" y="13"/>
                    <a:pt x="0" y="13"/>
                  </a:cubicBezTo>
                  <a:cubicBezTo>
                    <a:pt x="0" y="24"/>
                    <a:pt x="0" y="24"/>
                    <a:pt x="0" y="24"/>
                  </a:cubicBezTo>
                  <a:cubicBezTo>
                    <a:pt x="0" y="26"/>
                    <a:pt x="2" y="28"/>
                    <a:pt x="5" y="28"/>
                  </a:cubicBezTo>
                  <a:cubicBezTo>
                    <a:pt x="7" y="28"/>
                    <a:pt x="9" y="26"/>
                    <a:pt x="9" y="24"/>
                  </a:cubicBezTo>
                  <a:cubicBezTo>
                    <a:pt x="9" y="13"/>
                    <a:pt x="9" y="13"/>
                    <a:pt x="9" y="13"/>
                  </a:cubicBezTo>
                  <a:cubicBezTo>
                    <a:pt x="9" y="4"/>
                    <a:pt x="9" y="4"/>
                    <a:pt x="9" y="4"/>
                  </a:cubicBezTo>
                  <a:cubicBezTo>
                    <a:pt x="9" y="2"/>
                    <a:pt x="7" y="0"/>
                    <a:pt x="5" y="0"/>
                  </a:cubicBezTo>
                </a:path>
              </a:pathLst>
            </a:custGeom>
            <a:grp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panose="020B0604020202020204" pitchFamily="34" charset="0"/>
                <a:cs typeface="Arial" panose="020B0604020202020204" pitchFamily="34" charset="0"/>
              </a:endParaRPr>
            </a:p>
          </p:txBody>
        </p:sp>
        <p:sp>
          <p:nvSpPr>
            <p:cNvPr id="20" name="Freeform 19"/>
            <p:cNvSpPr/>
            <p:nvPr/>
          </p:nvSpPr>
          <p:spPr bwMode="auto">
            <a:xfrm>
              <a:off x="5414961" y="5613901"/>
              <a:ext cx="57025" cy="15479"/>
            </a:xfrm>
            <a:custGeom>
              <a:avLst/>
              <a:gdLst>
                <a:gd name="T0" fmla="*/ 25 w 30"/>
                <a:gd name="T1" fmla="*/ 0 h 8"/>
                <a:gd name="T2" fmla="*/ 16 w 30"/>
                <a:gd name="T3" fmla="*/ 0 h 8"/>
                <a:gd name="T4" fmla="*/ 5 w 30"/>
                <a:gd name="T5" fmla="*/ 0 h 8"/>
                <a:gd name="T6" fmla="*/ 0 w 30"/>
                <a:gd name="T7" fmla="*/ 4 h 8"/>
                <a:gd name="T8" fmla="*/ 5 w 30"/>
                <a:gd name="T9" fmla="*/ 8 h 8"/>
                <a:gd name="T10" fmla="*/ 16 w 30"/>
                <a:gd name="T11" fmla="*/ 8 h 8"/>
                <a:gd name="T12" fmla="*/ 25 w 30"/>
                <a:gd name="T13" fmla="*/ 8 h 8"/>
                <a:gd name="T14" fmla="*/ 30 w 30"/>
                <a:gd name="T15" fmla="*/ 4 h 8"/>
                <a:gd name="T16" fmla="*/ 25 w 30"/>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8">
                  <a:moveTo>
                    <a:pt x="25" y="0"/>
                  </a:moveTo>
                  <a:cubicBezTo>
                    <a:pt x="16" y="0"/>
                    <a:pt x="16" y="0"/>
                    <a:pt x="16" y="0"/>
                  </a:cubicBezTo>
                  <a:cubicBezTo>
                    <a:pt x="5" y="0"/>
                    <a:pt x="5" y="0"/>
                    <a:pt x="5" y="0"/>
                  </a:cubicBezTo>
                  <a:cubicBezTo>
                    <a:pt x="2" y="0"/>
                    <a:pt x="0" y="1"/>
                    <a:pt x="0" y="4"/>
                  </a:cubicBezTo>
                  <a:cubicBezTo>
                    <a:pt x="0" y="6"/>
                    <a:pt x="2" y="8"/>
                    <a:pt x="5" y="8"/>
                  </a:cubicBezTo>
                  <a:cubicBezTo>
                    <a:pt x="16" y="8"/>
                    <a:pt x="16" y="8"/>
                    <a:pt x="16" y="8"/>
                  </a:cubicBezTo>
                  <a:cubicBezTo>
                    <a:pt x="25" y="8"/>
                    <a:pt x="25" y="8"/>
                    <a:pt x="25" y="8"/>
                  </a:cubicBezTo>
                  <a:cubicBezTo>
                    <a:pt x="28" y="8"/>
                    <a:pt x="30" y="6"/>
                    <a:pt x="30" y="4"/>
                  </a:cubicBezTo>
                  <a:cubicBezTo>
                    <a:pt x="30" y="1"/>
                    <a:pt x="28" y="0"/>
                    <a:pt x="25" y="0"/>
                  </a:cubicBezTo>
                </a:path>
              </a:pathLst>
            </a:custGeom>
            <a:grp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panose="020B0604020202020204" pitchFamily="34" charset="0"/>
                <a:cs typeface="Arial" panose="020B0604020202020204" pitchFamily="34" charset="0"/>
              </a:endParaRPr>
            </a:p>
          </p:txBody>
        </p:sp>
        <p:sp>
          <p:nvSpPr>
            <p:cNvPr id="21" name="Freeform 20"/>
            <p:cNvSpPr/>
            <p:nvPr/>
          </p:nvSpPr>
          <p:spPr bwMode="auto">
            <a:xfrm>
              <a:off x="5193379" y="5613901"/>
              <a:ext cx="57025" cy="15479"/>
            </a:xfrm>
            <a:custGeom>
              <a:avLst/>
              <a:gdLst>
                <a:gd name="T0" fmla="*/ 25 w 30"/>
                <a:gd name="T1" fmla="*/ 0 h 8"/>
                <a:gd name="T2" fmla="*/ 14 w 30"/>
                <a:gd name="T3" fmla="*/ 0 h 8"/>
                <a:gd name="T4" fmla="*/ 5 w 30"/>
                <a:gd name="T5" fmla="*/ 0 h 8"/>
                <a:gd name="T6" fmla="*/ 0 w 30"/>
                <a:gd name="T7" fmla="*/ 4 h 8"/>
                <a:gd name="T8" fmla="*/ 5 w 30"/>
                <a:gd name="T9" fmla="*/ 8 h 8"/>
                <a:gd name="T10" fmla="*/ 14 w 30"/>
                <a:gd name="T11" fmla="*/ 8 h 8"/>
                <a:gd name="T12" fmla="*/ 25 w 30"/>
                <a:gd name="T13" fmla="*/ 8 h 8"/>
                <a:gd name="T14" fmla="*/ 30 w 30"/>
                <a:gd name="T15" fmla="*/ 4 h 8"/>
                <a:gd name="T16" fmla="*/ 25 w 30"/>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8">
                  <a:moveTo>
                    <a:pt x="25" y="0"/>
                  </a:moveTo>
                  <a:cubicBezTo>
                    <a:pt x="14" y="0"/>
                    <a:pt x="14" y="0"/>
                    <a:pt x="14" y="0"/>
                  </a:cubicBezTo>
                  <a:cubicBezTo>
                    <a:pt x="5" y="0"/>
                    <a:pt x="5" y="0"/>
                    <a:pt x="5" y="0"/>
                  </a:cubicBezTo>
                  <a:cubicBezTo>
                    <a:pt x="2" y="0"/>
                    <a:pt x="0" y="1"/>
                    <a:pt x="0" y="4"/>
                  </a:cubicBezTo>
                  <a:cubicBezTo>
                    <a:pt x="0" y="6"/>
                    <a:pt x="2" y="8"/>
                    <a:pt x="5" y="8"/>
                  </a:cubicBezTo>
                  <a:cubicBezTo>
                    <a:pt x="14" y="8"/>
                    <a:pt x="14" y="8"/>
                    <a:pt x="14" y="8"/>
                  </a:cubicBezTo>
                  <a:cubicBezTo>
                    <a:pt x="25" y="8"/>
                    <a:pt x="25" y="8"/>
                    <a:pt x="25" y="8"/>
                  </a:cubicBezTo>
                  <a:cubicBezTo>
                    <a:pt x="28" y="8"/>
                    <a:pt x="30" y="6"/>
                    <a:pt x="30" y="4"/>
                  </a:cubicBezTo>
                  <a:cubicBezTo>
                    <a:pt x="30" y="1"/>
                    <a:pt x="28" y="0"/>
                    <a:pt x="25"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panose="020B0604020202020204" pitchFamily="34" charset="0"/>
                <a:cs typeface="Arial" panose="020B0604020202020204" pitchFamily="34" charset="0"/>
              </a:endParaRPr>
            </a:p>
          </p:txBody>
        </p:sp>
        <p:sp>
          <p:nvSpPr>
            <p:cNvPr id="22" name="Freeform 22"/>
            <p:cNvSpPr>
              <a:spLocks noEditPoints="1"/>
            </p:cNvSpPr>
            <p:nvPr/>
          </p:nvSpPr>
          <p:spPr bwMode="auto">
            <a:xfrm>
              <a:off x="6782740" y="2134580"/>
              <a:ext cx="269645" cy="391026"/>
            </a:xfrm>
            <a:custGeom>
              <a:avLst/>
              <a:gdLst>
                <a:gd name="T0" fmla="*/ 45 w 140"/>
                <a:gd name="T1" fmla="*/ 199 h 203"/>
                <a:gd name="T2" fmla="*/ 34 w 140"/>
                <a:gd name="T3" fmla="*/ 184 h 203"/>
                <a:gd name="T4" fmla="*/ 25 w 140"/>
                <a:gd name="T5" fmla="*/ 158 h 203"/>
                <a:gd name="T6" fmla="*/ 25 w 140"/>
                <a:gd name="T7" fmla="*/ 142 h 203"/>
                <a:gd name="T8" fmla="*/ 16 w 140"/>
                <a:gd name="T9" fmla="*/ 112 h 203"/>
                <a:gd name="T10" fmla="*/ 3 w 140"/>
                <a:gd name="T11" fmla="*/ 57 h 203"/>
                <a:gd name="T12" fmla="*/ 64 w 140"/>
                <a:gd name="T13" fmla="*/ 0 h 203"/>
                <a:gd name="T14" fmla="*/ 74 w 140"/>
                <a:gd name="T15" fmla="*/ 0 h 203"/>
                <a:gd name="T16" fmla="*/ 118 w 140"/>
                <a:gd name="T17" fmla="*/ 20 h 203"/>
                <a:gd name="T18" fmla="*/ 130 w 140"/>
                <a:gd name="T19" fmla="*/ 101 h 203"/>
                <a:gd name="T20" fmla="*/ 116 w 140"/>
                <a:gd name="T21" fmla="*/ 136 h 203"/>
                <a:gd name="T22" fmla="*/ 116 w 140"/>
                <a:gd name="T23" fmla="*/ 148 h 203"/>
                <a:gd name="T24" fmla="*/ 114 w 140"/>
                <a:gd name="T25" fmla="*/ 161 h 203"/>
                <a:gd name="T26" fmla="*/ 104 w 140"/>
                <a:gd name="T27" fmla="*/ 186 h 203"/>
                <a:gd name="T28" fmla="*/ 83 w 140"/>
                <a:gd name="T29" fmla="*/ 203 h 203"/>
                <a:gd name="T30" fmla="*/ 70 w 140"/>
                <a:gd name="T31" fmla="*/ 140 h 203"/>
                <a:gd name="T32" fmla="*/ 104 w 140"/>
                <a:gd name="T33" fmla="*/ 135 h 203"/>
                <a:gd name="T34" fmla="*/ 108 w 140"/>
                <a:gd name="T35" fmla="*/ 116 h 203"/>
                <a:gd name="T36" fmla="*/ 125 w 140"/>
                <a:gd name="T37" fmla="*/ 59 h 203"/>
                <a:gd name="T38" fmla="*/ 41 w 140"/>
                <a:gd name="T39" fmla="*/ 21 h 203"/>
                <a:gd name="T40" fmla="*/ 24 w 140"/>
                <a:gd name="T41" fmla="*/ 101 h 203"/>
                <a:gd name="T42" fmla="*/ 42 w 140"/>
                <a:gd name="T43" fmla="*/ 140 h 203"/>
                <a:gd name="T44" fmla="*/ 70 w 140"/>
                <a:gd name="T45" fmla="*/ 157 h 203"/>
                <a:gd name="T46" fmla="*/ 103 w 140"/>
                <a:gd name="T47" fmla="*/ 153 h 203"/>
                <a:gd name="T48" fmla="*/ 59 w 140"/>
                <a:gd name="T49" fmla="*/ 146 h 203"/>
                <a:gd name="T50" fmla="*/ 37 w 140"/>
                <a:gd name="T51" fmla="*/ 149 h 203"/>
                <a:gd name="T52" fmla="*/ 61 w 140"/>
                <a:gd name="T53" fmla="*/ 157 h 203"/>
                <a:gd name="T54" fmla="*/ 70 w 140"/>
                <a:gd name="T55" fmla="*/ 162 h 203"/>
                <a:gd name="T56" fmla="*/ 37 w 140"/>
                <a:gd name="T57" fmla="*/ 166 h 203"/>
                <a:gd name="T58" fmla="*/ 82 w 140"/>
                <a:gd name="T59" fmla="*/ 173 h 203"/>
                <a:gd name="T60" fmla="*/ 103 w 140"/>
                <a:gd name="T61" fmla="*/ 170 h 203"/>
                <a:gd name="T62" fmla="*/ 70 w 140"/>
                <a:gd name="T63" fmla="*/ 162 h 203"/>
                <a:gd name="T64" fmla="*/ 48 w 140"/>
                <a:gd name="T65" fmla="*/ 179 h 203"/>
                <a:gd name="T66" fmla="*/ 82 w 140"/>
                <a:gd name="T67" fmla="*/ 19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0" h="203">
                  <a:moveTo>
                    <a:pt x="56" y="203"/>
                  </a:moveTo>
                  <a:cubicBezTo>
                    <a:pt x="53" y="202"/>
                    <a:pt x="49" y="201"/>
                    <a:pt x="45" y="199"/>
                  </a:cubicBezTo>
                  <a:cubicBezTo>
                    <a:pt x="41" y="196"/>
                    <a:pt x="38" y="192"/>
                    <a:pt x="37" y="187"/>
                  </a:cubicBezTo>
                  <a:cubicBezTo>
                    <a:pt x="36" y="186"/>
                    <a:pt x="35" y="185"/>
                    <a:pt x="34" y="184"/>
                  </a:cubicBezTo>
                  <a:cubicBezTo>
                    <a:pt x="26" y="180"/>
                    <a:pt x="22" y="170"/>
                    <a:pt x="25" y="161"/>
                  </a:cubicBezTo>
                  <a:cubicBezTo>
                    <a:pt x="26" y="160"/>
                    <a:pt x="25" y="159"/>
                    <a:pt x="25" y="158"/>
                  </a:cubicBezTo>
                  <a:cubicBezTo>
                    <a:pt x="24" y="154"/>
                    <a:pt x="23" y="149"/>
                    <a:pt x="25" y="145"/>
                  </a:cubicBezTo>
                  <a:cubicBezTo>
                    <a:pt x="25" y="144"/>
                    <a:pt x="25" y="143"/>
                    <a:pt x="25" y="142"/>
                  </a:cubicBezTo>
                  <a:cubicBezTo>
                    <a:pt x="24" y="139"/>
                    <a:pt x="23" y="135"/>
                    <a:pt x="23" y="132"/>
                  </a:cubicBezTo>
                  <a:cubicBezTo>
                    <a:pt x="22" y="125"/>
                    <a:pt x="19" y="118"/>
                    <a:pt x="16" y="112"/>
                  </a:cubicBezTo>
                  <a:cubicBezTo>
                    <a:pt x="13" y="106"/>
                    <a:pt x="9" y="100"/>
                    <a:pt x="6" y="93"/>
                  </a:cubicBezTo>
                  <a:cubicBezTo>
                    <a:pt x="1" y="82"/>
                    <a:pt x="0" y="69"/>
                    <a:pt x="3" y="57"/>
                  </a:cubicBezTo>
                  <a:cubicBezTo>
                    <a:pt x="7" y="33"/>
                    <a:pt x="21" y="16"/>
                    <a:pt x="43" y="5"/>
                  </a:cubicBezTo>
                  <a:cubicBezTo>
                    <a:pt x="50" y="2"/>
                    <a:pt x="57" y="1"/>
                    <a:pt x="64" y="0"/>
                  </a:cubicBezTo>
                  <a:cubicBezTo>
                    <a:pt x="65" y="0"/>
                    <a:pt x="65" y="0"/>
                    <a:pt x="66" y="0"/>
                  </a:cubicBezTo>
                  <a:cubicBezTo>
                    <a:pt x="69" y="0"/>
                    <a:pt x="71" y="0"/>
                    <a:pt x="74" y="0"/>
                  </a:cubicBezTo>
                  <a:cubicBezTo>
                    <a:pt x="78" y="1"/>
                    <a:pt x="83" y="1"/>
                    <a:pt x="88" y="2"/>
                  </a:cubicBezTo>
                  <a:cubicBezTo>
                    <a:pt x="99" y="5"/>
                    <a:pt x="110" y="11"/>
                    <a:pt x="118" y="20"/>
                  </a:cubicBezTo>
                  <a:cubicBezTo>
                    <a:pt x="127" y="29"/>
                    <a:pt x="133" y="40"/>
                    <a:pt x="136" y="52"/>
                  </a:cubicBezTo>
                  <a:cubicBezTo>
                    <a:pt x="140" y="69"/>
                    <a:pt x="138" y="86"/>
                    <a:pt x="130" y="101"/>
                  </a:cubicBezTo>
                  <a:cubicBezTo>
                    <a:pt x="127" y="106"/>
                    <a:pt x="125" y="111"/>
                    <a:pt x="122" y="116"/>
                  </a:cubicBezTo>
                  <a:cubicBezTo>
                    <a:pt x="119" y="122"/>
                    <a:pt x="117" y="129"/>
                    <a:pt x="116" y="136"/>
                  </a:cubicBezTo>
                  <a:cubicBezTo>
                    <a:pt x="116" y="137"/>
                    <a:pt x="116" y="138"/>
                    <a:pt x="116" y="139"/>
                  </a:cubicBezTo>
                  <a:cubicBezTo>
                    <a:pt x="115" y="141"/>
                    <a:pt x="115" y="146"/>
                    <a:pt x="116" y="148"/>
                  </a:cubicBezTo>
                  <a:cubicBezTo>
                    <a:pt x="116" y="152"/>
                    <a:pt x="116" y="155"/>
                    <a:pt x="114" y="158"/>
                  </a:cubicBezTo>
                  <a:cubicBezTo>
                    <a:pt x="114" y="159"/>
                    <a:pt x="114" y="160"/>
                    <a:pt x="114" y="161"/>
                  </a:cubicBezTo>
                  <a:cubicBezTo>
                    <a:pt x="118" y="170"/>
                    <a:pt x="114" y="180"/>
                    <a:pt x="105" y="184"/>
                  </a:cubicBezTo>
                  <a:cubicBezTo>
                    <a:pt x="105" y="185"/>
                    <a:pt x="104" y="185"/>
                    <a:pt x="104" y="186"/>
                  </a:cubicBezTo>
                  <a:cubicBezTo>
                    <a:pt x="100" y="196"/>
                    <a:pt x="94" y="201"/>
                    <a:pt x="84" y="203"/>
                  </a:cubicBezTo>
                  <a:cubicBezTo>
                    <a:pt x="83" y="203"/>
                    <a:pt x="83" y="203"/>
                    <a:pt x="83" y="203"/>
                  </a:cubicBezTo>
                  <a:cubicBezTo>
                    <a:pt x="74" y="203"/>
                    <a:pt x="65" y="203"/>
                    <a:pt x="56" y="203"/>
                  </a:cubicBezTo>
                  <a:moveTo>
                    <a:pt x="70" y="140"/>
                  </a:moveTo>
                  <a:cubicBezTo>
                    <a:pt x="79" y="140"/>
                    <a:pt x="88" y="140"/>
                    <a:pt x="98" y="140"/>
                  </a:cubicBezTo>
                  <a:cubicBezTo>
                    <a:pt x="101" y="140"/>
                    <a:pt x="103" y="138"/>
                    <a:pt x="104" y="135"/>
                  </a:cubicBezTo>
                  <a:cubicBezTo>
                    <a:pt x="104" y="135"/>
                    <a:pt x="104" y="134"/>
                    <a:pt x="104" y="133"/>
                  </a:cubicBezTo>
                  <a:cubicBezTo>
                    <a:pt x="105" y="127"/>
                    <a:pt x="106" y="121"/>
                    <a:pt x="108" y="116"/>
                  </a:cubicBezTo>
                  <a:cubicBezTo>
                    <a:pt x="111" y="109"/>
                    <a:pt x="114" y="103"/>
                    <a:pt x="118" y="97"/>
                  </a:cubicBezTo>
                  <a:cubicBezTo>
                    <a:pt x="124" y="85"/>
                    <a:pt x="127" y="72"/>
                    <a:pt x="125" y="59"/>
                  </a:cubicBezTo>
                  <a:cubicBezTo>
                    <a:pt x="122" y="43"/>
                    <a:pt x="114" y="30"/>
                    <a:pt x="101" y="22"/>
                  </a:cubicBezTo>
                  <a:cubicBezTo>
                    <a:pt x="81" y="9"/>
                    <a:pt x="61" y="9"/>
                    <a:pt x="41" y="21"/>
                  </a:cubicBezTo>
                  <a:cubicBezTo>
                    <a:pt x="21" y="33"/>
                    <a:pt x="11" y="56"/>
                    <a:pt x="15" y="79"/>
                  </a:cubicBezTo>
                  <a:cubicBezTo>
                    <a:pt x="17" y="87"/>
                    <a:pt x="20" y="94"/>
                    <a:pt x="24" y="101"/>
                  </a:cubicBezTo>
                  <a:cubicBezTo>
                    <a:pt x="31" y="112"/>
                    <a:pt x="35" y="122"/>
                    <a:pt x="36" y="135"/>
                  </a:cubicBezTo>
                  <a:cubicBezTo>
                    <a:pt x="36" y="139"/>
                    <a:pt x="38" y="140"/>
                    <a:pt x="42" y="140"/>
                  </a:cubicBezTo>
                  <a:cubicBezTo>
                    <a:pt x="52" y="140"/>
                    <a:pt x="61" y="140"/>
                    <a:pt x="70" y="140"/>
                  </a:cubicBezTo>
                  <a:moveTo>
                    <a:pt x="70" y="157"/>
                  </a:moveTo>
                  <a:cubicBezTo>
                    <a:pt x="79" y="157"/>
                    <a:pt x="88" y="157"/>
                    <a:pt x="97" y="157"/>
                  </a:cubicBezTo>
                  <a:cubicBezTo>
                    <a:pt x="100" y="157"/>
                    <a:pt x="102" y="156"/>
                    <a:pt x="103" y="153"/>
                  </a:cubicBezTo>
                  <a:cubicBezTo>
                    <a:pt x="104" y="150"/>
                    <a:pt x="102" y="146"/>
                    <a:pt x="97" y="146"/>
                  </a:cubicBezTo>
                  <a:cubicBezTo>
                    <a:pt x="84" y="146"/>
                    <a:pt x="71" y="146"/>
                    <a:pt x="59" y="146"/>
                  </a:cubicBezTo>
                  <a:cubicBezTo>
                    <a:pt x="53" y="146"/>
                    <a:pt x="48" y="146"/>
                    <a:pt x="43" y="146"/>
                  </a:cubicBezTo>
                  <a:cubicBezTo>
                    <a:pt x="40" y="146"/>
                    <a:pt x="38" y="147"/>
                    <a:pt x="37" y="149"/>
                  </a:cubicBezTo>
                  <a:cubicBezTo>
                    <a:pt x="35" y="153"/>
                    <a:pt x="38" y="157"/>
                    <a:pt x="43" y="157"/>
                  </a:cubicBezTo>
                  <a:cubicBezTo>
                    <a:pt x="49" y="157"/>
                    <a:pt x="55" y="157"/>
                    <a:pt x="61" y="157"/>
                  </a:cubicBezTo>
                  <a:cubicBezTo>
                    <a:pt x="64" y="157"/>
                    <a:pt x="67" y="157"/>
                    <a:pt x="70" y="157"/>
                  </a:cubicBezTo>
                  <a:moveTo>
                    <a:pt x="70" y="162"/>
                  </a:moveTo>
                  <a:cubicBezTo>
                    <a:pt x="61" y="162"/>
                    <a:pt x="52" y="162"/>
                    <a:pt x="43" y="162"/>
                  </a:cubicBezTo>
                  <a:cubicBezTo>
                    <a:pt x="40" y="162"/>
                    <a:pt x="38" y="163"/>
                    <a:pt x="37" y="166"/>
                  </a:cubicBezTo>
                  <a:cubicBezTo>
                    <a:pt x="35" y="170"/>
                    <a:pt x="38" y="173"/>
                    <a:pt x="43" y="173"/>
                  </a:cubicBezTo>
                  <a:cubicBezTo>
                    <a:pt x="56" y="173"/>
                    <a:pt x="69" y="173"/>
                    <a:pt x="82" y="173"/>
                  </a:cubicBezTo>
                  <a:cubicBezTo>
                    <a:pt x="87" y="173"/>
                    <a:pt x="92" y="173"/>
                    <a:pt x="97" y="173"/>
                  </a:cubicBezTo>
                  <a:cubicBezTo>
                    <a:pt x="100" y="173"/>
                    <a:pt x="102" y="172"/>
                    <a:pt x="103" y="170"/>
                  </a:cubicBezTo>
                  <a:cubicBezTo>
                    <a:pt x="104" y="166"/>
                    <a:pt x="102" y="162"/>
                    <a:pt x="97" y="162"/>
                  </a:cubicBezTo>
                  <a:cubicBezTo>
                    <a:pt x="88" y="162"/>
                    <a:pt x="79" y="162"/>
                    <a:pt x="70" y="162"/>
                  </a:cubicBezTo>
                  <a:moveTo>
                    <a:pt x="92" y="179"/>
                  </a:moveTo>
                  <a:cubicBezTo>
                    <a:pt x="77" y="179"/>
                    <a:pt x="62" y="179"/>
                    <a:pt x="48" y="179"/>
                  </a:cubicBezTo>
                  <a:cubicBezTo>
                    <a:pt x="48" y="185"/>
                    <a:pt x="52" y="190"/>
                    <a:pt x="58" y="190"/>
                  </a:cubicBezTo>
                  <a:cubicBezTo>
                    <a:pt x="66" y="190"/>
                    <a:pt x="74" y="190"/>
                    <a:pt x="82" y="190"/>
                  </a:cubicBezTo>
                  <a:cubicBezTo>
                    <a:pt x="88" y="190"/>
                    <a:pt x="92" y="185"/>
                    <a:pt x="92" y="17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panose="020B0604020202020204" pitchFamily="34" charset="0"/>
                <a:cs typeface="Arial" panose="020B0604020202020204" pitchFamily="34" charset="0"/>
              </a:endParaRPr>
            </a:p>
          </p:txBody>
        </p:sp>
        <p:sp>
          <p:nvSpPr>
            <p:cNvPr id="23" name="Freeform 24"/>
            <p:cNvSpPr>
              <a:spLocks noEditPoints="1"/>
            </p:cNvSpPr>
            <p:nvPr/>
          </p:nvSpPr>
          <p:spPr bwMode="auto">
            <a:xfrm>
              <a:off x="3392215" y="5789804"/>
              <a:ext cx="270459" cy="391026"/>
            </a:xfrm>
            <a:custGeom>
              <a:avLst/>
              <a:gdLst>
                <a:gd name="T0" fmla="*/ 45 w 140"/>
                <a:gd name="T1" fmla="*/ 199 h 203"/>
                <a:gd name="T2" fmla="*/ 34 w 140"/>
                <a:gd name="T3" fmla="*/ 185 h 203"/>
                <a:gd name="T4" fmla="*/ 25 w 140"/>
                <a:gd name="T5" fmla="*/ 159 h 203"/>
                <a:gd name="T6" fmla="*/ 25 w 140"/>
                <a:gd name="T7" fmla="*/ 142 h 203"/>
                <a:gd name="T8" fmla="*/ 16 w 140"/>
                <a:gd name="T9" fmla="*/ 112 h 203"/>
                <a:gd name="T10" fmla="*/ 2 w 140"/>
                <a:gd name="T11" fmla="*/ 57 h 203"/>
                <a:gd name="T12" fmla="*/ 64 w 140"/>
                <a:gd name="T13" fmla="*/ 1 h 203"/>
                <a:gd name="T14" fmla="*/ 74 w 140"/>
                <a:gd name="T15" fmla="*/ 0 h 203"/>
                <a:gd name="T16" fmla="*/ 118 w 140"/>
                <a:gd name="T17" fmla="*/ 20 h 203"/>
                <a:gd name="T18" fmla="*/ 130 w 140"/>
                <a:gd name="T19" fmla="*/ 102 h 203"/>
                <a:gd name="T20" fmla="*/ 116 w 140"/>
                <a:gd name="T21" fmla="*/ 137 h 203"/>
                <a:gd name="T22" fmla="*/ 115 w 140"/>
                <a:gd name="T23" fmla="*/ 148 h 203"/>
                <a:gd name="T24" fmla="*/ 114 w 140"/>
                <a:gd name="T25" fmla="*/ 161 h 203"/>
                <a:gd name="T26" fmla="*/ 103 w 140"/>
                <a:gd name="T27" fmla="*/ 186 h 203"/>
                <a:gd name="T28" fmla="*/ 83 w 140"/>
                <a:gd name="T29" fmla="*/ 203 h 203"/>
                <a:gd name="T30" fmla="*/ 70 w 140"/>
                <a:gd name="T31" fmla="*/ 141 h 203"/>
                <a:gd name="T32" fmla="*/ 103 w 140"/>
                <a:gd name="T33" fmla="*/ 136 h 203"/>
                <a:gd name="T34" fmla="*/ 108 w 140"/>
                <a:gd name="T35" fmla="*/ 116 h 203"/>
                <a:gd name="T36" fmla="*/ 124 w 140"/>
                <a:gd name="T37" fmla="*/ 60 h 203"/>
                <a:gd name="T38" fmla="*/ 40 w 140"/>
                <a:gd name="T39" fmla="*/ 21 h 203"/>
                <a:gd name="T40" fmla="*/ 24 w 140"/>
                <a:gd name="T41" fmla="*/ 102 h 203"/>
                <a:gd name="T42" fmla="*/ 42 w 140"/>
                <a:gd name="T43" fmla="*/ 141 h 203"/>
                <a:gd name="T44" fmla="*/ 70 w 140"/>
                <a:gd name="T45" fmla="*/ 157 h 203"/>
                <a:gd name="T46" fmla="*/ 102 w 140"/>
                <a:gd name="T47" fmla="*/ 154 h 203"/>
                <a:gd name="T48" fmla="*/ 58 w 140"/>
                <a:gd name="T49" fmla="*/ 146 h 203"/>
                <a:gd name="T50" fmla="*/ 37 w 140"/>
                <a:gd name="T51" fmla="*/ 150 h 203"/>
                <a:gd name="T52" fmla="*/ 61 w 140"/>
                <a:gd name="T53" fmla="*/ 157 h 203"/>
                <a:gd name="T54" fmla="*/ 70 w 140"/>
                <a:gd name="T55" fmla="*/ 163 h 203"/>
                <a:gd name="T56" fmla="*/ 37 w 140"/>
                <a:gd name="T57" fmla="*/ 166 h 203"/>
                <a:gd name="T58" fmla="*/ 82 w 140"/>
                <a:gd name="T59" fmla="*/ 174 h 203"/>
                <a:gd name="T60" fmla="*/ 102 w 140"/>
                <a:gd name="T61" fmla="*/ 171 h 203"/>
                <a:gd name="T62" fmla="*/ 70 w 140"/>
                <a:gd name="T63" fmla="*/ 163 h 203"/>
                <a:gd name="T64" fmla="*/ 47 w 140"/>
                <a:gd name="T65" fmla="*/ 180 h 203"/>
                <a:gd name="T66" fmla="*/ 81 w 140"/>
                <a:gd name="T67" fmla="*/ 191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0" h="203">
                  <a:moveTo>
                    <a:pt x="56" y="203"/>
                  </a:moveTo>
                  <a:cubicBezTo>
                    <a:pt x="52" y="202"/>
                    <a:pt x="48" y="201"/>
                    <a:pt x="45" y="199"/>
                  </a:cubicBezTo>
                  <a:cubicBezTo>
                    <a:pt x="41" y="196"/>
                    <a:pt x="38" y="192"/>
                    <a:pt x="36" y="188"/>
                  </a:cubicBezTo>
                  <a:cubicBezTo>
                    <a:pt x="36" y="186"/>
                    <a:pt x="35" y="185"/>
                    <a:pt x="34" y="185"/>
                  </a:cubicBezTo>
                  <a:cubicBezTo>
                    <a:pt x="25" y="181"/>
                    <a:pt x="21" y="170"/>
                    <a:pt x="25" y="162"/>
                  </a:cubicBezTo>
                  <a:cubicBezTo>
                    <a:pt x="25" y="161"/>
                    <a:pt x="25" y="159"/>
                    <a:pt x="25" y="159"/>
                  </a:cubicBezTo>
                  <a:cubicBezTo>
                    <a:pt x="23" y="154"/>
                    <a:pt x="23" y="150"/>
                    <a:pt x="25" y="146"/>
                  </a:cubicBezTo>
                  <a:cubicBezTo>
                    <a:pt x="25" y="144"/>
                    <a:pt x="25" y="143"/>
                    <a:pt x="25" y="142"/>
                  </a:cubicBezTo>
                  <a:cubicBezTo>
                    <a:pt x="24" y="139"/>
                    <a:pt x="23" y="136"/>
                    <a:pt x="23" y="133"/>
                  </a:cubicBezTo>
                  <a:cubicBezTo>
                    <a:pt x="22" y="125"/>
                    <a:pt x="19" y="119"/>
                    <a:pt x="16" y="112"/>
                  </a:cubicBezTo>
                  <a:cubicBezTo>
                    <a:pt x="12" y="106"/>
                    <a:pt x="9" y="100"/>
                    <a:pt x="6" y="94"/>
                  </a:cubicBezTo>
                  <a:cubicBezTo>
                    <a:pt x="1" y="82"/>
                    <a:pt x="0" y="70"/>
                    <a:pt x="2" y="57"/>
                  </a:cubicBezTo>
                  <a:cubicBezTo>
                    <a:pt x="7" y="33"/>
                    <a:pt x="20" y="16"/>
                    <a:pt x="43" y="6"/>
                  </a:cubicBezTo>
                  <a:cubicBezTo>
                    <a:pt x="49" y="3"/>
                    <a:pt x="57" y="1"/>
                    <a:pt x="64" y="1"/>
                  </a:cubicBezTo>
                  <a:cubicBezTo>
                    <a:pt x="64" y="1"/>
                    <a:pt x="65" y="0"/>
                    <a:pt x="66" y="0"/>
                  </a:cubicBezTo>
                  <a:cubicBezTo>
                    <a:pt x="68" y="0"/>
                    <a:pt x="71" y="0"/>
                    <a:pt x="74" y="0"/>
                  </a:cubicBezTo>
                  <a:cubicBezTo>
                    <a:pt x="78" y="1"/>
                    <a:pt x="83" y="2"/>
                    <a:pt x="87" y="3"/>
                  </a:cubicBezTo>
                  <a:cubicBezTo>
                    <a:pt x="99" y="6"/>
                    <a:pt x="109" y="12"/>
                    <a:pt x="118" y="20"/>
                  </a:cubicBezTo>
                  <a:cubicBezTo>
                    <a:pt x="127" y="29"/>
                    <a:pt x="133" y="40"/>
                    <a:pt x="136" y="52"/>
                  </a:cubicBezTo>
                  <a:cubicBezTo>
                    <a:pt x="140" y="70"/>
                    <a:pt x="138" y="86"/>
                    <a:pt x="130" y="102"/>
                  </a:cubicBezTo>
                  <a:cubicBezTo>
                    <a:pt x="127" y="107"/>
                    <a:pt x="124" y="111"/>
                    <a:pt x="122" y="116"/>
                  </a:cubicBezTo>
                  <a:cubicBezTo>
                    <a:pt x="118" y="123"/>
                    <a:pt x="117" y="130"/>
                    <a:pt x="116" y="137"/>
                  </a:cubicBezTo>
                  <a:cubicBezTo>
                    <a:pt x="116" y="138"/>
                    <a:pt x="116" y="139"/>
                    <a:pt x="116" y="140"/>
                  </a:cubicBezTo>
                  <a:cubicBezTo>
                    <a:pt x="115" y="142"/>
                    <a:pt x="115" y="147"/>
                    <a:pt x="115" y="148"/>
                  </a:cubicBezTo>
                  <a:cubicBezTo>
                    <a:pt x="116" y="152"/>
                    <a:pt x="115" y="155"/>
                    <a:pt x="114" y="159"/>
                  </a:cubicBezTo>
                  <a:cubicBezTo>
                    <a:pt x="114" y="160"/>
                    <a:pt x="114" y="161"/>
                    <a:pt x="114" y="161"/>
                  </a:cubicBezTo>
                  <a:cubicBezTo>
                    <a:pt x="118" y="171"/>
                    <a:pt x="114" y="181"/>
                    <a:pt x="105" y="185"/>
                  </a:cubicBezTo>
                  <a:cubicBezTo>
                    <a:pt x="104" y="185"/>
                    <a:pt x="104" y="186"/>
                    <a:pt x="103" y="186"/>
                  </a:cubicBezTo>
                  <a:cubicBezTo>
                    <a:pt x="100" y="196"/>
                    <a:pt x="93" y="202"/>
                    <a:pt x="83" y="203"/>
                  </a:cubicBezTo>
                  <a:cubicBezTo>
                    <a:pt x="83" y="203"/>
                    <a:pt x="83" y="203"/>
                    <a:pt x="83" y="203"/>
                  </a:cubicBezTo>
                  <a:cubicBezTo>
                    <a:pt x="74" y="203"/>
                    <a:pt x="65" y="203"/>
                    <a:pt x="56" y="203"/>
                  </a:cubicBezTo>
                  <a:moveTo>
                    <a:pt x="70" y="141"/>
                  </a:moveTo>
                  <a:cubicBezTo>
                    <a:pt x="79" y="141"/>
                    <a:pt x="88" y="141"/>
                    <a:pt x="97" y="141"/>
                  </a:cubicBezTo>
                  <a:cubicBezTo>
                    <a:pt x="101" y="141"/>
                    <a:pt x="103" y="139"/>
                    <a:pt x="103" y="136"/>
                  </a:cubicBezTo>
                  <a:cubicBezTo>
                    <a:pt x="104" y="135"/>
                    <a:pt x="104" y="134"/>
                    <a:pt x="104" y="134"/>
                  </a:cubicBezTo>
                  <a:cubicBezTo>
                    <a:pt x="104" y="128"/>
                    <a:pt x="105" y="122"/>
                    <a:pt x="108" y="116"/>
                  </a:cubicBezTo>
                  <a:cubicBezTo>
                    <a:pt x="111" y="110"/>
                    <a:pt x="114" y="103"/>
                    <a:pt x="118" y="97"/>
                  </a:cubicBezTo>
                  <a:cubicBezTo>
                    <a:pt x="124" y="85"/>
                    <a:pt x="126" y="73"/>
                    <a:pt x="124" y="60"/>
                  </a:cubicBezTo>
                  <a:cubicBezTo>
                    <a:pt x="122" y="44"/>
                    <a:pt x="114" y="31"/>
                    <a:pt x="100" y="22"/>
                  </a:cubicBezTo>
                  <a:cubicBezTo>
                    <a:pt x="81" y="10"/>
                    <a:pt x="60" y="9"/>
                    <a:pt x="40" y="21"/>
                  </a:cubicBezTo>
                  <a:cubicBezTo>
                    <a:pt x="20" y="33"/>
                    <a:pt x="11" y="56"/>
                    <a:pt x="15" y="80"/>
                  </a:cubicBezTo>
                  <a:cubicBezTo>
                    <a:pt x="16" y="88"/>
                    <a:pt x="20" y="95"/>
                    <a:pt x="24" y="102"/>
                  </a:cubicBezTo>
                  <a:cubicBezTo>
                    <a:pt x="30" y="112"/>
                    <a:pt x="34" y="123"/>
                    <a:pt x="36" y="135"/>
                  </a:cubicBezTo>
                  <a:cubicBezTo>
                    <a:pt x="36" y="139"/>
                    <a:pt x="38" y="141"/>
                    <a:pt x="42" y="141"/>
                  </a:cubicBezTo>
                  <a:cubicBezTo>
                    <a:pt x="51" y="141"/>
                    <a:pt x="60" y="141"/>
                    <a:pt x="70" y="141"/>
                  </a:cubicBezTo>
                  <a:moveTo>
                    <a:pt x="70" y="157"/>
                  </a:moveTo>
                  <a:cubicBezTo>
                    <a:pt x="79" y="157"/>
                    <a:pt x="88" y="157"/>
                    <a:pt x="97" y="157"/>
                  </a:cubicBezTo>
                  <a:cubicBezTo>
                    <a:pt x="99" y="157"/>
                    <a:pt x="101" y="156"/>
                    <a:pt x="102" y="154"/>
                  </a:cubicBezTo>
                  <a:cubicBezTo>
                    <a:pt x="104" y="150"/>
                    <a:pt x="101" y="146"/>
                    <a:pt x="97" y="146"/>
                  </a:cubicBezTo>
                  <a:cubicBezTo>
                    <a:pt x="84" y="146"/>
                    <a:pt x="71" y="146"/>
                    <a:pt x="58" y="146"/>
                  </a:cubicBezTo>
                  <a:cubicBezTo>
                    <a:pt x="53" y="146"/>
                    <a:pt x="48" y="146"/>
                    <a:pt x="42" y="146"/>
                  </a:cubicBezTo>
                  <a:cubicBezTo>
                    <a:pt x="40" y="146"/>
                    <a:pt x="38" y="147"/>
                    <a:pt x="37" y="150"/>
                  </a:cubicBezTo>
                  <a:cubicBezTo>
                    <a:pt x="35" y="153"/>
                    <a:pt x="38" y="157"/>
                    <a:pt x="42" y="157"/>
                  </a:cubicBezTo>
                  <a:cubicBezTo>
                    <a:pt x="48" y="157"/>
                    <a:pt x="55" y="157"/>
                    <a:pt x="61" y="157"/>
                  </a:cubicBezTo>
                  <a:cubicBezTo>
                    <a:pt x="64" y="157"/>
                    <a:pt x="67" y="157"/>
                    <a:pt x="70" y="157"/>
                  </a:cubicBezTo>
                  <a:moveTo>
                    <a:pt x="70" y="163"/>
                  </a:moveTo>
                  <a:cubicBezTo>
                    <a:pt x="61" y="163"/>
                    <a:pt x="51" y="163"/>
                    <a:pt x="42" y="163"/>
                  </a:cubicBezTo>
                  <a:cubicBezTo>
                    <a:pt x="40" y="163"/>
                    <a:pt x="38" y="164"/>
                    <a:pt x="37" y="166"/>
                  </a:cubicBezTo>
                  <a:cubicBezTo>
                    <a:pt x="35" y="170"/>
                    <a:pt x="38" y="174"/>
                    <a:pt x="42" y="174"/>
                  </a:cubicBezTo>
                  <a:cubicBezTo>
                    <a:pt x="56" y="174"/>
                    <a:pt x="69" y="174"/>
                    <a:pt x="82" y="174"/>
                  </a:cubicBezTo>
                  <a:cubicBezTo>
                    <a:pt x="87" y="174"/>
                    <a:pt x="92" y="174"/>
                    <a:pt x="97" y="174"/>
                  </a:cubicBezTo>
                  <a:cubicBezTo>
                    <a:pt x="100" y="174"/>
                    <a:pt x="101" y="173"/>
                    <a:pt x="102" y="171"/>
                  </a:cubicBezTo>
                  <a:cubicBezTo>
                    <a:pt x="104" y="167"/>
                    <a:pt x="101" y="163"/>
                    <a:pt x="97" y="163"/>
                  </a:cubicBezTo>
                  <a:cubicBezTo>
                    <a:pt x="88" y="163"/>
                    <a:pt x="79" y="163"/>
                    <a:pt x="70" y="163"/>
                  </a:cubicBezTo>
                  <a:moveTo>
                    <a:pt x="92" y="180"/>
                  </a:moveTo>
                  <a:cubicBezTo>
                    <a:pt x="77" y="180"/>
                    <a:pt x="62" y="180"/>
                    <a:pt x="47" y="180"/>
                  </a:cubicBezTo>
                  <a:cubicBezTo>
                    <a:pt x="48" y="186"/>
                    <a:pt x="52" y="190"/>
                    <a:pt x="58" y="191"/>
                  </a:cubicBezTo>
                  <a:cubicBezTo>
                    <a:pt x="66" y="191"/>
                    <a:pt x="74" y="191"/>
                    <a:pt x="81" y="191"/>
                  </a:cubicBezTo>
                  <a:cubicBezTo>
                    <a:pt x="87" y="190"/>
                    <a:pt x="92" y="186"/>
                    <a:pt x="92" y="180"/>
                  </a:cubicBezTo>
                </a:path>
              </a:pathLst>
            </a:custGeom>
            <a:grp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panose="020B0604020202020204" pitchFamily="34" charset="0"/>
                <a:cs typeface="Arial" panose="020B0604020202020204" pitchFamily="34" charset="0"/>
              </a:endParaRPr>
            </a:p>
          </p:txBody>
        </p:sp>
        <p:sp>
          <p:nvSpPr>
            <p:cNvPr id="24" name="Freeform 26"/>
            <p:cNvSpPr/>
            <p:nvPr/>
          </p:nvSpPr>
          <p:spPr bwMode="auto">
            <a:xfrm>
              <a:off x="5990911" y="5688847"/>
              <a:ext cx="228913" cy="246836"/>
            </a:xfrm>
            <a:custGeom>
              <a:avLst/>
              <a:gdLst>
                <a:gd name="T0" fmla="*/ 115 w 119"/>
                <a:gd name="T1" fmla="*/ 5 h 128"/>
                <a:gd name="T2" fmla="*/ 117 w 119"/>
                <a:gd name="T3" fmla="*/ 11 h 128"/>
                <a:gd name="T4" fmla="*/ 110 w 119"/>
                <a:gd name="T5" fmla="*/ 64 h 128"/>
                <a:gd name="T6" fmla="*/ 28 w 119"/>
                <a:gd name="T7" fmla="*/ 127 h 128"/>
                <a:gd name="T8" fmla="*/ 11 w 119"/>
                <a:gd name="T9" fmla="*/ 128 h 128"/>
                <a:gd name="T10" fmla="*/ 1 w 119"/>
                <a:gd name="T11" fmla="*/ 118 h 128"/>
                <a:gd name="T12" fmla="*/ 8 w 119"/>
                <a:gd name="T13" fmla="*/ 107 h 128"/>
                <a:gd name="T14" fmla="*/ 14 w 119"/>
                <a:gd name="T15" fmla="*/ 106 h 128"/>
                <a:gd name="T16" fmla="*/ 41 w 119"/>
                <a:gd name="T17" fmla="*/ 102 h 128"/>
                <a:gd name="T18" fmla="*/ 81 w 119"/>
                <a:gd name="T19" fmla="*/ 72 h 128"/>
                <a:gd name="T20" fmla="*/ 94 w 119"/>
                <a:gd name="T21" fmla="*/ 40 h 128"/>
                <a:gd name="T22" fmla="*/ 96 w 119"/>
                <a:gd name="T23" fmla="*/ 20 h 128"/>
                <a:gd name="T24" fmla="*/ 96 w 119"/>
                <a:gd name="T25" fmla="*/ 11 h 128"/>
                <a:gd name="T26" fmla="*/ 102 w 119"/>
                <a:gd name="T27" fmla="*/ 2 h 128"/>
                <a:gd name="T28" fmla="*/ 115 w 119"/>
                <a:gd name="T29" fmla="*/ 5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9" h="128">
                  <a:moveTo>
                    <a:pt x="115" y="5"/>
                  </a:moveTo>
                  <a:cubicBezTo>
                    <a:pt x="116" y="6"/>
                    <a:pt x="117" y="8"/>
                    <a:pt x="117" y="11"/>
                  </a:cubicBezTo>
                  <a:cubicBezTo>
                    <a:pt x="119" y="30"/>
                    <a:pt x="117" y="48"/>
                    <a:pt x="110" y="64"/>
                  </a:cubicBezTo>
                  <a:cubicBezTo>
                    <a:pt x="94" y="100"/>
                    <a:pt x="66" y="121"/>
                    <a:pt x="28" y="127"/>
                  </a:cubicBezTo>
                  <a:cubicBezTo>
                    <a:pt x="22" y="128"/>
                    <a:pt x="16" y="128"/>
                    <a:pt x="11" y="128"/>
                  </a:cubicBezTo>
                  <a:cubicBezTo>
                    <a:pt x="5" y="128"/>
                    <a:pt x="1" y="124"/>
                    <a:pt x="1" y="118"/>
                  </a:cubicBezTo>
                  <a:cubicBezTo>
                    <a:pt x="0" y="113"/>
                    <a:pt x="3" y="108"/>
                    <a:pt x="8" y="107"/>
                  </a:cubicBezTo>
                  <a:cubicBezTo>
                    <a:pt x="10" y="106"/>
                    <a:pt x="12" y="106"/>
                    <a:pt x="14" y="106"/>
                  </a:cubicBezTo>
                  <a:cubicBezTo>
                    <a:pt x="23" y="106"/>
                    <a:pt x="32" y="105"/>
                    <a:pt x="41" y="102"/>
                  </a:cubicBezTo>
                  <a:cubicBezTo>
                    <a:pt x="57" y="96"/>
                    <a:pt x="71" y="86"/>
                    <a:pt x="81" y="72"/>
                  </a:cubicBezTo>
                  <a:cubicBezTo>
                    <a:pt x="87" y="62"/>
                    <a:pt x="92" y="52"/>
                    <a:pt x="94" y="40"/>
                  </a:cubicBezTo>
                  <a:cubicBezTo>
                    <a:pt x="96" y="34"/>
                    <a:pt x="96" y="27"/>
                    <a:pt x="96" y="20"/>
                  </a:cubicBezTo>
                  <a:cubicBezTo>
                    <a:pt x="96" y="17"/>
                    <a:pt x="95" y="14"/>
                    <a:pt x="96" y="11"/>
                  </a:cubicBezTo>
                  <a:cubicBezTo>
                    <a:pt x="96" y="7"/>
                    <a:pt x="98" y="4"/>
                    <a:pt x="102" y="2"/>
                  </a:cubicBezTo>
                  <a:cubicBezTo>
                    <a:pt x="106" y="0"/>
                    <a:pt x="111" y="1"/>
                    <a:pt x="11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panose="020B0604020202020204" pitchFamily="34" charset="0"/>
                <a:cs typeface="Arial" panose="020B0604020202020204" pitchFamily="34" charset="0"/>
              </a:endParaRPr>
            </a:p>
          </p:txBody>
        </p:sp>
        <p:sp>
          <p:nvSpPr>
            <p:cNvPr id="25" name="Freeform 27"/>
            <p:cNvSpPr/>
            <p:nvPr/>
          </p:nvSpPr>
          <p:spPr bwMode="auto">
            <a:xfrm>
              <a:off x="5985208" y="5692921"/>
              <a:ext cx="153967" cy="167001"/>
            </a:xfrm>
            <a:custGeom>
              <a:avLst/>
              <a:gdLst>
                <a:gd name="T0" fmla="*/ 62 w 80"/>
                <a:gd name="T1" fmla="*/ 68 h 87"/>
                <a:gd name="T2" fmla="*/ 18 w 80"/>
                <a:gd name="T3" fmla="*/ 86 h 87"/>
                <a:gd name="T4" fmla="*/ 7 w 80"/>
                <a:gd name="T5" fmla="*/ 85 h 87"/>
                <a:gd name="T6" fmla="*/ 1 w 80"/>
                <a:gd name="T7" fmla="*/ 73 h 87"/>
                <a:gd name="T8" fmla="*/ 11 w 80"/>
                <a:gd name="T9" fmla="*/ 63 h 87"/>
                <a:gd name="T10" fmla="*/ 20 w 80"/>
                <a:gd name="T11" fmla="*/ 62 h 87"/>
                <a:gd name="T12" fmla="*/ 56 w 80"/>
                <a:gd name="T13" fmla="*/ 22 h 87"/>
                <a:gd name="T14" fmla="*/ 56 w 80"/>
                <a:gd name="T15" fmla="*/ 12 h 87"/>
                <a:gd name="T16" fmla="*/ 67 w 80"/>
                <a:gd name="T17" fmla="*/ 1 h 87"/>
                <a:gd name="T18" fmla="*/ 79 w 80"/>
                <a:gd name="T19" fmla="*/ 10 h 87"/>
                <a:gd name="T20" fmla="*/ 80 w 80"/>
                <a:gd name="T21" fmla="*/ 22 h 87"/>
                <a:gd name="T22" fmla="*/ 72 w 80"/>
                <a:gd name="T23" fmla="*/ 55 h 87"/>
                <a:gd name="T24" fmla="*/ 62 w 80"/>
                <a:gd name="T25" fmla="*/ 68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0" h="87">
                  <a:moveTo>
                    <a:pt x="62" y="68"/>
                  </a:moveTo>
                  <a:cubicBezTo>
                    <a:pt x="50" y="80"/>
                    <a:pt x="35" y="86"/>
                    <a:pt x="18" y="86"/>
                  </a:cubicBezTo>
                  <a:cubicBezTo>
                    <a:pt x="14" y="87"/>
                    <a:pt x="11" y="87"/>
                    <a:pt x="7" y="85"/>
                  </a:cubicBezTo>
                  <a:cubicBezTo>
                    <a:pt x="3" y="83"/>
                    <a:pt x="0" y="78"/>
                    <a:pt x="1" y="73"/>
                  </a:cubicBezTo>
                  <a:cubicBezTo>
                    <a:pt x="2" y="68"/>
                    <a:pt x="6" y="63"/>
                    <a:pt x="11" y="63"/>
                  </a:cubicBezTo>
                  <a:cubicBezTo>
                    <a:pt x="14" y="63"/>
                    <a:pt x="17" y="63"/>
                    <a:pt x="20" y="62"/>
                  </a:cubicBezTo>
                  <a:cubicBezTo>
                    <a:pt x="41" y="61"/>
                    <a:pt x="56" y="44"/>
                    <a:pt x="56" y="22"/>
                  </a:cubicBezTo>
                  <a:cubicBezTo>
                    <a:pt x="56" y="19"/>
                    <a:pt x="56" y="15"/>
                    <a:pt x="56" y="12"/>
                  </a:cubicBezTo>
                  <a:cubicBezTo>
                    <a:pt x="56" y="6"/>
                    <a:pt x="61" y="1"/>
                    <a:pt x="67" y="1"/>
                  </a:cubicBezTo>
                  <a:cubicBezTo>
                    <a:pt x="72" y="0"/>
                    <a:pt x="78" y="4"/>
                    <a:pt x="79" y="10"/>
                  </a:cubicBezTo>
                  <a:cubicBezTo>
                    <a:pt x="80" y="14"/>
                    <a:pt x="80" y="18"/>
                    <a:pt x="80" y="22"/>
                  </a:cubicBezTo>
                  <a:cubicBezTo>
                    <a:pt x="80" y="33"/>
                    <a:pt x="78" y="45"/>
                    <a:pt x="72" y="55"/>
                  </a:cubicBezTo>
                  <a:cubicBezTo>
                    <a:pt x="69" y="59"/>
                    <a:pt x="66" y="64"/>
                    <a:pt x="62" y="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panose="020B0604020202020204" pitchFamily="34" charset="0"/>
                <a:cs typeface="Arial" panose="020B0604020202020204" pitchFamily="34" charset="0"/>
              </a:endParaRPr>
            </a:p>
          </p:txBody>
        </p:sp>
        <p:sp>
          <p:nvSpPr>
            <p:cNvPr id="26" name="Freeform 28"/>
            <p:cNvSpPr/>
            <p:nvPr/>
          </p:nvSpPr>
          <p:spPr bwMode="auto">
            <a:xfrm>
              <a:off x="5977062" y="5692921"/>
              <a:ext cx="80650" cy="82279"/>
            </a:xfrm>
            <a:custGeom>
              <a:avLst/>
              <a:gdLst>
                <a:gd name="T0" fmla="*/ 34 w 42"/>
                <a:gd name="T1" fmla="*/ 7 h 43"/>
                <a:gd name="T2" fmla="*/ 35 w 42"/>
                <a:gd name="T3" fmla="*/ 34 h 43"/>
                <a:gd name="T4" fmla="*/ 8 w 42"/>
                <a:gd name="T5" fmla="*/ 35 h 43"/>
                <a:gd name="T6" fmla="*/ 7 w 42"/>
                <a:gd name="T7" fmla="*/ 8 h 43"/>
                <a:gd name="T8" fmla="*/ 34 w 42"/>
                <a:gd name="T9" fmla="*/ 7 h 43"/>
              </a:gdLst>
              <a:ahLst/>
              <a:cxnLst>
                <a:cxn ang="0">
                  <a:pos x="T0" y="T1"/>
                </a:cxn>
                <a:cxn ang="0">
                  <a:pos x="T2" y="T3"/>
                </a:cxn>
                <a:cxn ang="0">
                  <a:pos x="T4" y="T5"/>
                </a:cxn>
                <a:cxn ang="0">
                  <a:pos x="T6" y="T7"/>
                </a:cxn>
                <a:cxn ang="0">
                  <a:pos x="T8" y="T9"/>
                </a:cxn>
              </a:cxnLst>
              <a:rect l="0" t="0" r="r" b="b"/>
              <a:pathLst>
                <a:path w="42" h="43">
                  <a:moveTo>
                    <a:pt x="34" y="7"/>
                  </a:moveTo>
                  <a:cubicBezTo>
                    <a:pt x="42" y="15"/>
                    <a:pt x="42" y="27"/>
                    <a:pt x="35" y="34"/>
                  </a:cubicBezTo>
                  <a:cubicBezTo>
                    <a:pt x="28" y="42"/>
                    <a:pt x="16" y="43"/>
                    <a:pt x="8" y="35"/>
                  </a:cubicBezTo>
                  <a:cubicBezTo>
                    <a:pt x="0" y="28"/>
                    <a:pt x="0" y="16"/>
                    <a:pt x="7" y="8"/>
                  </a:cubicBezTo>
                  <a:cubicBezTo>
                    <a:pt x="14" y="1"/>
                    <a:pt x="26" y="0"/>
                    <a:pt x="3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panose="020B0604020202020204" pitchFamily="34" charset="0"/>
                <a:cs typeface="Arial" panose="020B0604020202020204" pitchFamily="34" charset="0"/>
              </a:endParaRPr>
            </a:p>
          </p:txBody>
        </p:sp>
        <p:sp>
          <p:nvSpPr>
            <p:cNvPr id="27" name="Freeform 29"/>
            <p:cNvSpPr/>
            <p:nvPr/>
          </p:nvSpPr>
          <p:spPr bwMode="auto">
            <a:xfrm>
              <a:off x="7601450" y="1614026"/>
              <a:ext cx="286753" cy="190626"/>
            </a:xfrm>
            <a:custGeom>
              <a:avLst/>
              <a:gdLst>
                <a:gd name="T0" fmla="*/ 1 w 149"/>
                <a:gd name="T1" fmla="*/ 92 h 99"/>
                <a:gd name="T2" fmla="*/ 1 w 149"/>
                <a:gd name="T3" fmla="*/ 85 h 99"/>
                <a:gd name="T4" fmla="*/ 27 w 149"/>
                <a:gd name="T5" fmla="*/ 38 h 99"/>
                <a:gd name="T6" fmla="*/ 125 w 149"/>
                <a:gd name="T7" fmla="*/ 8 h 99"/>
                <a:gd name="T8" fmla="*/ 142 w 149"/>
                <a:gd name="T9" fmla="*/ 13 h 99"/>
                <a:gd name="T10" fmla="*/ 148 w 149"/>
                <a:gd name="T11" fmla="*/ 26 h 99"/>
                <a:gd name="T12" fmla="*/ 136 w 149"/>
                <a:gd name="T13" fmla="*/ 34 h 99"/>
                <a:gd name="T14" fmla="*/ 131 w 149"/>
                <a:gd name="T15" fmla="*/ 32 h 99"/>
                <a:gd name="T16" fmla="*/ 104 w 149"/>
                <a:gd name="T17" fmla="*/ 27 h 99"/>
                <a:gd name="T18" fmla="*/ 56 w 149"/>
                <a:gd name="T19" fmla="*/ 41 h 99"/>
                <a:gd name="T20" fmla="*/ 32 w 149"/>
                <a:gd name="T21" fmla="*/ 66 h 99"/>
                <a:gd name="T22" fmla="*/ 24 w 149"/>
                <a:gd name="T23" fmla="*/ 84 h 99"/>
                <a:gd name="T24" fmla="*/ 21 w 149"/>
                <a:gd name="T25" fmla="*/ 92 h 99"/>
                <a:gd name="T26" fmla="*/ 11 w 149"/>
                <a:gd name="T27" fmla="*/ 99 h 99"/>
                <a:gd name="T28" fmla="*/ 1 w 149"/>
                <a:gd name="T29" fmla="*/ 92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9" h="99">
                  <a:moveTo>
                    <a:pt x="1" y="92"/>
                  </a:moveTo>
                  <a:cubicBezTo>
                    <a:pt x="0" y="90"/>
                    <a:pt x="0" y="87"/>
                    <a:pt x="1" y="85"/>
                  </a:cubicBezTo>
                  <a:cubicBezTo>
                    <a:pt x="6" y="67"/>
                    <a:pt x="14" y="51"/>
                    <a:pt x="27" y="38"/>
                  </a:cubicBezTo>
                  <a:cubicBezTo>
                    <a:pt x="54" y="10"/>
                    <a:pt x="87" y="0"/>
                    <a:pt x="125" y="8"/>
                  </a:cubicBezTo>
                  <a:cubicBezTo>
                    <a:pt x="131" y="9"/>
                    <a:pt x="136" y="11"/>
                    <a:pt x="142" y="13"/>
                  </a:cubicBezTo>
                  <a:cubicBezTo>
                    <a:pt x="147" y="15"/>
                    <a:pt x="149" y="20"/>
                    <a:pt x="148" y="26"/>
                  </a:cubicBezTo>
                  <a:cubicBezTo>
                    <a:pt x="146" y="31"/>
                    <a:pt x="141" y="34"/>
                    <a:pt x="136" y="34"/>
                  </a:cubicBezTo>
                  <a:cubicBezTo>
                    <a:pt x="134" y="33"/>
                    <a:pt x="133" y="33"/>
                    <a:pt x="131" y="32"/>
                  </a:cubicBezTo>
                  <a:cubicBezTo>
                    <a:pt x="122" y="29"/>
                    <a:pt x="113" y="27"/>
                    <a:pt x="104" y="27"/>
                  </a:cubicBezTo>
                  <a:cubicBezTo>
                    <a:pt x="86" y="27"/>
                    <a:pt x="71" y="31"/>
                    <a:pt x="56" y="41"/>
                  </a:cubicBezTo>
                  <a:cubicBezTo>
                    <a:pt x="47" y="48"/>
                    <a:pt x="39" y="56"/>
                    <a:pt x="32" y="66"/>
                  </a:cubicBezTo>
                  <a:cubicBezTo>
                    <a:pt x="29" y="71"/>
                    <a:pt x="26" y="78"/>
                    <a:pt x="24" y="84"/>
                  </a:cubicBezTo>
                  <a:cubicBezTo>
                    <a:pt x="23" y="87"/>
                    <a:pt x="22" y="90"/>
                    <a:pt x="21" y="92"/>
                  </a:cubicBezTo>
                  <a:cubicBezTo>
                    <a:pt x="19" y="96"/>
                    <a:pt x="16" y="98"/>
                    <a:pt x="11" y="99"/>
                  </a:cubicBezTo>
                  <a:cubicBezTo>
                    <a:pt x="7" y="99"/>
                    <a:pt x="3" y="96"/>
                    <a:pt x="1" y="92"/>
                  </a:cubicBezTo>
                  <a:close/>
                </a:path>
              </a:pathLst>
            </a:custGeom>
            <a:grp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panose="020B0604020202020204" pitchFamily="34" charset="0"/>
                <a:cs typeface="Arial" panose="020B0604020202020204" pitchFamily="34" charset="0"/>
              </a:endParaRPr>
            </a:p>
          </p:txBody>
        </p:sp>
        <p:sp>
          <p:nvSpPr>
            <p:cNvPr id="28" name="Freeform 30"/>
            <p:cNvSpPr/>
            <p:nvPr/>
          </p:nvSpPr>
          <p:spPr bwMode="auto">
            <a:xfrm>
              <a:off x="7674768" y="1697119"/>
              <a:ext cx="190626" cy="134415"/>
            </a:xfrm>
            <a:custGeom>
              <a:avLst/>
              <a:gdLst>
                <a:gd name="T0" fmla="*/ 38 w 99"/>
                <a:gd name="T1" fmla="*/ 7 h 70"/>
                <a:gd name="T2" fmla="*/ 86 w 99"/>
                <a:gd name="T3" fmla="*/ 6 h 70"/>
                <a:gd name="T4" fmla="*/ 95 w 99"/>
                <a:gd name="T5" fmla="*/ 10 h 70"/>
                <a:gd name="T6" fmla="*/ 97 w 99"/>
                <a:gd name="T7" fmla="*/ 24 h 70"/>
                <a:gd name="T8" fmla="*/ 84 w 99"/>
                <a:gd name="T9" fmla="*/ 30 h 70"/>
                <a:gd name="T10" fmla="*/ 76 w 99"/>
                <a:gd name="T11" fmla="*/ 28 h 70"/>
                <a:gd name="T12" fmla="*/ 27 w 99"/>
                <a:gd name="T13" fmla="*/ 52 h 70"/>
                <a:gd name="T14" fmla="*/ 24 w 99"/>
                <a:gd name="T15" fmla="*/ 62 h 70"/>
                <a:gd name="T16" fmla="*/ 10 w 99"/>
                <a:gd name="T17" fmla="*/ 68 h 70"/>
                <a:gd name="T18" fmla="*/ 1 w 99"/>
                <a:gd name="T19" fmla="*/ 56 h 70"/>
                <a:gd name="T20" fmla="*/ 5 w 99"/>
                <a:gd name="T21" fmla="*/ 44 h 70"/>
                <a:gd name="T22" fmla="*/ 24 w 99"/>
                <a:gd name="T23" fmla="*/ 16 h 70"/>
                <a:gd name="T24" fmla="*/ 37 w 99"/>
                <a:gd name="T25" fmla="*/ 7 h 70"/>
                <a:gd name="T26" fmla="*/ 38 w 99"/>
                <a:gd name="T27" fmla="*/ 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9" h="70">
                  <a:moveTo>
                    <a:pt x="38" y="7"/>
                  </a:moveTo>
                  <a:cubicBezTo>
                    <a:pt x="53" y="0"/>
                    <a:pt x="69" y="0"/>
                    <a:pt x="86" y="6"/>
                  </a:cubicBezTo>
                  <a:cubicBezTo>
                    <a:pt x="89" y="7"/>
                    <a:pt x="93" y="8"/>
                    <a:pt x="95" y="10"/>
                  </a:cubicBezTo>
                  <a:cubicBezTo>
                    <a:pt x="99" y="14"/>
                    <a:pt x="99" y="20"/>
                    <a:pt x="97" y="24"/>
                  </a:cubicBezTo>
                  <a:cubicBezTo>
                    <a:pt x="94" y="29"/>
                    <a:pt x="89" y="31"/>
                    <a:pt x="84" y="30"/>
                  </a:cubicBezTo>
                  <a:cubicBezTo>
                    <a:pt x="81" y="29"/>
                    <a:pt x="78" y="28"/>
                    <a:pt x="76" y="28"/>
                  </a:cubicBezTo>
                  <a:cubicBezTo>
                    <a:pt x="55" y="21"/>
                    <a:pt x="34" y="32"/>
                    <a:pt x="27" y="52"/>
                  </a:cubicBezTo>
                  <a:cubicBezTo>
                    <a:pt x="26" y="56"/>
                    <a:pt x="25" y="59"/>
                    <a:pt x="24" y="62"/>
                  </a:cubicBezTo>
                  <a:cubicBezTo>
                    <a:pt x="22" y="67"/>
                    <a:pt x="16" y="70"/>
                    <a:pt x="10" y="68"/>
                  </a:cubicBezTo>
                  <a:cubicBezTo>
                    <a:pt x="4" y="67"/>
                    <a:pt x="0" y="61"/>
                    <a:pt x="1" y="56"/>
                  </a:cubicBezTo>
                  <a:cubicBezTo>
                    <a:pt x="2" y="52"/>
                    <a:pt x="3" y="48"/>
                    <a:pt x="5" y="44"/>
                  </a:cubicBezTo>
                  <a:cubicBezTo>
                    <a:pt x="9" y="33"/>
                    <a:pt x="15" y="24"/>
                    <a:pt x="24" y="16"/>
                  </a:cubicBezTo>
                  <a:cubicBezTo>
                    <a:pt x="28" y="13"/>
                    <a:pt x="33" y="10"/>
                    <a:pt x="37" y="7"/>
                  </a:cubicBezTo>
                  <a:lnTo>
                    <a:pt x="38" y="7"/>
                  </a:lnTo>
                  <a:close/>
                </a:path>
              </a:pathLst>
            </a:custGeom>
            <a:solidFill>
              <a:srgbClr val="996633"/>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panose="020B0604020202020204" pitchFamily="34" charset="0"/>
                <a:cs typeface="Arial" panose="020B0604020202020204" pitchFamily="34" charset="0"/>
              </a:endParaRPr>
            </a:p>
          </p:txBody>
        </p:sp>
        <p:sp>
          <p:nvSpPr>
            <p:cNvPr id="29" name="Freeform 31"/>
            <p:cNvSpPr/>
            <p:nvPr/>
          </p:nvSpPr>
          <p:spPr bwMode="auto">
            <a:xfrm>
              <a:off x="7755417" y="1783471"/>
              <a:ext cx="83093" cy="83093"/>
            </a:xfrm>
            <a:custGeom>
              <a:avLst/>
              <a:gdLst>
                <a:gd name="T0" fmla="*/ 4 w 43"/>
                <a:gd name="T1" fmla="*/ 30 h 43"/>
                <a:gd name="T2" fmla="*/ 13 w 43"/>
                <a:gd name="T3" fmla="*/ 5 h 43"/>
                <a:gd name="T4" fmla="*/ 39 w 43"/>
                <a:gd name="T5" fmla="*/ 13 h 43"/>
                <a:gd name="T6" fmla="*/ 30 w 43"/>
                <a:gd name="T7" fmla="*/ 39 h 43"/>
                <a:gd name="T8" fmla="*/ 4 w 43"/>
                <a:gd name="T9" fmla="*/ 30 h 43"/>
              </a:gdLst>
              <a:ahLst/>
              <a:cxnLst>
                <a:cxn ang="0">
                  <a:pos x="T0" y="T1"/>
                </a:cxn>
                <a:cxn ang="0">
                  <a:pos x="T2" y="T3"/>
                </a:cxn>
                <a:cxn ang="0">
                  <a:pos x="T4" y="T5"/>
                </a:cxn>
                <a:cxn ang="0">
                  <a:pos x="T6" y="T7"/>
                </a:cxn>
                <a:cxn ang="0">
                  <a:pos x="T8" y="T9"/>
                </a:cxn>
              </a:cxnLst>
              <a:rect l="0" t="0" r="r" b="b"/>
              <a:pathLst>
                <a:path w="43" h="43">
                  <a:moveTo>
                    <a:pt x="4" y="30"/>
                  </a:moveTo>
                  <a:cubicBezTo>
                    <a:pt x="0" y="21"/>
                    <a:pt x="4" y="9"/>
                    <a:pt x="13" y="5"/>
                  </a:cubicBezTo>
                  <a:cubicBezTo>
                    <a:pt x="22" y="0"/>
                    <a:pt x="34" y="4"/>
                    <a:pt x="39" y="13"/>
                  </a:cubicBezTo>
                  <a:cubicBezTo>
                    <a:pt x="43" y="22"/>
                    <a:pt x="39" y="34"/>
                    <a:pt x="30" y="39"/>
                  </a:cubicBezTo>
                  <a:cubicBezTo>
                    <a:pt x="21" y="43"/>
                    <a:pt x="9" y="40"/>
                    <a:pt x="4" y="30"/>
                  </a:cubicBezTo>
                  <a:close/>
                </a:path>
              </a:pathLst>
            </a:custGeom>
            <a:grp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panose="020B0604020202020204" pitchFamily="34" charset="0"/>
                <a:cs typeface="Arial" panose="020B0604020202020204" pitchFamily="34" charset="0"/>
              </a:endParaRPr>
            </a:p>
          </p:txBody>
        </p:sp>
        <p:sp>
          <p:nvSpPr>
            <p:cNvPr id="30" name="Freeform 32"/>
            <p:cNvSpPr/>
            <p:nvPr/>
          </p:nvSpPr>
          <p:spPr bwMode="auto">
            <a:xfrm>
              <a:off x="4321717" y="5978044"/>
              <a:ext cx="281864" cy="175147"/>
            </a:xfrm>
            <a:custGeom>
              <a:avLst/>
              <a:gdLst>
                <a:gd name="T0" fmla="*/ 108 w 146"/>
                <a:gd name="T1" fmla="*/ 0 h 91"/>
                <a:gd name="T2" fmla="*/ 109 w 146"/>
                <a:gd name="T3" fmla="*/ 1 h 91"/>
                <a:gd name="T4" fmla="*/ 145 w 146"/>
                <a:gd name="T5" fmla="*/ 28 h 91"/>
                <a:gd name="T6" fmla="*/ 146 w 146"/>
                <a:gd name="T7" fmla="*/ 29 h 91"/>
                <a:gd name="T8" fmla="*/ 107 w 146"/>
                <a:gd name="T9" fmla="*/ 58 h 91"/>
                <a:gd name="T10" fmla="*/ 107 w 146"/>
                <a:gd name="T11" fmla="*/ 39 h 91"/>
                <a:gd name="T12" fmla="*/ 106 w 146"/>
                <a:gd name="T13" fmla="*/ 39 h 91"/>
                <a:gd name="T14" fmla="*/ 49 w 146"/>
                <a:gd name="T15" fmla="*/ 39 h 91"/>
                <a:gd name="T16" fmla="*/ 20 w 146"/>
                <a:gd name="T17" fmla="*/ 70 h 91"/>
                <a:gd name="T18" fmla="*/ 21 w 146"/>
                <a:gd name="T19" fmla="*/ 77 h 91"/>
                <a:gd name="T20" fmla="*/ 21 w 146"/>
                <a:gd name="T21" fmla="*/ 79 h 91"/>
                <a:gd name="T22" fmla="*/ 6 w 146"/>
                <a:gd name="T23" fmla="*/ 91 h 91"/>
                <a:gd name="T24" fmla="*/ 2 w 146"/>
                <a:gd name="T25" fmla="*/ 82 h 91"/>
                <a:gd name="T26" fmla="*/ 1 w 146"/>
                <a:gd name="T27" fmla="*/ 73 h 91"/>
                <a:gd name="T28" fmla="*/ 0 w 146"/>
                <a:gd name="T29" fmla="*/ 71 h 91"/>
                <a:gd name="T30" fmla="*/ 0 w 146"/>
                <a:gd name="T31" fmla="*/ 65 h 91"/>
                <a:gd name="T32" fmla="*/ 1 w 146"/>
                <a:gd name="T33" fmla="*/ 60 h 91"/>
                <a:gd name="T34" fmla="*/ 18 w 146"/>
                <a:gd name="T35" fmla="*/ 30 h 91"/>
                <a:gd name="T36" fmla="*/ 50 w 146"/>
                <a:gd name="T37" fmla="*/ 19 h 91"/>
                <a:gd name="T38" fmla="*/ 105 w 146"/>
                <a:gd name="T39" fmla="*/ 19 h 91"/>
                <a:gd name="T40" fmla="*/ 107 w 146"/>
                <a:gd name="T41" fmla="*/ 19 h 91"/>
                <a:gd name="T42" fmla="*/ 107 w 146"/>
                <a:gd name="T43" fmla="*/ 0 h 91"/>
                <a:gd name="T44" fmla="*/ 108 w 146"/>
                <a:gd name="T45"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6" h="91">
                  <a:moveTo>
                    <a:pt x="108" y="0"/>
                  </a:moveTo>
                  <a:cubicBezTo>
                    <a:pt x="108" y="0"/>
                    <a:pt x="108" y="1"/>
                    <a:pt x="109" y="1"/>
                  </a:cubicBezTo>
                  <a:cubicBezTo>
                    <a:pt x="121" y="10"/>
                    <a:pt x="133" y="19"/>
                    <a:pt x="145" y="28"/>
                  </a:cubicBezTo>
                  <a:cubicBezTo>
                    <a:pt x="145" y="28"/>
                    <a:pt x="145" y="28"/>
                    <a:pt x="146" y="29"/>
                  </a:cubicBezTo>
                  <a:cubicBezTo>
                    <a:pt x="133" y="39"/>
                    <a:pt x="120" y="48"/>
                    <a:pt x="107" y="58"/>
                  </a:cubicBezTo>
                  <a:cubicBezTo>
                    <a:pt x="107" y="52"/>
                    <a:pt x="107" y="45"/>
                    <a:pt x="107" y="39"/>
                  </a:cubicBezTo>
                  <a:cubicBezTo>
                    <a:pt x="107" y="39"/>
                    <a:pt x="106" y="39"/>
                    <a:pt x="106" y="39"/>
                  </a:cubicBezTo>
                  <a:cubicBezTo>
                    <a:pt x="87" y="39"/>
                    <a:pt x="68" y="39"/>
                    <a:pt x="49" y="39"/>
                  </a:cubicBezTo>
                  <a:cubicBezTo>
                    <a:pt x="32" y="39"/>
                    <a:pt x="19" y="53"/>
                    <a:pt x="20" y="70"/>
                  </a:cubicBezTo>
                  <a:cubicBezTo>
                    <a:pt x="20" y="72"/>
                    <a:pt x="21" y="75"/>
                    <a:pt x="21" y="77"/>
                  </a:cubicBezTo>
                  <a:cubicBezTo>
                    <a:pt x="21" y="78"/>
                    <a:pt x="21" y="79"/>
                    <a:pt x="21" y="79"/>
                  </a:cubicBezTo>
                  <a:cubicBezTo>
                    <a:pt x="16" y="83"/>
                    <a:pt x="11" y="87"/>
                    <a:pt x="6" y="91"/>
                  </a:cubicBezTo>
                  <a:cubicBezTo>
                    <a:pt x="5" y="88"/>
                    <a:pt x="3" y="85"/>
                    <a:pt x="2" y="82"/>
                  </a:cubicBezTo>
                  <a:cubicBezTo>
                    <a:pt x="2" y="79"/>
                    <a:pt x="1" y="76"/>
                    <a:pt x="1" y="73"/>
                  </a:cubicBezTo>
                  <a:cubicBezTo>
                    <a:pt x="0" y="71"/>
                    <a:pt x="0" y="71"/>
                    <a:pt x="0" y="71"/>
                  </a:cubicBezTo>
                  <a:cubicBezTo>
                    <a:pt x="0" y="69"/>
                    <a:pt x="0" y="67"/>
                    <a:pt x="0" y="65"/>
                  </a:cubicBezTo>
                  <a:cubicBezTo>
                    <a:pt x="0" y="63"/>
                    <a:pt x="1" y="62"/>
                    <a:pt x="1" y="60"/>
                  </a:cubicBezTo>
                  <a:cubicBezTo>
                    <a:pt x="3" y="48"/>
                    <a:pt x="9" y="38"/>
                    <a:pt x="18" y="30"/>
                  </a:cubicBezTo>
                  <a:cubicBezTo>
                    <a:pt x="28" y="23"/>
                    <a:pt x="38" y="19"/>
                    <a:pt x="50" y="19"/>
                  </a:cubicBezTo>
                  <a:cubicBezTo>
                    <a:pt x="68" y="19"/>
                    <a:pt x="87" y="19"/>
                    <a:pt x="105" y="19"/>
                  </a:cubicBezTo>
                  <a:cubicBezTo>
                    <a:pt x="106" y="19"/>
                    <a:pt x="107" y="19"/>
                    <a:pt x="107" y="19"/>
                  </a:cubicBezTo>
                  <a:cubicBezTo>
                    <a:pt x="107" y="13"/>
                    <a:pt x="107" y="6"/>
                    <a:pt x="107" y="0"/>
                  </a:cubicBezTo>
                  <a:cubicBezTo>
                    <a:pt x="108" y="0"/>
                    <a:pt x="108" y="0"/>
                    <a:pt x="108" y="0"/>
                  </a:cubicBezTo>
                </a:path>
              </a:pathLst>
            </a:custGeom>
            <a:solidFill>
              <a:srgbClr val="D63850"/>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panose="020B0604020202020204" pitchFamily="34" charset="0"/>
                <a:cs typeface="Arial" panose="020B0604020202020204" pitchFamily="34" charset="0"/>
              </a:endParaRPr>
            </a:p>
          </p:txBody>
        </p:sp>
        <p:sp>
          <p:nvSpPr>
            <p:cNvPr id="31" name="Freeform 33"/>
            <p:cNvSpPr/>
            <p:nvPr/>
          </p:nvSpPr>
          <p:spPr bwMode="auto">
            <a:xfrm>
              <a:off x="4341268" y="6064395"/>
              <a:ext cx="281050" cy="175147"/>
            </a:xfrm>
            <a:custGeom>
              <a:avLst/>
              <a:gdLst>
                <a:gd name="T0" fmla="*/ 39 w 146"/>
                <a:gd name="T1" fmla="*/ 91 h 91"/>
                <a:gd name="T2" fmla="*/ 38 w 146"/>
                <a:gd name="T3" fmla="*/ 90 h 91"/>
                <a:gd name="T4" fmla="*/ 1 w 146"/>
                <a:gd name="T5" fmla="*/ 63 h 91"/>
                <a:gd name="T6" fmla="*/ 0 w 146"/>
                <a:gd name="T7" fmla="*/ 62 h 91"/>
                <a:gd name="T8" fmla="*/ 39 w 146"/>
                <a:gd name="T9" fmla="*/ 33 h 91"/>
                <a:gd name="T10" fmla="*/ 39 w 146"/>
                <a:gd name="T11" fmla="*/ 52 h 91"/>
                <a:gd name="T12" fmla="*/ 40 w 146"/>
                <a:gd name="T13" fmla="*/ 52 h 91"/>
                <a:gd name="T14" fmla="*/ 97 w 146"/>
                <a:gd name="T15" fmla="*/ 52 h 91"/>
                <a:gd name="T16" fmla="*/ 126 w 146"/>
                <a:gd name="T17" fmla="*/ 21 h 91"/>
                <a:gd name="T18" fmla="*/ 125 w 146"/>
                <a:gd name="T19" fmla="*/ 13 h 91"/>
                <a:gd name="T20" fmla="*/ 125 w 146"/>
                <a:gd name="T21" fmla="*/ 12 h 91"/>
                <a:gd name="T22" fmla="*/ 140 w 146"/>
                <a:gd name="T23" fmla="*/ 0 h 91"/>
                <a:gd name="T24" fmla="*/ 144 w 146"/>
                <a:gd name="T25" fmla="*/ 9 h 91"/>
                <a:gd name="T26" fmla="*/ 146 w 146"/>
                <a:gd name="T27" fmla="*/ 18 h 91"/>
                <a:gd name="T28" fmla="*/ 146 w 146"/>
                <a:gd name="T29" fmla="*/ 19 h 91"/>
                <a:gd name="T30" fmla="*/ 146 w 146"/>
                <a:gd name="T31" fmla="*/ 26 h 91"/>
                <a:gd name="T32" fmla="*/ 145 w 146"/>
                <a:gd name="T33" fmla="*/ 30 h 91"/>
                <a:gd name="T34" fmla="*/ 128 w 146"/>
                <a:gd name="T35" fmla="*/ 61 h 91"/>
                <a:gd name="T36" fmla="*/ 96 w 146"/>
                <a:gd name="T37" fmla="*/ 71 h 91"/>
                <a:gd name="T38" fmla="*/ 41 w 146"/>
                <a:gd name="T39" fmla="*/ 71 h 91"/>
                <a:gd name="T40" fmla="*/ 39 w 146"/>
                <a:gd name="T41" fmla="*/ 71 h 91"/>
                <a:gd name="T42" fmla="*/ 39 w 146"/>
                <a:gd name="T43" fmla="*/ 91 h 91"/>
                <a:gd name="T44" fmla="*/ 39 w 146"/>
                <a:gd name="T45" fmla="*/ 91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6" h="91">
                  <a:moveTo>
                    <a:pt x="39" y="91"/>
                  </a:moveTo>
                  <a:cubicBezTo>
                    <a:pt x="38" y="91"/>
                    <a:pt x="38" y="90"/>
                    <a:pt x="38" y="90"/>
                  </a:cubicBezTo>
                  <a:cubicBezTo>
                    <a:pt x="26" y="81"/>
                    <a:pt x="13" y="72"/>
                    <a:pt x="1" y="63"/>
                  </a:cubicBezTo>
                  <a:cubicBezTo>
                    <a:pt x="1" y="63"/>
                    <a:pt x="1" y="62"/>
                    <a:pt x="0" y="62"/>
                  </a:cubicBezTo>
                  <a:cubicBezTo>
                    <a:pt x="13" y="52"/>
                    <a:pt x="26" y="42"/>
                    <a:pt x="39" y="33"/>
                  </a:cubicBezTo>
                  <a:cubicBezTo>
                    <a:pt x="39" y="39"/>
                    <a:pt x="39" y="45"/>
                    <a:pt x="39" y="52"/>
                  </a:cubicBezTo>
                  <a:cubicBezTo>
                    <a:pt x="39" y="52"/>
                    <a:pt x="40" y="52"/>
                    <a:pt x="40" y="52"/>
                  </a:cubicBezTo>
                  <a:cubicBezTo>
                    <a:pt x="59" y="52"/>
                    <a:pt x="78" y="52"/>
                    <a:pt x="97" y="52"/>
                  </a:cubicBezTo>
                  <a:cubicBezTo>
                    <a:pt x="114" y="52"/>
                    <a:pt x="127" y="38"/>
                    <a:pt x="126" y="21"/>
                  </a:cubicBezTo>
                  <a:cubicBezTo>
                    <a:pt x="126" y="19"/>
                    <a:pt x="125" y="16"/>
                    <a:pt x="125" y="13"/>
                  </a:cubicBezTo>
                  <a:cubicBezTo>
                    <a:pt x="125" y="13"/>
                    <a:pt x="125" y="12"/>
                    <a:pt x="125" y="12"/>
                  </a:cubicBezTo>
                  <a:cubicBezTo>
                    <a:pt x="130" y="8"/>
                    <a:pt x="135" y="4"/>
                    <a:pt x="140" y="0"/>
                  </a:cubicBezTo>
                  <a:cubicBezTo>
                    <a:pt x="142" y="3"/>
                    <a:pt x="143" y="6"/>
                    <a:pt x="144" y="9"/>
                  </a:cubicBezTo>
                  <a:cubicBezTo>
                    <a:pt x="145" y="12"/>
                    <a:pt x="145" y="15"/>
                    <a:pt x="146" y="18"/>
                  </a:cubicBezTo>
                  <a:cubicBezTo>
                    <a:pt x="146" y="19"/>
                    <a:pt x="146" y="19"/>
                    <a:pt x="146" y="19"/>
                  </a:cubicBezTo>
                  <a:cubicBezTo>
                    <a:pt x="146" y="21"/>
                    <a:pt x="146" y="24"/>
                    <a:pt x="146" y="26"/>
                  </a:cubicBezTo>
                  <a:cubicBezTo>
                    <a:pt x="146" y="27"/>
                    <a:pt x="145" y="29"/>
                    <a:pt x="145" y="30"/>
                  </a:cubicBezTo>
                  <a:cubicBezTo>
                    <a:pt x="143" y="43"/>
                    <a:pt x="137" y="53"/>
                    <a:pt x="128" y="61"/>
                  </a:cubicBezTo>
                  <a:cubicBezTo>
                    <a:pt x="119" y="68"/>
                    <a:pt x="108" y="72"/>
                    <a:pt x="96" y="71"/>
                  </a:cubicBezTo>
                  <a:cubicBezTo>
                    <a:pt x="78" y="71"/>
                    <a:pt x="59" y="71"/>
                    <a:pt x="41" y="71"/>
                  </a:cubicBezTo>
                  <a:cubicBezTo>
                    <a:pt x="40" y="71"/>
                    <a:pt x="40" y="71"/>
                    <a:pt x="39" y="71"/>
                  </a:cubicBezTo>
                  <a:cubicBezTo>
                    <a:pt x="39" y="78"/>
                    <a:pt x="39" y="84"/>
                    <a:pt x="39" y="91"/>
                  </a:cubicBezTo>
                  <a:cubicBezTo>
                    <a:pt x="39" y="91"/>
                    <a:pt x="39" y="91"/>
                    <a:pt x="39" y="91"/>
                  </a:cubicBezTo>
                </a:path>
              </a:pathLst>
            </a:custGeom>
            <a:solidFill>
              <a:srgbClr val="D63850"/>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panose="020B0604020202020204" pitchFamily="34" charset="0"/>
                <a:cs typeface="Arial" panose="020B0604020202020204" pitchFamily="34" charset="0"/>
              </a:endParaRPr>
            </a:p>
          </p:txBody>
        </p:sp>
        <p:sp>
          <p:nvSpPr>
            <p:cNvPr id="32" name="Freeform 34"/>
            <p:cNvSpPr>
              <a:spLocks noEditPoints="1"/>
            </p:cNvSpPr>
            <p:nvPr/>
          </p:nvSpPr>
          <p:spPr bwMode="auto">
            <a:xfrm>
              <a:off x="7933009" y="1644983"/>
              <a:ext cx="866775" cy="866775"/>
            </a:xfrm>
            <a:custGeom>
              <a:avLst/>
              <a:gdLst>
                <a:gd name="T0" fmla="*/ 447 w 450"/>
                <a:gd name="T1" fmla="*/ 224 h 450"/>
                <a:gd name="T2" fmla="*/ 446 w 450"/>
                <a:gd name="T3" fmla="*/ 186 h 450"/>
                <a:gd name="T4" fmla="*/ 435 w 450"/>
                <a:gd name="T5" fmla="*/ 164 h 450"/>
                <a:gd name="T6" fmla="*/ 425 w 450"/>
                <a:gd name="T7" fmla="*/ 131 h 450"/>
                <a:gd name="T8" fmla="*/ 407 w 450"/>
                <a:gd name="T9" fmla="*/ 100 h 450"/>
                <a:gd name="T10" fmla="*/ 388 w 450"/>
                <a:gd name="T11" fmla="*/ 70 h 450"/>
                <a:gd name="T12" fmla="*/ 351 w 450"/>
                <a:gd name="T13" fmla="*/ 39 h 450"/>
                <a:gd name="T14" fmla="*/ 331 w 450"/>
                <a:gd name="T15" fmla="*/ 27 h 450"/>
                <a:gd name="T16" fmla="*/ 299 w 450"/>
                <a:gd name="T17" fmla="*/ 13 h 450"/>
                <a:gd name="T18" fmla="*/ 252 w 450"/>
                <a:gd name="T19" fmla="*/ 2 h 450"/>
                <a:gd name="T20" fmla="*/ 228 w 450"/>
                <a:gd name="T21" fmla="*/ 2 h 450"/>
                <a:gd name="T22" fmla="*/ 193 w 450"/>
                <a:gd name="T23" fmla="*/ 6 h 450"/>
                <a:gd name="T24" fmla="*/ 182 w 450"/>
                <a:gd name="T25" fmla="*/ 8 h 450"/>
                <a:gd name="T26" fmla="*/ 148 w 450"/>
                <a:gd name="T27" fmla="*/ 14 h 450"/>
                <a:gd name="T28" fmla="*/ 125 w 450"/>
                <a:gd name="T29" fmla="*/ 24 h 450"/>
                <a:gd name="T30" fmla="*/ 115 w 450"/>
                <a:gd name="T31" fmla="*/ 51 h 450"/>
                <a:gd name="T32" fmla="*/ 88 w 450"/>
                <a:gd name="T33" fmla="*/ 51 h 450"/>
                <a:gd name="T34" fmla="*/ 69 w 450"/>
                <a:gd name="T35" fmla="*/ 65 h 450"/>
                <a:gd name="T36" fmla="*/ 66 w 450"/>
                <a:gd name="T37" fmla="*/ 92 h 450"/>
                <a:gd name="T38" fmla="*/ 40 w 450"/>
                <a:gd name="T39" fmla="*/ 100 h 450"/>
                <a:gd name="T40" fmla="*/ 28 w 450"/>
                <a:gd name="T41" fmla="*/ 120 h 450"/>
                <a:gd name="T42" fmla="*/ 32 w 450"/>
                <a:gd name="T43" fmla="*/ 147 h 450"/>
                <a:gd name="T44" fmla="*/ 12 w 450"/>
                <a:gd name="T45" fmla="*/ 164 h 450"/>
                <a:gd name="T46" fmla="*/ 3 w 450"/>
                <a:gd name="T47" fmla="*/ 185 h 450"/>
                <a:gd name="T48" fmla="*/ 17 w 450"/>
                <a:gd name="T49" fmla="*/ 209 h 450"/>
                <a:gd name="T50" fmla="*/ 2 w 450"/>
                <a:gd name="T51" fmla="*/ 231 h 450"/>
                <a:gd name="T52" fmla="*/ 4 w 450"/>
                <a:gd name="T53" fmla="*/ 254 h 450"/>
                <a:gd name="T54" fmla="*/ 7 w 450"/>
                <a:gd name="T55" fmla="*/ 265 h 450"/>
                <a:gd name="T56" fmla="*/ 15 w 450"/>
                <a:gd name="T57" fmla="*/ 299 h 450"/>
                <a:gd name="T58" fmla="*/ 23 w 450"/>
                <a:gd name="T59" fmla="*/ 320 h 450"/>
                <a:gd name="T60" fmla="*/ 41 w 450"/>
                <a:gd name="T61" fmla="*/ 348 h 450"/>
                <a:gd name="T62" fmla="*/ 48 w 450"/>
                <a:gd name="T63" fmla="*/ 358 h 450"/>
                <a:gd name="T64" fmla="*/ 70 w 450"/>
                <a:gd name="T65" fmla="*/ 384 h 450"/>
                <a:gd name="T66" fmla="*/ 95 w 450"/>
                <a:gd name="T67" fmla="*/ 408 h 450"/>
                <a:gd name="T68" fmla="*/ 116 w 450"/>
                <a:gd name="T69" fmla="*/ 418 h 450"/>
                <a:gd name="T70" fmla="*/ 147 w 450"/>
                <a:gd name="T71" fmla="*/ 433 h 450"/>
                <a:gd name="T72" fmla="*/ 180 w 450"/>
                <a:gd name="T73" fmla="*/ 440 h 450"/>
                <a:gd name="T74" fmla="*/ 191 w 450"/>
                <a:gd name="T75" fmla="*/ 443 h 450"/>
                <a:gd name="T76" fmla="*/ 226 w 450"/>
                <a:gd name="T77" fmla="*/ 449 h 450"/>
                <a:gd name="T78" fmla="*/ 250 w 450"/>
                <a:gd name="T79" fmla="*/ 448 h 450"/>
                <a:gd name="T80" fmla="*/ 295 w 450"/>
                <a:gd name="T81" fmla="*/ 438 h 450"/>
                <a:gd name="T82" fmla="*/ 325 w 450"/>
                <a:gd name="T83" fmla="*/ 421 h 450"/>
                <a:gd name="T84" fmla="*/ 354 w 450"/>
                <a:gd name="T85" fmla="*/ 384 h 450"/>
                <a:gd name="T86" fmla="*/ 381 w 450"/>
                <a:gd name="T87" fmla="*/ 380 h 450"/>
                <a:gd name="T88" fmla="*/ 406 w 450"/>
                <a:gd name="T89" fmla="*/ 355 h 450"/>
                <a:gd name="T90" fmla="*/ 425 w 450"/>
                <a:gd name="T91" fmla="*/ 325 h 450"/>
                <a:gd name="T92" fmla="*/ 431 w 450"/>
                <a:gd name="T93" fmla="*/ 304 h 450"/>
                <a:gd name="T94" fmla="*/ 421 w 450"/>
                <a:gd name="T95" fmla="*/ 276 h 450"/>
                <a:gd name="T96" fmla="*/ 445 w 450"/>
                <a:gd name="T97" fmla="*/ 257 h 450"/>
                <a:gd name="T98" fmla="*/ 447 w 450"/>
                <a:gd name="T99" fmla="*/ 234 h 450"/>
                <a:gd name="T100" fmla="*/ 280 w 450"/>
                <a:gd name="T101" fmla="*/ 313 h 450"/>
                <a:gd name="T102" fmla="*/ 277 w 450"/>
                <a:gd name="T103" fmla="*/ 75 h 450"/>
                <a:gd name="T104" fmla="*/ 120 w 450"/>
                <a:gd name="T105" fmla="*/ 170 h 450"/>
                <a:gd name="T106" fmla="*/ 125 w 450"/>
                <a:gd name="T107" fmla="*/ 287 h 450"/>
                <a:gd name="T108" fmla="*/ 231 w 450"/>
                <a:gd name="T109" fmla="*/ 399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50" h="450">
                  <a:moveTo>
                    <a:pt x="447" y="234"/>
                  </a:moveTo>
                  <a:cubicBezTo>
                    <a:pt x="448" y="234"/>
                    <a:pt x="449" y="234"/>
                    <a:pt x="449" y="234"/>
                  </a:cubicBezTo>
                  <a:cubicBezTo>
                    <a:pt x="450" y="230"/>
                    <a:pt x="449" y="226"/>
                    <a:pt x="449" y="222"/>
                  </a:cubicBezTo>
                  <a:cubicBezTo>
                    <a:pt x="449" y="222"/>
                    <a:pt x="448" y="223"/>
                    <a:pt x="447" y="223"/>
                  </a:cubicBezTo>
                  <a:cubicBezTo>
                    <a:pt x="447" y="223"/>
                    <a:pt x="447" y="224"/>
                    <a:pt x="447" y="224"/>
                  </a:cubicBezTo>
                  <a:cubicBezTo>
                    <a:pt x="447" y="224"/>
                    <a:pt x="447" y="224"/>
                    <a:pt x="447" y="224"/>
                  </a:cubicBezTo>
                  <a:cubicBezTo>
                    <a:pt x="435" y="224"/>
                    <a:pt x="427" y="219"/>
                    <a:pt x="427" y="213"/>
                  </a:cubicBezTo>
                  <a:cubicBezTo>
                    <a:pt x="426" y="206"/>
                    <a:pt x="435" y="200"/>
                    <a:pt x="443" y="199"/>
                  </a:cubicBezTo>
                  <a:cubicBezTo>
                    <a:pt x="443" y="199"/>
                    <a:pt x="443" y="199"/>
                    <a:pt x="443" y="199"/>
                  </a:cubicBezTo>
                  <a:cubicBezTo>
                    <a:pt x="444" y="198"/>
                    <a:pt x="444" y="198"/>
                    <a:pt x="444" y="198"/>
                  </a:cubicBezTo>
                  <a:cubicBezTo>
                    <a:pt x="445" y="198"/>
                    <a:pt x="446" y="198"/>
                    <a:pt x="447" y="198"/>
                  </a:cubicBezTo>
                  <a:cubicBezTo>
                    <a:pt x="447" y="194"/>
                    <a:pt x="446" y="190"/>
                    <a:pt x="446" y="186"/>
                  </a:cubicBezTo>
                  <a:cubicBezTo>
                    <a:pt x="445" y="187"/>
                    <a:pt x="444" y="187"/>
                    <a:pt x="443" y="187"/>
                  </a:cubicBezTo>
                  <a:cubicBezTo>
                    <a:pt x="442" y="188"/>
                    <a:pt x="442" y="188"/>
                    <a:pt x="442" y="188"/>
                  </a:cubicBezTo>
                  <a:cubicBezTo>
                    <a:pt x="442" y="188"/>
                    <a:pt x="442" y="188"/>
                    <a:pt x="442" y="188"/>
                  </a:cubicBezTo>
                  <a:cubicBezTo>
                    <a:pt x="432" y="188"/>
                    <a:pt x="422" y="187"/>
                    <a:pt x="421" y="180"/>
                  </a:cubicBezTo>
                  <a:cubicBezTo>
                    <a:pt x="419" y="174"/>
                    <a:pt x="427" y="166"/>
                    <a:pt x="435" y="164"/>
                  </a:cubicBezTo>
                  <a:cubicBezTo>
                    <a:pt x="435" y="164"/>
                    <a:pt x="435" y="164"/>
                    <a:pt x="435" y="164"/>
                  </a:cubicBezTo>
                  <a:cubicBezTo>
                    <a:pt x="436" y="164"/>
                    <a:pt x="436" y="164"/>
                    <a:pt x="436" y="164"/>
                  </a:cubicBezTo>
                  <a:cubicBezTo>
                    <a:pt x="438" y="163"/>
                    <a:pt x="439" y="163"/>
                    <a:pt x="440" y="163"/>
                  </a:cubicBezTo>
                  <a:cubicBezTo>
                    <a:pt x="439" y="159"/>
                    <a:pt x="438" y="155"/>
                    <a:pt x="437" y="151"/>
                  </a:cubicBezTo>
                  <a:cubicBezTo>
                    <a:pt x="436" y="152"/>
                    <a:pt x="435" y="152"/>
                    <a:pt x="434" y="153"/>
                  </a:cubicBezTo>
                  <a:cubicBezTo>
                    <a:pt x="424" y="157"/>
                    <a:pt x="414" y="155"/>
                    <a:pt x="412" y="149"/>
                  </a:cubicBezTo>
                  <a:cubicBezTo>
                    <a:pt x="409" y="143"/>
                    <a:pt x="415" y="135"/>
                    <a:pt x="425" y="131"/>
                  </a:cubicBezTo>
                  <a:cubicBezTo>
                    <a:pt x="426" y="130"/>
                    <a:pt x="427" y="130"/>
                    <a:pt x="428" y="130"/>
                  </a:cubicBezTo>
                  <a:cubicBezTo>
                    <a:pt x="426" y="126"/>
                    <a:pt x="424" y="122"/>
                    <a:pt x="423" y="119"/>
                  </a:cubicBezTo>
                  <a:cubicBezTo>
                    <a:pt x="422" y="119"/>
                    <a:pt x="421" y="120"/>
                    <a:pt x="420" y="120"/>
                  </a:cubicBezTo>
                  <a:cubicBezTo>
                    <a:pt x="419" y="121"/>
                    <a:pt x="419" y="121"/>
                    <a:pt x="419" y="121"/>
                  </a:cubicBezTo>
                  <a:cubicBezTo>
                    <a:pt x="410" y="126"/>
                    <a:pt x="401" y="126"/>
                    <a:pt x="397" y="121"/>
                  </a:cubicBezTo>
                  <a:cubicBezTo>
                    <a:pt x="394" y="115"/>
                    <a:pt x="398" y="106"/>
                    <a:pt x="407" y="100"/>
                  </a:cubicBezTo>
                  <a:cubicBezTo>
                    <a:pt x="408" y="99"/>
                    <a:pt x="409" y="99"/>
                    <a:pt x="410" y="98"/>
                  </a:cubicBezTo>
                  <a:cubicBezTo>
                    <a:pt x="408" y="95"/>
                    <a:pt x="406" y="92"/>
                    <a:pt x="403" y="89"/>
                  </a:cubicBezTo>
                  <a:cubicBezTo>
                    <a:pt x="402" y="89"/>
                    <a:pt x="402" y="90"/>
                    <a:pt x="401" y="91"/>
                  </a:cubicBezTo>
                  <a:cubicBezTo>
                    <a:pt x="393" y="98"/>
                    <a:pt x="383" y="99"/>
                    <a:pt x="379" y="94"/>
                  </a:cubicBezTo>
                  <a:cubicBezTo>
                    <a:pt x="374" y="89"/>
                    <a:pt x="377" y="80"/>
                    <a:pt x="385" y="73"/>
                  </a:cubicBezTo>
                  <a:cubicBezTo>
                    <a:pt x="386" y="72"/>
                    <a:pt x="387" y="71"/>
                    <a:pt x="388" y="70"/>
                  </a:cubicBezTo>
                  <a:cubicBezTo>
                    <a:pt x="385" y="68"/>
                    <a:pt x="382" y="65"/>
                    <a:pt x="379" y="62"/>
                  </a:cubicBezTo>
                  <a:cubicBezTo>
                    <a:pt x="379" y="63"/>
                    <a:pt x="378" y="63"/>
                    <a:pt x="377" y="64"/>
                  </a:cubicBezTo>
                  <a:cubicBezTo>
                    <a:pt x="371" y="72"/>
                    <a:pt x="361" y="76"/>
                    <a:pt x="356" y="71"/>
                  </a:cubicBezTo>
                  <a:cubicBezTo>
                    <a:pt x="351" y="67"/>
                    <a:pt x="352" y="57"/>
                    <a:pt x="359" y="49"/>
                  </a:cubicBezTo>
                  <a:cubicBezTo>
                    <a:pt x="360" y="48"/>
                    <a:pt x="361" y="47"/>
                    <a:pt x="361" y="46"/>
                  </a:cubicBezTo>
                  <a:cubicBezTo>
                    <a:pt x="358" y="44"/>
                    <a:pt x="355" y="42"/>
                    <a:pt x="351" y="39"/>
                  </a:cubicBezTo>
                  <a:cubicBezTo>
                    <a:pt x="351" y="40"/>
                    <a:pt x="351" y="41"/>
                    <a:pt x="350" y="42"/>
                  </a:cubicBezTo>
                  <a:cubicBezTo>
                    <a:pt x="345" y="51"/>
                    <a:pt x="336" y="56"/>
                    <a:pt x="330" y="52"/>
                  </a:cubicBezTo>
                  <a:cubicBezTo>
                    <a:pt x="324" y="49"/>
                    <a:pt x="324" y="39"/>
                    <a:pt x="329" y="30"/>
                  </a:cubicBezTo>
                  <a:cubicBezTo>
                    <a:pt x="329" y="30"/>
                    <a:pt x="329" y="30"/>
                    <a:pt x="329" y="30"/>
                  </a:cubicBezTo>
                  <a:cubicBezTo>
                    <a:pt x="330" y="30"/>
                    <a:pt x="330" y="30"/>
                    <a:pt x="330" y="30"/>
                  </a:cubicBezTo>
                  <a:cubicBezTo>
                    <a:pt x="330" y="29"/>
                    <a:pt x="331" y="28"/>
                    <a:pt x="331" y="27"/>
                  </a:cubicBezTo>
                  <a:cubicBezTo>
                    <a:pt x="328" y="25"/>
                    <a:pt x="324" y="23"/>
                    <a:pt x="321" y="22"/>
                  </a:cubicBezTo>
                  <a:cubicBezTo>
                    <a:pt x="320" y="22"/>
                    <a:pt x="320" y="23"/>
                    <a:pt x="320" y="24"/>
                  </a:cubicBezTo>
                  <a:cubicBezTo>
                    <a:pt x="316" y="34"/>
                    <a:pt x="307" y="40"/>
                    <a:pt x="301" y="37"/>
                  </a:cubicBezTo>
                  <a:cubicBezTo>
                    <a:pt x="295" y="35"/>
                    <a:pt x="294" y="26"/>
                    <a:pt x="297" y="16"/>
                  </a:cubicBezTo>
                  <a:cubicBezTo>
                    <a:pt x="297" y="16"/>
                    <a:pt x="297" y="15"/>
                    <a:pt x="297" y="15"/>
                  </a:cubicBezTo>
                  <a:cubicBezTo>
                    <a:pt x="298" y="14"/>
                    <a:pt x="298" y="13"/>
                    <a:pt x="299" y="13"/>
                  </a:cubicBezTo>
                  <a:cubicBezTo>
                    <a:pt x="295" y="11"/>
                    <a:pt x="291" y="10"/>
                    <a:pt x="287" y="9"/>
                  </a:cubicBezTo>
                  <a:cubicBezTo>
                    <a:pt x="287" y="10"/>
                    <a:pt x="287" y="10"/>
                    <a:pt x="287" y="11"/>
                  </a:cubicBezTo>
                  <a:cubicBezTo>
                    <a:pt x="284" y="21"/>
                    <a:pt x="277" y="29"/>
                    <a:pt x="271" y="27"/>
                  </a:cubicBezTo>
                  <a:cubicBezTo>
                    <a:pt x="264" y="26"/>
                    <a:pt x="261" y="16"/>
                    <a:pt x="263" y="6"/>
                  </a:cubicBezTo>
                  <a:cubicBezTo>
                    <a:pt x="264" y="5"/>
                    <a:pt x="264" y="4"/>
                    <a:pt x="264" y="4"/>
                  </a:cubicBezTo>
                  <a:cubicBezTo>
                    <a:pt x="260" y="3"/>
                    <a:pt x="256" y="2"/>
                    <a:pt x="252" y="2"/>
                  </a:cubicBezTo>
                  <a:cubicBezTo>
                    <a:pt x="252" y="2"/>
                    <a:pt x="252" y="3"/>
                    <a:pt x="252" y="4"/>
                  </a:cubicBezTo>
                  <a:cubicBezTo>
                    <a:pt x="252" y="4"/>
                    <a:pt x="252" y="5"/>
                    <a:pt x="252" y="6"/>
                  </a:cubicBezTo>
                  <a:cubicBezTo>
                    <a:pt x="251" y="15"/>
                    <a:pt x="245" y="22"/>
                    <a:pt x="239" y="22"/>
                  </a:cubicBezTo>
                  <a:cubicBezTo>
                    <a:pt x="233" y="21"/>
                    <a:pt x="228" y="13"/>
                    <a:pt x="228" y="4"/>
                  </a:cubicBezTo>
                  <a:cubicBezTo>
                    <a:pt x="228" y="4"/>
                    <a:pt x="228" y="4"/>
                    <a:pt x="228" y="4"/>
                  </a:cubicBezTo>
                  <a:cubicBezTo>
                    <a:pt x="228" y="4"/>
                    <a:pt x="228" y="2"/>
                    <a:pt x="228" y="2"/>
                  </a:cubicBezTo>
                  <a:cubicBezTo>
                    <a:pt x="228" y="1"/>
                    <a:pt x="228" y="1"/>
                    <a:pt x="228" y="0"/>
                  </a:cubicBezTo>
                  <a:cubicBezTo>
                    <a:pt x="225" y="0"/>
                    <a:pt x="221" y="0"/>
                    <a:pt x="217" y="0"/>
                  </a:cubicBezTo>
                  <a:cubicBezTo>
                    <a:pt x="217" y="1"/>
                    <a:pt x="217" y="1"/>
                    <a:pt x="217" y="1"/>
                  </a:cubicBezTo>
                  <a:cubicBezTo>
                    <a:pt x="217" y="2"/>
                    <a:pt x="217" y="3"/>
                    <a:pt x="217" y="4"/>
                  </a:cubicBezTo>
                  <a:cubicBezTo>
                    <a:pt x="217" y="14"/>
                    <a:pt x="213" y="21"/>
                    <a:pt x="207" y="22"/>
                  </a:cubicBezTo>
                  <a:cubicBezTo>
                    <a:pt x="201" y="22"/>
                    <a:pt x="195" y="16"/>
                    <a:pt x="193" y="6"/>
                  </a:cubicBezTo>
                  <a:cubicBezTo>
                    <a:pt x="193" y="6"/>
                    <a:pt x="193" y="6"/>
                    <a:pt x="193" y="6"/>
                  </a:cubicBezTo>
                  <a:cubicBezTo>
                    <a:pt x="193" y="6"/>
                    <a:pt x="193" y="4"/>
                    <a:pt x="193" y="4"/>
                  </a:cubicBezTo>
                  <a:cubicBezTo>
                    <a:pt x="193" y="3"/>
                    <a:pt x="193" y="3"/>
                    <a:pt x="193" y="2"/>
                  </a:cubicBezTo>
                  <a:cubicBezTo>
                    <a:pt x="189" y="3"/>
                    <a:pt x="185" y="3"/>
                    <a:pt x="182" y="4"/>
                  </a:cubicBezTo>
                  <a:cubicBezTo>
                    <a:pt x="182" y="5"/>
                    <a:pt x="182" y="5"/>
                    <a:pt x="182" y="5"/>
                  </a:cubicBezTo>
                  <a:cubicBezTo>
                    <a:pt x="182" y="6"/>
                    <a:pt x="182" y="7"/>
                    <a:pt x="182" y="8"/>
                  </a:cubicBezTo>
                  <a:cubicBezTo>
                    <a:pt x="184" y="17"/>
                    <a:pt x="181" y="25"/>
                    <a:pt x="175" y="27"/>
                  </a:cubicBezTo>
                  <a:cubicBezTo>
                    <a:pt x="169" y="28"/>
                    <a:pt x="163" y="22"/>
                    <a:pt x="159" y="14"/>
                  </a:cubicBezTo>
                  <a:cubicBezTo>
                    <a:pt x="159" y="13"/>
                    <a:pt x="159" y="12"/>
                    <a:pt x="158" y="11"/>
                  </a:cubicBezTo>
                  <a:cubicBezTo>
                    <a:pt x="158" y="10"/>
                    <a:pt x="158" y="10"/>
                    <a:pt x="158" y="10"/>
                  </a:cubicBezTo>
                  <a:cubicBezTo>
                    <a:pt x="155" y="11"/>
                    <a:pt x="151" y="12"/>
                    <a:pt x="147" y="14"/>
                  </a:cubicBezTo>
                  <a:cubicBezTo>
                    <a:pt x="148" y="14"/>
                    <a:pt x="148" y="14"/>
                    <a:pt x="148" y="14"/>
                  </a:cubicBezTo>
                  <a:cubicBezTo>
                    <a:pt x="148" y="14"/>
                    <a:pt x="148" y="15"/>
                    <a:pt x="148" y="16"/>
                  </a:cubicBezTo>
                  <a:cubicBezTo>
                    <a:pt x="148" y="16"/>
                    <a:pt x="149" y="17"/>
                    <a:pt x="149" y="17"/>
                  </a:cubicBezTo>
                  <a:cubicBezTo>
                    <a:pt x="151" y="26"/>
                    <a:pt x="149" y="34"/>
                    <a:pt x="144" y="37"/>
                  </a:cubicBezTo>
                  <a:cubicBezTo>
                    <a:pt x="139" y="39"/>
                    <a:pt x="132" y="35"/>
                    <a:pt x="127" y="27"/>
                  </a:cubicBezTo>
                  <a:cubicBezTo>
                    <a:pt x="127" y="27"/>
                    <a:pt x="127" y="27"/>
                    <a:pt x="127" y="27"/>
                  </a:cubicBezTo>
                  <a:cubicBezTo>
                    <a:pt x="127" y="25"/>
                    <a:pt x="126" y="25"/>
                    <a:pt x="125" y="24"/>
                  </a:cubicBezTo>
                  <a:cubicBezTo>
                    <a:pt x="125" y="23"/>
                    <a:pt x="125" y="23"/>
                    <a:pt x="125" y="23"/>
                  </a:cubicBezTo>
                  <a:cubicBezTo>
                    <a:pt x="122" y="25"/>
                    <a:pt x="119" y="27"/>
                    <a:pt x="115" y="28"/>
                  </a:cubicBezTo>
                  <a:cubicBezTo>
                    <a:pt x="116" y="29"/>
                    <a:pt x="116" y="30"/>
                    <a:pt x="116" y="30"/>
                  </a:cubicBezTo>
                  <a:cubicBezTo>
                    <a:pt x="116" y="30"/>
                    <a:pt x="116" y="30"/>
                    <a:pt x="116" y="30"/>
                  </a:cubicBezTo>
                  <a:cubicBezTo>
                    <a:pt x="117" y="31"/>
                    <a:pt x="117" y="31"/>
                    <a:pt x="117" y="32"/>
                  </a:cubicBezTo>
                  <a:cubicBezTo>
                    <a:pt x="121" y="40"/>
                    <a:pt x="120" y="48"/>
                    <a:pt x="115" y="51"/>
                  </a:cubicBezTo>
                  <a:cubicBezTo>
                    <a:pt x="110" y="54"/>
                    <a:pt x="103" y="51"/>
                    <a:pt x="97" y="44"/>
                  </a:cubicBezTo>
                  <a:cubicBezTo>
                    <a:pt x="97" y="43"/>
                    <a:pt x="96" y="42"/>
                    <a:pt x="95" y="41"/>
                  </a:cubicBezTo>
                  <a:cubicBezTo>
                    <a:pt x="92" y="43"/>
                    <a:pt x="89" y="45"/>
                    <a:pt x="86" y="48"/>
                  </a:cubicBezTo>
                  <a:cubicBezTo>
                    <a:pt x="86" y="48"/>
                    <a:pt x="87" y="49"/>
                    <a:pt x="87" y="49"/>
                  </a:cubicBezTo>
                  <a:cubicBezTo>
                    <a:pt x="87" y="49"/>
                    <a:pt x="87" y="49"/>
                    <a:pt x="87" y="49"/>
                  </a:cubicBezTo>
                  <a:cubicBezTo>
                    <a:pt x="88" y="50"/>
                    <a:pt x="88" y="51"/>
                    <a:pt x="88" y="51"/>
                  </a:cubicBezTo>
                  <a:cubicBezTo>
                    <a:pt x="88" y="51"/>
                    <a:pt x="88" y="51"/>
                    <a:pt x="88" y="51"/>
                  </a:cubicBezTo>
                  <a:cubicBezTo>
                    <a:pt x="93" y="58"/>
                    <a:pt x="93" y="66"/>
                    <a:pt x="89" y="70"/>
                  </a:cubicBezTo>
                  <a:cubicBezTo>
                    <a:pt x="85" y="73"/>
                    <a:pt x="77" y="72"/>
                    <a:pt x="71" y="66"/>
                  </a:cubicBezTo>
                  <a:cubicBezTo>
                    <a:pt x="71" y="66"/>
                    <a:pt x="71" y="66"/>
                    <a:pt x="71" y="66"/>
                  </a:cubicBezTo>
                  <a:cubicBezTo>
                    <a:pt x="70" y="66"/>
                    <a:pt x="70" y="65"/>
                    <a:pt x="69" y="65"/>
                  </a:cubicBezTo>
                  <a:cubicBezTo>
                    <a:pt x="69" y="65"/>
                    <a:pt x="69" y="65"/>
                    <a:pt x="69" y="65"/>
                  </a:cubicBezTo>
                  <a:cubicBezTo>
                    <a:pt x="69" y="64"/>
                    <a:pt x="68" y="64"/>
                    <a:pt x="68" y="63"/>
                  </a:cubicBezTo>
                  <a:cubicBezTo>
                    <a:pt x="65" y="66"/>
                    <a:pt x="63" y="69"/>
                    <a:pt x="60" y="71"/>
                  </a:cubicBezTo>
                  <a:cubicBezTo>
                    <a:pt x="61" y="72"/>
                    <a:pt x="61" y="72"/>
                    <a:pt x="61" y="73"/>
                  </a:cubicBezTo>
                  <a:cubicBezTo>
                    <a:pt x="62" y="73"/>
                    <a:pt x="62" y="73"/>
                    <a:pt x="62" y="73"/>
                  </a:cubicBezTo>
                  <a:cubicBezTo>
                    <a:pt x="62" y="73"/>
                    <a:pt x="62" y="74"/>
                    <a:pt x="63" y="74"/>
                  </a:cubicBezTo>
                  <a:cubicBezTo>
                    <a:pt x="68" y="81"/>
                    <a:pt x="70" y="88"/>
                    <a:pt x="66" y="92"/>
                  </a:cubicBezTo>
                  <a:cubicBezTo>
                    <a:pt x="63" y="96"/>
                    <a:pt x="55" y="96"/>
                    <a:pt x="48" y="92"/>
                  </a:cubicBezTo>
                  <a:cubicBezTo>
                    <a:pt x="48" y="92"/>
                    <a:pt x="47" y="91"/>
                    <a:pt x="46" y="91"/>
                  </a:cubicBezTo>
                  <a:cubicBezTo>
                    <a:pt x="46" y="91"/>
                    <a:pt x="46" y="91"/>
                    <a:pt x="46" y="91"/>
                  </a:cubicBezTo>
                  <a:cubicBezTo>
                    <a:pt x="46" y="91"/>
                    <a:pt x="45" y="90"/>
                    <a:pt x="45" y="90"/>
                  </a:cubicBezTo>
                  <a:cubicBezTo>
                    <a:pt x="42" y="93"/>
                    <a:pt x="40" y="96"/>
                    <a:pt x="38" y="99"/>
                  </a:cubicBezTo>
                  <a:cubicBezTo>
                    <a:pt x="39" y="99"/>
                    <a:pt x="39" y="100"/>
                    <a:pt x="40" y="100"/>
                  </a:cubicBezTo>
                  <a:cubicBezTo>
                    <a:pt x="40" y="100"/>
                    <a:pt x="40" y="100"/>
                    <a:pt x="40" y="100"/>
                  </a:cubicBezTo>
                  <a:cubicBezTo>
                    <a:pt x="40" y="101"/>
                    <a:pt x="41" y="101"/>
                    <a:pt x="41" y="101"/>
                  </a:cubicBezTo>
                  <a:cubicBezTo>
                    <a:pt x="47" y="107"/>
                    <a:pt x="50" y="114"/>
                    <a:pt x="47" y="118"/>
                  </a:cubicBezTo>
                  <a:cubicBezTo>
                    <a:pt x="44" y="123"/>
                    <a:pt x="37" y="124"/>
                    <a:pt x="30" y="121"/>
                  </a:cubicBezTo>
                  <a:cubicBezTo>
                    <a:pt x="30" y="121"/>
                    <a:pt x="30" y="121"/>
                    <a:pt x="30" y="121"/>
                  </a:cubicBezTo>
                  <a:cubicBezTo>
                    <a:pt x="29" y="121"/>
                    <a:pt x="28" y="121"/>
                    <a:pt x="28" y="120"/>
                  </a:cubicBezTo>
                  <a:cubicBezTo>
                    <a:pt x="28" y="120"/>
                    <a:pt x="28" y="120"/>
                    <a:pt x="28" y="120"/>
                  </a:cubicBezTo>
                  <a:cubicBezTo>
                    <a:pt x="27" y="120"/>
                    <a:pt x="27" y="120"/>
                    <a:pt x="26" y="119"/>
                  </a:cubicBezTo>
                  <a:cubicBezTo>
                    <a:pt x="24" y="123"/>
                    <a:pt x="22" y="126"/>
                    <a:pt x="21" y="129"/>
                  </a:cubicBezTo>
                  <a:cubicBezTo>
                    <a:pt x="22" y="130"/>
                    <a:pt x="24" y="131"/>
                    <a:pt x="24" y="131"/>
                  </a:cubicBezTo>
                  <a:cubicBezTo>
                    <a:pt x="24" y="131"/>
                    <a:pt x="24" y="131"/>
                    <a:pt x="24" y="131"/>
                  </a:cubicBezTo>
                  <a:cubicBezTo>
                    <a:pt x="32" y="136"/>
                    <a:pt x="34" y="142"/>
                    <a:pt x="32" y="147"/>
                  </a:cubicBezTo>
                  <a:cubicBezTo>
                    <a:pt x="30" y="152"/>
                    <a:pt x="24" y="154"/>
                    <a:pt x="16" y="152"/>
                  </a:cubicBezTo>
                  <a:cubicBezTo>
                    <a:pt x="15" y="152"/>
                    <a:pt x="15" y="152"/>
                    <a:pt x="14" y="152"/>
                  </a:cubicBezTo>
                  <a:cubicBezTo>
                    <a:pt x="14" y="152"/>
                    <a:pt x="14" y="152"/>
                    <a:pt x="14" y="152"/>
                  </a:cubicBezTo>
                  <a:cubicBezTo>
                    <a:pt x="13" y="152"/>
                    <a:pt x="13" y="152"/>
                    <a:pt x="12" y="151"/>
                  </a:cubicBezTo>
                  <a:cubicBezTo>
                    <a:pt x="11" y="155"/>
                    <a:pt x="10" y="159"/>
                    <a:pt x="9" y="162"/>
                  </a:cubicBezTo>
                  <a:cubicBezTo>
                    <a:pt x="10" y="163"/>
                    <a:pt x="11" y="163"/>
                    <a:pt x="12" y="164"/>
                  </a:cubicBezTo>
                  <a:cubicBezTo>
                    <a:pt x="19" y="167"/>
                    <a:pt x="23" y="172"/>
                    <a:pt x="22" y="177"/>
                  </a:cubicBezTo>
                  <a:cubicBezTo>
                    <a:pt x="21" y="182"/>
                    <a:pt x="15" y="185"/>
                    <a:pt x="7" y="185"/>
                  </a:cubicBezTo>
                  <a:cubicBezTo>
                    <a:pt x="7" y="185"/>
                    <a:pt x="7" y="185"/>
                    <a:pt x="7" y="185"/>
                  </a:cubicBezTo>
                  <a:cubicBezTo>
                    <a:pt x="7" y="185"/>
                    <a:pt x="6" y="185"/>
                    <a:pt x="5" y="185"/>
                  </a:cubicBezTo>
                  <a:cubicBezTo>
                    <a:pt x="5" y="185"/>
                    <a:pt x="5" y="185"/>
                    <a:pt x="5" y="185"/>
                  </a:cubicBezTo>
                  <a:cubicBezTo>
                    <a:pt x="5" y="185"/>
                    <a:pt x="4" y="185"/>
                    <a:pt x="3" y="185"/>
                  </a:cubicBezTo>
                  <a:cubicBezTo>
                    <a:pt x="3" y="189"/>
                    <a:pt x="2" y="193"/>
                    <a:pt x="2" y="196"/>
                  </a:cubicBezTo>
                  <a:cubicBezTo>
                    <a:pt x="2" y="196"/>
                    <a:pt x="3" y="197"/>
                    <a:pt x="4" y="197"/>
                  </a:cubicBezTo>
                  <a:cubicBezTo>
                    <a:pt x="4" y="197"/>
                    <a:pt x="4" y="197"/>
                    <a:pt x="4" y="197"/>
                  </a:cubicBezTo>
                  <a:cubicBezTo>
                    <a:pt x="4" y="197"/>
                    <a:pt x="5" y="197"/>
                    <a:pt x="5" y="197"/>
                  </a:cubicBezTo>
                  <a:cubicBezTo>
                    <a:pt x="5" y="197"/>
                    <a:pt x="5" y="197"/>
                    <a:pt x="5" y="197"/>
                  </a:cubicBezTo>
                  <a:cubicBezTo>
                    <a:pt x="12" y="199"/>
                    <a:pt x="17" y="204"/>
                    <a:pt x="17" y="209"/>
                  </a:cubicBezTo>
                  <a:cubicBezTo>
                    <a:pt x="16" y="214"/>
                    <a:pt x="11" y="218"/>
                    <a:pt x="4" y="219"/>
                  </a:cubicBezTo>
                  <a:cubicBezTo>
                    <a:pt x="3" y="219"/>
                    <a:pt x="3" y="220"/>
                    <a:pt x="2" y="220"/>
                  </a:cubicBezTo>
                  <a:cubicBezTo>
                    <a:pt x="2" y="220"/>
                    <a:pt x="2" y="220"/>
                    <a:pt x="2" y="220"/>
                  </a:cubicBezTo>
                  <a:cubicBezTo>
                    <a:pt x="1" y="220"/>
                    <a:pt x="0" y="220"/>
                    <a:pt x="0" y="220"/>
                  </a:cubicBezTo>
                  <a:cubicBezTo>
                    <a:pt x="0" y="224"/>
                    <a:pt x="0" y="227"/>
                    <a:pt x="0" y="231"/>
                  </a:cubicBezTo>
                  <a:cubicBezTo>
                    <a:pt x="0" y="231"/>
                    <a:pt x="1" y="231"/>
                    <a:pt x="2" y="231"/>
                  </a:cubicBezTo>
                  <a:cubicBezTo>
                    <a:pt x="2" y="231"/>
                    <a:pt x="2" y="231"/>
                    <a:pt x="2" y="231"/>
                  </a:cubicBezTo>
                  <a:cubicBezTo>
                    <a:pt x="3" y="231"/>
                    <a:pt x="3" y="231"/>
                    <a:pt x="4" y="231"/>
                  </a:cubicBezTo>
                  <a:cubicBezTo>
                    <a:pt x="11" y="233"/>
                    <a:pt x="16" y="236"/>
                    <a:pt x="16" y="241"/>
                  </a:cubicBezTo>
                  <a:cubicBezTo>
                    <a:pt x="17" y="246"/>
                    <a:pt x="12" y="251"/>
                    <a:pt x="6" y="253"/>
                  </a:cubicBezTo>
                  <a:cubicBezTo>
                    <a:pt x="6" y="253"/>
                    <a:pt x="6" y="253"/>
                    <a:pt x="6" y="253"/>
                  </a:cubicBezTo>
                  <a:cubicBezTo>
                    <a:pt x="5" y="254"/>
                    <a:pt x="4" y="254"/>
                    <a:pt x="4" y="254"/>
                  </a:cubicBezTo>
                  <a:cubicBezTo>
                    <a:pt x="4" y="254"/>
                    <a:pt x="4" y="254"/>
                    <a:pt x="4" y="254"/>
                  </a:cubicBezTo>
                  <a:cubicBezTo>
                    <a:pt x="3" y="254"/>
                    <a:pt x="2" y="254"/>
                    <a:pt x="2" y="255"/>
                  </a:cubicBezTo>
                  <a:cubicBezTo>
                    <a:pt x="2" y="258"/>
                    <a:pt x="3" y="262"/>
                    <a:pt x="3" y="266"/>
                  </a:cubicBezTo>
                  <a:cubicBezTo>
                    <a:pt x="4" y="266"/>
                    <a:pt x="5" y="265"/>
                    <a:pt x="5" y="265"/>
                  </a:cubicBezTo>
                  <a:cubicBezTo>
                    <a:pt x="6" y="265"/>
                    <a:pt x="6" y="265"/>
                    <a:pt x="6" y="265"/>
                  </a:cubicBezTo>
                  <a:cubicBezTo>
                    <a:pt x="6" y="265"/>
                    <a:pt x="7" y="265"/>
                    <a:pt x="7" y="265"/>
                  </a:cubicBezTo>
                  <a:cubicBezTo>
                    <a:pt x="14" y="266"/>
                    <a:pt x="20" y="268"/>
                    <a:pt x="21" y="273"/>
                  </a:cubicBezTo>
                  <a:cubicBezTo>
                    <a:pt x="22" y="278"/>
                    <a:pt x="19" y="283"/>
                    <a:pt x="13" y="287"/>
                  </a:cubicBezTo>
                  <a:cubicBezTo>
                    <a:pt x="13" y="287"/>
                    <a:pt x="13" y="287"/>
                    <a:pt x="13" y="287"/>
                  </a:cubicBezTo>
                  <a:cubicBezTo>
                    <a:pt x="11" y="287"/>
                    <a:pt x="10" y="288"/>
                    <a:pt x="9" y="288"/>
                  </a:cubicBezTo>
                  <a:cubicBezTo>
                    <a:pt x="10" y="292"/>
                    <a:pt x="11" y="296"/>
                    <a:pt x="12" y="299"/>
                  </a:cubicBezTo>
                  <a:cubicBezTo>
                    <a:pt x="13" y="299"/>
                    <a:pt x="14" y="299"/>
                    <a:pt x="15" y="299"/>
                  </a:cubicBezTo>
                  <a:cubicBezTo>
                    <a:pt x="16" y="298"/>
                    <a:pt x="16" y="298"/>
                    <a:pt x="16" y="298"/>
                  </a:cubicBezTo>
                  <a:cubicBezTo>
                    <a:pt x="23" y="297"/>
                    <a:pt x="29" y="299"/>
                    <a:pt x="31" y="304"/>
                  </a:cubicBezTo>
                  <a:cubicBezTo>
                    <a:pt x="33" y="308"/>
                    <a:pt x="30" y="314"/>
                    <a:pt x="25" y="319"/>
                  </a:cubicBezTo>
                  <a:cubicBezTo>
                    <a:pt x="25" y="319"/>
                    <a:pt x="25" y="319"/>
                    <a:pt x="25" y="319"/>
                  </a:cubicBezTo>
                  <a:cubicBezTo>
                    <a:pt x="24" y="319"/>
                    <a:pt x="24" y="319"/>
                    <a:pt x="23" y="320"/>
                  </a:cubicBezTo>
                  <a:cubicBezTo>
                    <a:pt x="23" y="320"/>
                    <a:pt x="23" y="320"/>
                    <a:pt x="23" y="320"/>
                  </a:cubicBezTo>
                  <a:cubicBezTo>
                    <a:pt x="22" y="320"/>
                    <a:pt x="22" y="321"/>
                    <a:pt x="21" y="321"/>
                  </a:cubicBezTo>
                  <a:cubicBezTo>
                    <a:pt x="23" y="324"/>
                    <a:pt x="25" y="328"/>
                    <a:pt x="26" y="331"/>
                  </a:cubicBezTo>
                  <a:cubicBezTo>
                    <a:pt x="27" y="331"/>
                    <a:pt x="28" y="330"/>
                    <a:pt x="29" y="330"/>
                  </a:cubicBezTo>
                  <a:cubicBezTo>
                    <a:pt x="30" y="330"/>
                    <a:pt x="30" y="330"/>
                    <a:pt x="30" y="330"/>
                  </a:cubicBezTo>
                  <a:cubicBezTo>
                    <a:pt x="37" y="328"/>
                    <a:pt x="43" y="329"/>
                    <a:pt x="45" y="333"/>
                  </a:cubicBezTo>
                  <a:cubicBezTo>
                    <a:pt x="48" y="337"/>
                    <a:pt x="46" y="343"/>
                    <a:pt x="41" y="348"/>
                  </a:cubicBezTo>
                  <a:cubicBezTo>
                    <a:pt x="41" y="349"/>
                    <a:pt x="41" y="349"/>
                    <a:pt x="40" y="350"/>
                  </a:cubicBezTo>
                  <a:cubicBezTo>
                    <a:pt x="40" y="350"/>
                    <a:pt x="40" y="350"/>
                    <a:pt x="40" y="350"/>
                  </a:cubicBezTo>
                  <a:cubicBezTo>
                    <a:pt x="40" y="350"/>
                    <a:pt x="39" y="351"/>
                    <a:pt x="39" y="351"/>
                  </a:cubicBezTo>
                  <a:cubicBezTo>
                    <a:pt x="41" y="354"/>
                    <a:pt x="43" y="357"/>
                    <a:pt x="45" y="360"/>
                  </a:cubicBezTo>
                  <a:cubicBezTo>
                    <a:pt x="46" y="360"/>
                    <a:pt x="47" y="359"/>
                    <a:pt x="47" y="359"/>
                  </a:cubicBezTo>
                  <a:cubicBezTo>
                    <a:pt x="48" y="358"/>
                    <a:pt x="48" y="358"/>
                    <a:pt x="48" y="358"/>
                  </a:cubicBezTo>
                  <a:cubicBezTo>
                    <a:pt x="55" y="355"/>
                    <a:pt x="61" y="355"/>
                    <a:pt x="64" y="359"/>
                  </a:cubicBezTo>
                  <a:cubicBezTo>
                    <a:pt x="68" y="363"/>
                    <a:pt x="67" y="369"/>
                    <a:pt x="62" y="375"/>
                  </a:cubicBezTo>
                  <a:cubicBezTo>
                    <a:pt x="62" y="376"/>
                    <a:pt x="62" y="376"/>
                    <a:pt x="62" y="376"/>
                  </a:cubicBezTo>
                  <a:cubicBezTo>
                    <a:pt x="61" y="377"/>
                    <a:pt x="61" y="377"/>
                    <a:pt x="60" y="378"/>
                  </a:cubicBezTo>
                  <a:cubicBezTo>
                    <a:pt x="63" y="381"/>
                    <a:pt x="65" y="384"/>
                    <a:pt x="68" y="386"/>
                  </a:cubicBezTo>
                  <a:cubicBezTo>
                    <a:pt x="69" y="386"/>
                    <a:pt x="69" y="385"/>
                    <a:pt x="70" y="384"/>
                  </a:cubicBezTo>
                  <a:cubicBezTo>
                    <a:pt x="71" y="384"/>
                    <a:pt x="71" y="384"/>
                    <a:pt x="71" y="384"/>
                  </a:cubicBezTo>
                  <a:cubicBezTo>
                    <a:pt x="77" y="380"/>
                    <a:pt x="83" y="379"/>
                    <a:pt x="87" y="382"/>
                  </a:cubicBezTo>
                  <a:cubicBezTo>
                    <a:pt x="91" y="385"/>
                    <a:pt x="91" y="392"/>
                    <a:pt x="88" y="398"/>
                  </a:cubicBezTo>
                  <a:cubicBezTo>
                    <a:pt x="87" y="399"/>
                    <a:pt x="87" y="399"/>
                    <a:pt x="87" y="399"/>
                  </a:cubicBezTo>
                  <a:cubicBezTo>
                    <a:pt x="87" y="400"/>
                    <a:pt x="86" y="401"/>
                    <a:pt x="86" y="402"/>
                  </a:cubicBezTo>
                  <a:cubicBezTo>
                    <a:pt x="89" y="404"/>
                    <a:pt x="92" y="406"/>
                    <a:pt x="95" y="408"/>
                  </a:cubicBezTo>
                  <a:cubicBezTo>
                    <a:pt x="95" y="408"/>
                    <a:pt x="96" y="407"/>
                    <a:pt x="96" y="407"/>
                  </a:cubicBezTo>
                  <a:cubicBezTo>
                    <a:pt x="96" y="407"/>
                    <a:pt x="96" y="407"/>
                    <a:pt x="96" y="407"/>
                  </a:cubicBezTo>
                  <a:cubicBezTo>
                    <a:pt x="97" y="406"/>
                    <a:pt x="97" y="406"/>
                    <a:pt x="97" y="405"/>
                  </a:cubicBezTo>
                  <a:cubicBezTo>
                    <a:pt x="102" y="400"/>
                    <a:pt x="109" y="399"/>
                    <a:pt x="113" y="401"/>
                  </a:cubicBezTo>
                  <a:cubicBezTo>
                    <a:pt x="117" y="404"/>
                    <a:pt x="118" y="410"/>
                    <a:pt x="116" y="417"/>
                  </a:cubicBezTo>
                  <a:cubicBezTo>
                    <a:pt x="116" y="418"/>
                    <a:pt x="116" y="418"/>
                    <a:pt x="116" y="418"/>
                  </a:cubicBezTo>
                  <a:cubicBezTo>
                    <a:pt x="115" y="419"/>
                    <a:pt x="115" y="420"/>
                    <a:pt x="115" y="421"/>
                  </a:cubicBezTo>
                  <a:cubicBezTo>
                    <a:pt x="118" y="423"/>
                    <a:pt x="121" y="424"/>
                    <a:pt x="125" y="426"/>
                  </a:cubicBezTo>
                  <a:cubicBezTo>
                    <a:pt x="125" y="425"/>
                    <a:pt x="126" y="424"/>
                    <a:pt x="127" y="423"/>
                  </a:cubicBezTo>
                  <a:cubicBezTo>
                    <a:pt x="131" y="417"/>
                    <a:pt x="137" y="414"/>
                    <a:pt x="141" y="416"/>
                  </a:cubicBezTo>
                  <a:cubicBezTo>
                    <a:pt x="146" y="418"/>
                    <a:pt x="148" y="424"/>
                    <a:pt x="147" y="432"/>
                  </a:cubicBezTo>
                  <a:cubicBezTo>
                    <a:pt x="147" y="432"/>
                    <a:pt x="147" y="433"/>
                    <a:pt x="147" y="433"/>
                  </a:cubicBezTo>
                  <a:cubicBezTo>
                    <a:pt x="147" y="434"/>
                    <a:pt x="147" y="434"/>
                    <a:pt x="147" y="434"/>
                  </a:cubicBezTo>
                  <a:cubicBezTo>
                    <a:pt x="147" y="434"/>
                    <a:pt x="147" y="435"/>
                    <a:pt x="146" y="435"/>
                  </a:cubicBezTo>
                  <a:cubicBezTo>
                    <a:pt x="150" y="437"/>
                    <a:pt x="153" y="438"/>
                    <a:pt x="157" y="439"/>
                  </a:cubicBezTo>
                  <a:cubicBezTo>
                    <a:pt x="157" y="438"/>
                    <a:pt x="158" y="437"/>
                    <a:pt x="158" y="436"/>
                  </a:cubicBezTo>
                  <a:cubicBezTo>
                    <a:pt x="162" y="429"/>
                    <a:pt x="167" y="424"/>
                    <a:pt x="172" y="426"/>
                  </a:cubicBezTo>
                  <a:cubicBezTo>
                    <a:pt x="177" y="427"/>
                    <a:pt x="180" y="433"/>
                    <a:pt x="180" y="440"/>
                  </a:cubicBezTo>
                  <a:cubicBezTo>
                    <a:pt x="180" y="442"/>
                    <a:pt x="180" y="443"/>
                    <a:pt x="180" y="444"/>
                  </a:cubicBezTo>
                  <a:cubicBezTo>
                    <a:pt x="184" y="445"/>
                    <a:pt x="187" y="446"/>
                    <a:pt x="191" y="447"/>
                  </a:cubicBezTo>
                  <a:cubicBezTo>
                    <a:pt x="191" y="446"/>
                    <a:pt x="191" y="446"/>
                    <a:pt x="191" y="445"/>
                  </a:cubicBezTo>
                  <a:cubicBezTo>
                    <a:pt x="191" y="445"/>
                    <a:pt x="191" y="445"/>
                    <a:pt x="191" y="445"/>
                  </a:cubicBezTo>
                  <a:cubicBezTo>
                    <a:pt x="191" y="444"/>
                    <a:pt x="191" y="444"/>
                    <a:pt x="191" y="443"/>
                  </a:cubicBezTo>
                  <a:cubicBezTo>
                    <a:pt x="191" y="443"/>
                    <a:pt x="191" y="443"/>
                    <a:pt x="191" y="443"/>
                  </a:cubicBezTo>
                  <a:cubicBezTo>
                    <a:pt x="191" y="436"/>
                    <a:pt x="198" y="431"/>
                    <a:pt x="203" y="431"/>
                  </a:cubicBezTo>
                  <a:cubicBezTo>
                    <a:pt x="209" y="432"/>
                    <a:pt x="213" y="438"/>
                    <a:pt x="214" y="445"/>
                  </a:cubicBezTo>
                  <a:cubicBezTo>
                    <a:pt x="214" y="446"/>
                    <a:pt x="214" y="447"/>
                    <a:pt x="214" y="447"/>
                  </a:cubicBezTo>
                  <a:cubicBezTo>
                    <a:pt x="214" y="447"/>
                    <a:pt x="214" y="447"/>
                    <a:pt x="214" y="447"/>
                  </a:cubicBezTo>
                  <a:cubicBezTo>
                    <a:pt x="214" y="448"/>
                    <a:pt x="215" y="449"/>
                    <a:pt x="215" y="449"/>
                  </a:cubicBezTo>
                  <a:cubicBezTo>
                    <a:pt x="218" y="449"/>
                    <a:pt x="222" y="450"/>
                    <a:pt x="226" y="449"/>
                  </a:cubicBezTo>
                  <a:cubicBezTo>
                    <a:pt x="226" y="449"/>
                    <a:pt x="226" y="448"/>
                    <a:pt x="226" y="448"/>
                  </a:cubicBezTo>
                  <a:cubicBezTo>
                    <a:pt x="226" y="447"/>
                    <a:pt x="226" y="447"/>
                    <a:pt x="226" y="447"/>
                  </a:cubicBezTo>
                  <a:cubicBezTo>
                    <a:pt x="226" y="447"/>
                    <a:pt x="226" y="446"/>
                    <a:pt x="226" y="446"/>
                  </a:cubicBezTo>
                  <a:cubicBezTo>
                    <a:pt x="227" y="438"/>
                    <a:pt x="231" y="432"/>
                    <a:pt x="236" y="432"/>
                  </a:cubicBezTo>
                  <a:cubicBezTo>
                    <a:pt x="241" y="431"/>
                    <a:pt x="247" y="437"/>
                    <a:pt x="249" y="444"/>
                  </a:cubicBezTo>
                  <a:cubicBezTo>
                    <a:pt x="249" y="446"/>
                    <a:pt x="249" y="447"/>
                    <a:pt x="250" y="448"/>
                  </a:cubicBezTo>
                  <a:cubicBezTo>
                    <a:pt x="253" y="448"/>
                    <a:pt x="257" y="447"/>
                    <a:pt x="261" y="447"/>
                  </a:cubicBezTo>
                  <a:cubicBezTo>
                    <a:pt x="260" y="445"/>
                    <a:pt x="260" y="444"/>
                    <a:pt x="260" y="443"/>
                  </a:cubicBezTo>
                  <a:cubicBezTo>
                    <a:pt x="260" y="435"/>
                    <a:pt x="263" y="428"/>
                    <a:pt x="268" y="427"/>
                  </a:cubicBezTo>
                  <a:cubicBezTo>
                    <a:pt x="273" y="425"/>
                    <a:pt x="279" y="430"/>
                    <a:pt x="283" y="438"/>
                  </a:cubicBezTo>
                  <a:cubicBezTo>
                    <a:pt x="283" y="439"/>
                    <a:pt x="284" y="440"/>
                    <a:pt x="284" y="441"/>
                  </a:cubicBezTo>
                  <a:cubicBezTo>
                    <a:pt x="288" y="441"/>
                    <a:pt x="291" y="439"/>
                    <a:pt x="295" y="438"/>
                  </a:cubicBezTo>
                  <a:cubicBezTo>
                    <a:pt x="294" y="437"/>
                    <a:pt x="294" y="436"/>
                    <a:pt x="294" y="435"/>
                  </a:cubicBezTo>
                  <a:cubicBezTo>
                    <a:pt x="292" y="427"/>
                    <a:pt x="294" y="419"/>
                    <a:pt x="299" y="417"/>
                  </a:cubicBezTo>
                  <a:cubicBezTo>
                    <a:pt x="304" y="415"/>
                    <a:pt x="311" y="419"/>
                    <a:pt x="315" y="426"/>
                  </a:cubicBezTo>
                  <a:cubicBezTo>
                    <a:pt x="316" y="427"/>
                    <a:pt x="316" y="428"/>
                    <a:pt x="317" y="430"/>
                  </a:cubicBezTo>
                  <a:cubicBezTo>
                    <a:pt x="320" y="428"/>
                    <a:pt x="324" y="426"/>
                    <a:pt x="327" y="425"/>
                  </a:cubicBezTo>
                  <a:cubicBezTo>
                    <a:pt x="327" y="423"/>
                    <a:pt x="326" y="422"/>
                    <a:pt x="325" y="421"/>
                  </a:cubicBezTo>
                  <a:cubicBezTo>
                    <a:pt x="322" y="413"/>
                    <a:pt x="323" y="406"/>
                    <a:pt x="327" y="403"/>
                  </a:cubicBezTo>
                  <a:cubicBezTo>
                    <a:pt x="332" y="400"/>
                    <a:pt x="340" y="403"/>
                    <a:pt x="346" y="409"/>
                  </a:cubicBezTo>
                  <a:cubicBezTo>
                    <a:pt x="346" y="410"/>
                    <a:pt x="347" y="411"/>
                    <a:pt x="348" y="413"/>
                  </a:cubicBezTo>
                  <a:cubicBezTo>
                    <a:pt x="351" y="410"/>
                    <a:pt x="354" y="408"/>
                    <a:pt x="357" y="406"/>
                  </a:cubicBezTo>
                  <a:cubicBezTo>
                    <a:pt x="356" y="405"/>
                    <a:pt x="356" y="404"/>
                    <a:pt x="355" y="403"/>
                  </a:cubicBezTo>
                  <a:cubicBezTo>
                    <a:pt x="350" y="396"/>
                    <a:pt x="349" y="388"/>
                    <a:pt x="354" y="384"/>
                  </a:cubicBezTo>
                  <a:cubicBezTo>
                    <a:pt x="358" y="380"/>
                    <a:pt x="366" y="382"/>
                    <a:pt x="373" y="388"/>
                  </a:cubicBezTo>
                  <a:cubicBezTo>
                    <a:pt x="374" y="389"/>
                    <a:pt x="375" y="390"/>
                    <a:pt x="375" y="390"/>
                  </a:cubicBezTo>
                  <a:cubicBezTo>
                    <a:pt x="376" y="391"/>
                    <a:pt x="376" y="391"/>
                    <a:pt x="376" y="391"/>
                  </a:cubicBezTo>
                  <a:cubicBezTo>
                    <a:pt x="379" y="388"/>
                    <a:pt x="381" y="386"/>
                    <a:pt x="384" y="383"/>
                  </a:cubicBezTo>
                  <a:cubicBezTo>
                    <a:pt x="384" y="383"/>
                    <a:pt x="384" y="383"/>
                    <a:pt x="384" y="383"/>
                  </a:cubicBezTo>
                  <a:cubicBezTo>
                    <a:pt x="383" y="382"/>
                    <a:pt x="382" y="381"/>
                    <a:pt x="381" y="380"/>
                  </a:cubicBezTo>
                  <a:cubicBezTo>
                    <a:pt x="375" y="374"/>
                    <a:pt x="373" y="366"/>
                    <a:pt x="377" y="361"/>
                  </a:cubicBezTo>
                  <a:cubicBezTo>
                    <a:pt x="381" y="357"/>
                    <a:pt x="389" y="357"/>
                    <a:pt x="397" y="363"/>
                  </a:cubicBezTo>
                  <a:cubicBezTo>
                    <a:pt x="398" y="363"/>
                    <a:pt x="398" y="364"/>
                    <a:pt x="399" y="364"/>
                  </a:cubicBezTo>
                  <a:cubicBezTo>
                    <a:pt x="400" y="365"/>
                    <a:pt x="400" y="365"/>
                    <a:pt x="400" y="365"/>
                  </a:cubicBezTo>
                  <a:cubicBezTo>
                    <a:pt x="402" y="362"/>
                    <a:pt x="405" y="359"/>
                    <a:pt x="407" y="356"/>
                  </a:cubicBezTo>
                  <a:cubicBezTo>
                    <a:pt x="406" y="355"/>
                    <a:pt x="406" y="355"/>
                    <a:pt x="406" y="355"/>
                  </a:cubicBezTo>
                  <a:cubicBezTo>
                    <a:pt x="405" y="355"/>
                    <a:pt x="405" y="354"/>
                    <a:pt x="404" y="354"/>
                  </a:cubicBezTo>
                  <a:cubicBezTo>
                    <a:pt x="396" y="348"/>
                    <a:pt x="393" y="340"/>
                    <a:pt x="396" y="335"/>
                  </a:cubicBezTo>
                  <a:cubicBezTo>
                    <a:pt x="399" y="330"/>
                    <a:pt x="408" y="329"/>
                    <a:pt x="417" y="334"/>
                  </a:cubicBezTo>
                  <a:cubicBezTo>
                    <a:pt x="417" y="334"/>
                    <a:pt x="418" y="334"/>
                    <a:pt x="419" y="335"/>
                  </a:cubicBezTo>
                  <a:cubicBezTo>
                    <a:pt x="419" y="335"/>
                    <a:pt x="419" y="335"/>
                    <a:pt x="420" y="336"/>
                  </a:cubicBezTo>
                  <a:cubicBezTo>
                    <a:pt x="422" y="332"/>
                    <a:pt x="424" y="329"/>
                    <a:pt x="425" y="325"/>
                  </a:cubicBezTo>
                  <a:cubicBezTo>
                    <a:pt x="425" y="325"/>
                    <a:pt x="425" y="325"/>
                    <a:pt x="425" y="325"/>
                  </a:cubicBezTo>
                  <a:cubicBezTo>
                    <a:pt x="424" y="325"/>
                    <a:pt x="423" y="324"/>
                    <a:pt x="423" y="324"/>
                  </a:cubicBezTo>
                  <a:cubicBezTo>
                    <a:pt x="423" y="324"/>
                    <a:pt x="423" y="324"/>
                    <a:pt x="423" y="324"/>
                  </a:cubicBezTo>
                  <a:cubicBezTo>
                    <a:pt x="413" y="320"/>
                    <a:pt x="409" y="313"/>
                    <a:pt x="411" y="308"/>
                  </a:cubicBezTo>
                  <a:cubicBezTo>
                    <a:pt x="413" y="302"/>
                    <a:pt x="422" y="296"/>
                    <a:pt x="432" y="304"/>
                  </a:cubicBezTo>
                  <a:cubicBezTo>
                    <a:pt x="431" y="304"/>
                    <a:pt x="431" y="304"/>
                    <a:pt x="431" y="304"/>
                  </a:cubicBezTo>
                  <a:cubicBezTo>
                    <a:pt x="432" y="304"/>
                    <a:pt x="433" y="303"/>
                    <a:pt x="433" y="304"/>
                  </a:cubicBezTo>
                  <a:cubicBezTo>
                    <a:pt x="434" y="304"/>
                    <a:pt x="434" y="304"/>
                    <a:pt x="435" y="304"/>
                  </a:cubicBezTo>
                  <a:cubicBezTo>
                    <a:pt x="436" y="300"/>
                    <a:pt x="438" y="296"/>
                    <a:pt x="439" y="293"/>
                  </a:cubicBezTo>
                  <a:cubicBezTo>
                    <a:pt x="438" y="293"/>
                    <a:pt x="438" y="292"/>
                    <a:pt x="437" y="292"/>
                  </a:cubicBezTo>
                  <a:cubicBezTo>
                    <a:pt x="436" y="292"/>
                    <a:pt x="436" y="292"/>
                    <a:pt x="435" y="292"/>
                  </a:cubicBezTo>
                  <a:cubicBezTo>
                    <a:pt x="426" y="289"/>
                    <a:pt x="420" y="282"/>
                    <a:pt x="421" y="276"/>
                  </a:cubicBezTo>
                  <a:cubicBezTo>
                    <a:pt x="423" y="270"/>
                    <a:pt x="432" y="267"/>
                    <a:pt x="442" y="268"/>
                  </a:cubicBezTo>
                  <a:cubicBezTo>
                    <a:pt x="442" y="268"/>
                    <a:pt x="442" y="268"/>
                    <a:pt x="442" y="268"/>
                  </a:cubicBezTo>
                  <a:cubicBezTo>
                    <a:pt x="442" y="268"/>
                    <a:pt x="442" y="269"/>
                    <a:pt x="443" y="269"/>
                  </a:cubicBezTo>
                  <a:cubicBezTo>
                    <a:pt x="444" y="269"/>
                    <a:pt x="444" y="269"/>
                    <a:pt x="445" y="269"/>
                  </a:cubicBezTo>
                  <a:cubicBezTo>
                    <a:pt x="446" y="265"/>
                    <a:pt x="446" y="261"/>
                    <a:pt x="447" y="258"/>
                  </a:cubicBezTo>
                  <a:cubicBezTo>
                    <a:pt x="446" y="258"/>
                    <a:pt x="445" y="257"/>
                    <a:pt x="445" y="257"/>
                  </a:cubicBezTo>
                  <a:cubicBezTo>
                    <a:pt x="444" y="257"/>
                    <a:pt x="443" y="256"/>
                    <a:pt x="443" y="256"/>
                  </a:cubicBezTo>
                  <a:cubicBezTo>
                    <a:pt x="443" y="256"/>
                    <a:pt x="443" y="256"/>
                    <a:pt x="443" y="256"/>
                  </a:cubicBezTo>
                  <a:cubicBezTo>
                    <a:pt x="433" y="256"/>
                    <a:pt x="427" y="250"/>
                    <a:pt x="427" y="244"/>
                  </a:cubicBezTo>
                  <a:cubicBezTo>
                    <a:pt x="427" y="237"/>
                    <a:pt x="435" y="233"/>
                    <a:pt x="447" y="234"/>
                  </a:cubicBezTo>
                  <a:cubicBezTo>
                    <a:pt x="447" y="234"/>
                    <a:pt x="447" y="234"/>
                    <a:pt x="447" y="234"/>
                  </a:cubicBezTo>
                  <a:cubicBezTo>
                    <a:pt x="447" y="234"/>
                    <a:pt x="447" y="234"/>
                    <a:pt x="447" y="234"/>
                  </a:cubicBezTo>
                  <a:moveTo>
                    <a:pt x="319" y="97"/>
                  </a:moveTo>
                  <a:cubicBezTo>
                    <a:pt x="333" y="88"/>
                    <a:pt x="355" y="106"/>
                    <a:pt x="372" y="132"/>
                  </a:cubicBezTo>
                  <a:cubicBezTo>
                    <a:pt x="388" y="159"/>
                    <a:pt x="395" y="187"/>
                    <a:pt x="381" y="196"/>
                  </a:cubicBezTo>
                  <a:cubicBezTo>
                    <a:pt x="369" y="203"/>
                    <a:pt x="340" y="187"/>
                    <a:pt x="324" y="162"/>
                  </a:cubicBezTo>
                  <a:cubicBezTo>
                    <a:pt x="309" y="138"/>
                    <a:pt x="307" y="104"/>
                    <a:pt x="319" y="97"/>
                  </a:cubicBezTo>
                  <a:moveTo>
                    <a:pt x="280" y="313"/>
                  </a:moveTo>
                  <a:cubicBezTo>
                    <a:pt x="231" y="344"/>
                    <a:pt x="167" y="329"/>
                    <a:pt x="136" y="280"/>
                  </a:cubicBezTo>
                  <a:cubicBezTo>
                    <a:pt x="106" y="231"/>
                    <a:pt x="120" y="167"/>
                    <a:pt x="169" y="137"/>
                  </a:cubicBezTo>
                  <a:cubicBezTo>
                    <a:pt x="218" y="106"/>
                    <a:pt x="282" y="121"/>
                    <a:pt x="313" y="169"/>
                  </a:cubicBezTo>
                  <a:cubicBezTo>
                    <a:pt x="343" y="218"/>
                    <a:pt x="329" y="283"/>
                    <a:pt x="280" y="313"/>
                  </a:cubicBezTo>
                  <a:moveTo>
                    <a:pt x="218" y="51"/>
                  </a:moveTo>
                  <a:cubicBezTo>
                    <a:pt x="249" y="50"/>
                    <a:pt x="277" y="58"/>
                    <a:pt x="277" y="75"/>
                  </a:cubicBezTo>
                  <a:cubicBezTo>
                    <a:pt x="278" y="89"/>
                    <a:pt x="249" y="106"/>
                    <a:pt x="220" y="107"/>
                  </a:cubicBezTo>
                  <a:cubicBezTo>
                    <a:pt x="191" y="108"/>
                    <a:pt x="161" y="93"/>
                    <a:pt x="161" y="79"/>
                  </a:cubicBezTo>
                  <a:cubicBezTo>
                    <a:pt x="160" y="62"/>
                    <a:pt x="187" y="52"/>
                    <a:pt x="218" y="51"/>
                  </a:cubicBezTo>
                  <a:moveTo>
                    <a:pt x="71" y="144"/>
                  </a:moveTo>
                  <a:cubicBezTo>
                    <a:pt x="85" y="116"/>
                    <a:pt x="106" y="96"/>
                    <a:pt x="121" y="104"/>
                  </a:cubicBezTo>
                  <a:cubicBezTo>
                    <a:pt x="133" y="110"/>
                    <a:pt x="134" y="144"/>
                    <a:pt x="120" y="170"/>
                  </a:cubicBezTo>
                  <a:cubicBezTo>
                    <a:pt x="107" y="195"/>
                    <a:pt x="79" y="214"/>
                    <a:pt x="66" y="207"/>
                  </a:cubicBezTo>
                  <a:cubicBezTo>
                    <a:pt x="51" y="199"/>
                    <a:pt x="56" y="171"/>
                    <a:pt x="71" y="144"/>
                  </a:cubicBezTo>
                  <a:moveTo>
                    <a:pt x="130" y="353"/>
                  </a:moveTo>
                  <a:cubicBezTo>
                    <a:pt x="116" y="362"/>
                    <a:pt x="94" y="343"/>
                    <a:pt x="77" y="317"/>
                  </a:cubicBezTo>
                  <a:cubicBezTo>
                    <a:pt x="61" y="291"/>
                    <a:pt x="54" y="263"/>
                    <a:pt x="68" y="254"/>
                  </a:cubicBezTo>
                  <a:cubicBezTo>
                    <a:pt x="80" y="247"/>
                    <a:pt x="109" y="263"/>
                    <a:pt x="125" y="287"/>
                  </a:cubicBezTo>
                  <a:cubicBezTo>
                    <a:pt x="140" y="312"/>
                    <a:pt x="142" y="346"/>
                    <a:pt x="130" y="353"/>
                  </a:cubicBezTo>
                  <a:moveTo>
                    <a:pt x="231" y="399"/>
                  </a:moveTo>
                  <a:cubicBezTo>
                    <a:pt x="200" y="400"/>
                    <a:pt x="172" y="392"/>
                    <a:pt x="172" y="375"/>
                  </a:cubicBezTo>
                  <a:cubicBezTo>
                    <a:pt x="171" y="361"/>
                    <a:pt x="200" y="344"/>
                    <a:pt x="229" y="343"/>
                  </a:cubicBezTo>
                  <a:cubicBezTo>
                    <a:pt x="258" y="342"/>
                    <a:pt x="288" y="357"/>
                    <a:pt x="288" y="371"/>
                  </a:cubicBezTo>
                  <a:cubicBezTo>
                    <a:pt x="289" y="387"/>
                    <a:pt x="262" y="397"/>
                    <a:pt x="231" y="399"/>
                  </a:cubicBezTo>
                  <a:moveTo>
                    <a:pt x="378" y="306"/>
                  </a:moveTo>
                  <a:cubicBezTo>
                    <a:pt x="364" y="334"/>
                    <a:pt x="343" y="354"/>
                    <a:pt x="328" y="346"/>
                  </a:cubicBezTo>
                  <a:cubicBezTo>
                    <a:pt x="316" y="339"/>
                    <a:pt x="315" y="306"/>
                    <a:pt x="329" y="280"/>
                  </a:cubicBezTo>
                  <a:cubicBezTo>
                    <a:pt x="342" y="254"/>
                    <a:pt x="370" y="236"/>
                    <a:pt x="383" y="243"/>
                  </a:cubicBezTo>
                  <a:cubicBezTo>
                    <a:pt x="398" y="250"/>
                    <a:pt x="393" y="279"/>
                    <a:pt x="378" y="306"/>
                  </a:cubicBezTo>
                </a:path>
              </a:pathLst>
            </a:custGeom>
            <a:solidFill>
              <a:srgbClr val="D63850"/>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panose="020B0604020202020204" pitchFamily="34" charset="0"/>
                <a:cs typeface="Arial" panose="020B0604020202020204" pitchFamily="34" charset="0"/>
              </a:endParaRPr>
            </a:p>
          </p:txBody>
        </p:sp>
        <p:sp>
          <p:nvSpPr>
            <p:cNvPr id="33" name="Freeform 35"/>
            <p:cNvSpPr>
              <a:spLocks noEditPoints="1"/>
            </p:cNvSpPr>
            <p:nvPr/>
          </p:nvSpPr>
          <p:spPr bwMode="auto">
            <a:xfrm>
              <a:off x="6932633" y="2390376"/>
              <a:ext cx="1191002" cy="1192631"/>
            </a:xfrm>
            <a:custGeom>
              <a:avLst/>
              <a:gdLst>
                <a:gd name="T0" fmla="*/ 207 w 618"/>
                <a:gd name="T1" fmla="*/ 17 h 619"/>
                <a:gd name="T2" fmla="*/ 187 w 618"/>
                <a:gd name="T3" fmla="*/ 58 h 619"/>
                <a:gd name="T4" fmla="*/ 140 w 618"/>
                <a:gd name="T5" fmla="*/ 72 h 619"/>
                <a:gd name="T6" fmla="*/ 105 w 618"/>
                <a:gd name="T7" fmla="*/ 77 h 619"/>
                <a:gd name="T8" fmla="*/ 60 w 618"/>
                <a:gd name="T9" fmla="*/ 126 h 619"/>
                <a:gd name="T10" fmla="*/ 67 w 618"/>
                <a:gd name="T11" fmla="*/ 170 h 619"/>
                <a:gd name="T12" fmla="*/ 13 w 618"/>
                <a:gd name="T13" fmla="*/ 220 h 619"/>
                <a:gd name="T14" fmla="*/ 30 w 618"/>
                <a:gd name="T15" fmla="*/ 291 h 619"/>
                <a:gd name="T16" fmla="*/ 0 w 618"/>
                <a:gd name="T17" fmla="*/ 324 h 619"/>
                <a:gd name="T18" fmla="*/ 10 w 618"/>
                <a:gd name="T19" fmla="*/ 390 h 619"/>
                <a:gd name="T20" fmla="*/ 49 w 618"/>
                <a:gd name="T21" fmla="*/ 413 h 619"/>
                <a:gd name="T22" fmla="*/ 55 w 618"/>
                <a:gd name="T23" fmla="*/ 485 h 619"/>
                <a:gd name="T24" fmla="*/ 121 w 618"/>
                <a:gd name="T25" fmla="*/ 516 h 619"/>
                <a:gd name="T26" fmla="*/ 128 w 618"/>
                <a:gd name="T27" fmla="*/ 561 h 619"/>
                <a:gd name="T28" fmla="*/ 186 w 618"/>
                <a:gd name="T29" fmla="*/ 594 h 619"/>
                <a:gd name="T30" fmla="*/ 228 w 618"/>
                <a:gd name="T31" fmla="*/ 577 h 619"/>
                <a:gd name="T32" fmla="*/ 288 w 618"/>
                <a:gd name="T33" fmla="*/ 618 h 619"/>
                <a:gd name="T34" fmla="*/ 307 w 618"/>
                <a:gd name="T35" fmla="*/ 602 h 619"/>
                <a:gd name="T36" fmla="*/ 368 w 618"/>
                <a:gd name="T37" fmla="*/ 614 h 619"/>
                <a:gd name="T38" fmla="*/ 393 w 618"/>
                <a:gd name="T39" fmla="*/ 577 h 619"/>
                <a:gd name="T40" fmla="*/ 455 w 618"/>
                <a:gd name="T41" fmla="*/ 583 h 619"/>
                <a:gd name="T42" fmla="*/ 468 w 618"/>
                <a:gd name="T43" fmla="*/ 540 h 619"/>
                <a:gd name="T44" fmla="*/ 538 w 618"/>
                <a:gd name="T45" fmla="*/ 519 h 619"/>
                <a:gd name="T46" fmla="*/ 553 w 618"/>
                <a:gd name="T47" fmla="*/ 448 h 619"/>
                <a:gd name="T48" fmla="*/ 595 w 618"/>
                <a:gd name="T49" fmla="*/ 430 h 619"/>
                <a:gd name="T50" fmla="*/ 576 w 618"/>
                <a:gd name="T51" fmla="*/ 395 h 619"/>
                <a:gd name="T52" fmla="*/ 616 w 618"/>
                <a:gd name="T53" fmla="*/ 354 h 619"/>
                <a:gd name="T54" fmla="*/ 589 w 618"/>
                <a:gd name="T55" fmla="*/ 286 h 619"/>
                <a:gd name="T56" fmla="*/ 614 w 618"/>
                <a:gd name="T57" fmla="*/ 249 h 619"/>
                <a:gd name="T58" fmla="*/ 570 w 618"/>
                <a:gd name="T59" fmla="*/ 205 h 619"/>
                <a:gd name="T60" fmla="*/ 582 w 618"/>
                <a:gd name="T61" fmla="*/ 162 h 619"/>
                <a:gd name="T62" fmla="*/ 544 w 618"/>
                <a:gd name="T63" fmla="*/ 107 h 619"/>
                <a:gd name="T64" fmla="*/ 499 w 618"/>
                <a:gd name="T65" fmla="*/ 103 h 619"/>
                <a:gd name="T66" fmla="*/ 466 w 618"/>
                <a:gd name="T67" fmla="*/ 77 h 619"/>
                <a:gd name="T68" fmla="*/ 452 w 618"/>
                <a:gd name="T69" fmla="*/ 34 h 619"/>
                <a:gd name="T70" fmla="*/ 390 w 618"/>
                <a:gd name="T71" fmla="*/ 10 h 619"/>
                <a:gd name="T72" fmla="*/ 350 w 618"/>
                <a:gd name="T73" fmla="*/ 32 h 619"/>
                <a:gd name="T74" fmla="*/ 285 w 618"/>
                <a:gd name="T75" fmla="*/ 1 h 619"/>
                <a:gd name="T76" fmla="*/ 225 w 618"/>
                <a:gd name="T77" fmla="*/ 42 h 619"/>
                <a:gd name="T78" fmla="*/ 188 w 618"/>
                <a:gd name="T79" fmla="*/ 286 h 619"/>
                <a:gd name="T80" fmla="*/ 228 w 618"/>
                <a:gd name="T81" fmla="*/ 335 h 619"/>
                <a:gd name="T82" fmla="*/ 334 w 618"/>
                <a:gd name="T83" fmla="*/ 390 h 619"/>
                <a:gd name="T84" fmla="*/ 223 w 618"/>
                <a:gd name="T85" fmla="*/ 399 h 619"/>
                <a:gd name="T86" fmla="*/ 82 w 618"/>
                <a:gd name="T87" fmla="*/ 398 h 619"/>
                <a:gd name="T88" fmla="*/ 323 w 618"/>
                <a:gd name="T89" fmla="*/ 552 h 619"/>
                <a:gd name="T90" fmla="*/ 534 w 618"/>
                <a:gd name="T91" fmla="*/ 402 h 619"/>
                <a:gd name="T92" fmla="*/ 437 w 618"/>
                <a:gd name="T93" fmla="*/ 291 h 619"/>
                <a:gd name="T94" fmla="*/ 541 w 618"/>
                <a:gd name="T95" fmla="*/ 237 h 619"/>
                <a:gd name="T96" fmla="*/ 295 w 618"/>
                <a:gd name="T97" fmla="*/ 186 h 619"/>
                <a:gd name="T98" fmla="*/ 441 w 618"/>
                <a:gd name="T99" fmla="*/ 105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18" h="619">
                  <a:moveTo>
                    <a:pt x="225" y="42"/>
                  </a:moveTo>
                  <a:cubicBezTo>
                    <a:pt x="225" y="42"/>
                    <a:pt x="225" y="42"/>
                    <a:pt x="225" y="42"/>
                  </a:cubicBezTo>
                  <a:cubicBezTo>
                    <a:pt x="207" y="17"/>
                    <a:pt x="207" y="17"/>
                    <a:pt x="207" y="17"/>
                  </a:cubicBezTo>
                  <a:cubicBezTo>
                    <a:pt x="195" y="22"/>
                    <a:pt x="195" y="22"/>
                    <a:pt x="195" y="22"/>
                  </a:cubicBezTo>
                  <a:cubicBezTo>
                    <a:pt x="183" y="27"/>
                    <a:pt x="183" y="27"/>
                    <a:pt x="183" y="27"/>
                  </a:cubicBezTo>
                  <a:cubicBezTo>
                    <a:pt x="187" y="58"/>
                    <a:pt x="187" y="58"/>
                    <a:pt x="187" y="58"/>
                  </a:cubicBezTo>
                  <a:cubicBezTo>
                    <a:pt x="174" y="64"/>
                    <a:pt x="162" y="71"/>
                    <a:pt x="150" y="79"/>
                  </a:cubicBezTo>
                  <a:cubicBezTo>
                    <a:pt x="140" y="72"/>
                    <a:pt x="140" y="72"/>
                    <a:pt x="140" y="72"/>
                  </a:cubicBezTo>
                  <a:cubicBezTo>
                    <a:pt x="140" y="72"/>
                    <a:pt x="140" y="72"/>
                    <a:pt x="140" y="72"/>
                  </a:cubicBezTo>
                  <a:cubicBezTo>
                    <a:pt x="125" y="60"/>
                    <a:pt x="125" y="60"/>
                    <a:pt x="125" y="60"/>
                  </a:cubicBezTo>
                  <a:cubicBezTo>
                    <a:pt x="115" y="68"/>
                    <a:pt x="115" y="68"/>
                    <a:pt x="115" y="68"/>
                  </a:cubicBezTo>
                  <a:cubicBezTo>
                    <a:pt x="105" y="77"/>
                    <a:pt x="105" y="77"/>
                    <a:pt x="105" y="77"/>
                  </a:cubicBezTo>
                  <a:cubicBezTo>
                    <a:pt x="118" y="105"/>
                    <a:pt x="118" y="105"/>
                    <a:pt x="118" y="105"/>
                  </a:cubicBezTo>
                  <a:cubicBezTo>
                    <a:pt x="108" y="115"/>
                    <a:pt x="98" y="125"/>
                    <a:pt x="89" y="137"/>
                  </a:cubicBezTo>
                  <a:cubicBezTo>
                    <a:pt x="60" y="126"/>
                    <a:pt x="60" y="126"/>
                    <a:pt x="60" y="126"/>
                  </a:cubicBezTo>
                  <a:cubicBezTo>
                    <a:pt x="53" y="137"/>
                    <a:pt x="53" y="137"/>
                    <a:pt x="53" y="137"/>
                  </a:cubicBezTo>
                  <a:cubicBezTo>
                    <a:pt x="45" y="147"/>
                    <a:pt x="45" y="147"/>
                    <a:pt x="45" y="147"/>
                  </a:cubicBezTo>
                  <a:cubicBezTo>
                    <a:pt x="67" y="170"/>
                    <a:pt x="67" y="170"/>
                    <a:pt x="67" y="170"/>
                  </a:cubicBezTo>
                  <a:cubicBezTo>
                    <a:pt x="59" y="183"/>
                    <a:pt x="53" y="196"/>
                    <a:pt x="48" y="209"/>
                  </a:cubicBezTo>
                  <a:cubicBezTo>
                    <a:pt x="17" y="207"/>
                    <a:pt x="17" y="207"/>
                    <a:pt x="17" y="207"/>
                  </a:cubicBezTo>
                  <a:cubicBezTo>
                    <a:pt x="13" y="220"/>
                    <a:pt x="13" y="220"/>
                    <a:pt x="13" y="220"/>
                  </a:cubicBezTo>
                  <a:cubicBezTo>
                    <a:pt x="9" y="232"/>
                    <a:pt x="9" y="232"/>
                    <a:pt x="9" y="232"/>
                  </a:cubicBezTo>
                  <a:cubicBezTo>
                    <a:pt x="36" y="248"/>
                    <a:pt x="36" y="248"/>
                    <a:pt x="36" y="248"/>
                  </a:cubicBezTo>
                  <a:cubicBezTo>
                    <a:pt x="33" y="262"/>
                    <a:pt x="31" y="276"/>
                    <a:pt x="30" y="291"/>
                  </a:cubicBezTo>
                  <a:cubicBezTo>
                    <a:pt x="0" y="298"/>
                    <a:pt x="0" y="298"/>
                    <a:pt x="0" y="298"/>
                  </a:cubicBezTo>
                  <a:cubicBezTo>
                    <a:pt x="0" y="311"/>
                    <a:pt x="0" y="311"/>
                    <a:pt x="0" y="311"/>
                  </a:cubicBezTo>
                  <a:cubicBezTo>
                    <a:pt x="0" y="324"/>
                    <a:pt x="0" y="324"/>
                    <a:pt x="0" y="324"/>
                  </a:cubicBezTo>
                  <a:cubicBezTo>
                    <a:pt x="30" y="331"/>
                    <a:pt x="30" y="331"/>
                    <a:pt x="30" y="331"/>
                  </a:cubicBezTo>
                  <a:cubicBezTo>
                    <a:pt x="31" y="346"/>
                    <a:pt x="34" y="360"/>
                    <a:pt x="37" y="374"/>
                  </a:cubicBezTo>
                  <a:cubicBezTo>
                    <a:pt x="10" y="390"/>
                    <a:pt x="10" y="390"/>
                    <a:pt x="10" y="390"/>
                  </a:cubicBezTo>
                  <a:cubicBezTo>
                    <a:pt x="14" y="403"/>
                    <a:pt x="14" y="403"/>
                    <a:pt x="14" y="403"/>
                  </a:cubicBezTo>
                  <a:cubicBezTo>
                    <a:pt x="18" y="415"/>
                    <a:pt x="18" y="415"/>
                    <a:pt x="18" y="415"/>
                  </a:cubicBezTo>
                  <a:cubicBezTo>
                    <a:pt x="49" y="413"/>
                    <a:pt x="49" y="413"/>
                    <a:pt x="49" y="413"/>
                  </a:cubicBezTo>
                  <a:cubicBezTo>
                    <a:pt x="55" y="426"/>
                    <a:pt x="61" y="439"/>
                    <a:pt x="68" y="452"/>
                  </a:cubicBezTo>
                  <a:cubicBezTo>
                    <a:pt x="47" y="475"/>
                    <a:pt x="47" y="475"/>
                    <a:pt x="47" y="475"/>
                  </a:cubicBezTo>
                  <a:cubicBezTo>
                    <a:pt x="55" y="485"/>
                    <a:pt x="55" y="485"/>
                    <a:pt x="55" y="485"/>
                  </a:cubicBezTo>
                  <a:cubicBezTo>
                    <a:pt x="62" y="496"/>
                    <a:pt x="62" y="496"/>
                    <a:pt x="62" y="496"/>
                  </a:cubicBezTo>
                  <a:cubicBezTo>
                    <a:pt x="91" y="485"/>
                    <a:pt x="91" y="485"/>
                    <a:pt x="91" y="485"/>
                  </a:cubicBezTo>
                  <a:cubicBezTo>
                    <a:pt x="100" y="496"/>
                    <a:pt x="110" y="507"/>
                    <a:pt x="121" y="516"/>
                  </a:cubicBezTo>
                  <a:cubicBezTo>
                    <a:pt x="108" y="545"/>
                    <a:pt x="108" y="545"/>
                    <a:pt x="108" y="545"/>
                  </a:cubicBezTo>
                  <a:cubicBezTo>
                    <a:pt x="118" y="553"/>
                    <a:pt x="118" y="553"/>
                    <a:pt x="118" y="553"/>
                  </a:cubicBezTo>
                  <a:cubicBezTo>
                    <a:pt x="128" y="561"/>
                    <a:pt x="128" y="561"/>
                    <a:pt x="128" y="561"/>
                  </a:cubicBezTo>
                  <a:cubicBezTo>
                    <a:pt x="153" y="542"/>
                    <a:pt x="153" y="542"/>
                    <a:pt x="153" y="542"/>
                  </a:cubicBezTo>
                  <a:cubicBezTo>
                    <a:pt x="165" y="550"/>
                    <a:pt x="177" y="557"/>
                    <a:pt x="190" y="563"/>
                  </a:cubicBezTo>
                  <a:cubicBezTo>
                    <a:pt x="186" y="594"/>
                    <a:pt x="186" y="594"/>
                    <a:pt x="186" y="594"/>
                  </a:cubicBezTo>
                  <a:cubicBezTo>
                    <a:pt x="198" y="598"/>
                    <a:pt x="198" y="598"/>
                    <a:pt x="198" y="598"/>
                  </a:cubicBezTo>
                  <a:cubicBezTo>
                    <a:pt x="210" y="603"/>
                    <a:pt x="210" y="603"/>
                    <a:pt x="210" y="603"/>
                  </a:cubicBezTo>
                  <a:cubicBezTo>
                    <a:pt x="228" y="577"/>
                    <a:pt x="228" y="577"/>
                    <a:pt x="228" y="577"/>
                  </a:cubicBezTo>
                  <a:cubicBezTo>
                    <a:pt x="242" y="582"/>
                    <a:pt x="256" y="585"/>
                    <a:pt x="270" y="587"/>
                  </a:cubicBezTo>
                  <a:cubicBezTo>
                    <a:pt x="275" y="618"/>
                    <a:pt x="275" y="618"/>
                    <a:pt x="275" y="618"/>
                  </a:cubicBezTo>
                  <a:cubicBezTo>
                    <a:pt x="288" y="618"/>
                    <a:pt x="288" y="618"/>
                    <a:pt x="288" y="618"/>
                  </a:cubicBezTo>
                  <a:cubicBezTo>
                    <a:pt x="301" y="619"/>
                    <a:pt x="301" y="619"/>
                    <a:pt x="301" y="619"/>
                  </a:cubicBezTo>
                  <a:cubicBezTo>
                    <a:pt x="307" y="602"/>
                    <a:pt x="307" y="602"/>
                    <a:pt x="307" y="602"/>
                  </a:cubicBezTo>
                  <a:cubicBezTo>
                    <a:pt x="307" y="602"/>
                    <a:pt x="307" y="602"/>
                    <a:pt x="307" y="602"/>
                  </a:cubicBezTo>
                  <a:cubicBezTo>
                    <a:pt x="311" y="590"/>
                    <a:pt x="311" y="590"/>
                    <a:pt x="311" y="590"/>
                  </a:cubicBezTo>
                  <a:cubicBezTo>
                    <a:pt x="325" y="590"/>
                    <a:pt x="339" y="588"/>
                    <a:pt x="354" y="586"/>
                  </a:cubicBezTo>
                  <a:cubicBezTo>
                    <a:pt x="368" y="614"/>
                    <a:pt x="368" y="614"/>
                    <a:pt x="368" y="614"/>
                  </a:cubicBezTo>
                  <a:cubicBezTo>
                    <a:pt x="380" y="611"/>
                    <a:pt x="380" y="611"/>
                    <a:pt x="380" y="611"/>
                  </a:cubicBezTo>
                  <a:cubicBezTo>
                    <a:pt x="393" y="608"/>
                    <a:pt x="393" y="608"/>
                    <a:pt x="393" y="608"/>
                  </a:cubicBezTo>
                  <a:cubicBezTo>
                    <a:pt x="393" y="577"/>
                    <a:pt x="393" y="577"/>
                    <a:pt x="393" y="577"/>
                  </a:cubicBezTo>
                  <a:cubicBezTo>
                    <a:pt x="394" y="577"/>
                    <a:pt x="394" y="577"/>
                    <a:pt x="394" y="577"/>
                  </a:cubicBezTo>
                  <a:cubicBezTo>
                    <a:pt x="408" y="572"/>
                    <a:pt x="421" y="567"/>
                    <a:pt x="433" y="561"/>
                  </a:cubicBezTo>
                  <a:cubicBezTo>
                    <a:pt x="455" y="583"/>
                    <a:pt x="455" y="583"/>
                    <a:pt x="455" y="583"/>
                  </a:cubicBezTo>
                  <a:cubicBezTo>
                    <a:pt x="466" y="577"/>
                    <a:pt x="466" y="577"/>
                    <a:pt x="466" y="577"/>
                  </a:cubicBezTo>
                  <a:cubicBezTo>
                    <a:pt x="477" y="570"/>
                    <a:pt x="477" y="570"/>
                    <a:pt x="477" y="570"/>
                  </a:cubicBezTo>
                  <a:cubicBezTo>
                    <a:pt x="468" y="540"/>
                    <a:pt x="468" y="540"/>
                    <a:pt x="468" y="540"/>
                  </a:cubicBezTo>
                  <a:cubicBezTo>
                    <a:pt x="480" y="532"/>
                    <a:pt x="491" y="523"/>
                    <a:pt x="502" y="513"/>
                  </a:cubicBezTo>
                  <a:cubicBezTo>
                    <a:pt x="529" y="528"/>
                    <a:pt x="529" y="528"/>
                    <a:pt x="529" y="528"/>
                  </a:cubicBezTo>
                  <a:cubicBezTo>
                    <a:pt x="538" y="519"/>
                    <a:pt x="538" y="519"/>
                    <a:pt x="538" y="519"/>
                  </a:cubicBezTo>
                  <a:cubicBezTo>
                    <a:pt x="547" y="509"/>
                    <a:pt x="547" y="509"/>
                    <a:pt x="547" y="509"/>
                  </a:cubicBezTo>
                  <a:cubicBezTo>
                    <a:pt x="529" y="483"/>
                    <a:pt x="529" y="483"/>
                    <a:pt x="529" y="483"/>
                  </a:cubicBezTo>
                  <a:cubicBezTo>
                    <a:pt x="538" y="472"/>
                    <a:pt x="546" y="460"/>
                    <a:pt x="553" y="448"/>
                  </a:cubicBezTo>
                  <a:cubicBezTo>
                    <a:pt x="584" y="454"/>
                    <a:pt x="584" y="454"/>
                    <a:pt x="584" y="454"/>
                  </a:cubicBezTo>
                  <a:cubicBezTo>
                    <a:pt x="589" y="442"/>
                    <a:pt x="589" y="442"/>
                    <a:pt x="589" y="442"/>
                  </a:cubicBezTo>
                  <a:cubicBezTo>
                    <a:pt x="595" y="430"/>
                    <a:pt x="595" y="430"/>
                    <a:pt x="595" y="430"/>
                  </a:cubicBezTo>
                  <a:cubicBezTo>
                    <a:pt x="571" y="411"/>
                    <a:pt x="571" y="411"/>
                    <a:pt x="571" y="411"/>
                  </a:cubicBezTo>
                  <a:cubicBezTo>
                    <a:pt x="572" y="408"/>
                    <a:pt x="573" y="405"/>
                    <a:pt x="574" y="402"/>
                  </a:cubicBezTo>
                  <a:cubicBezTo>
                    <a:pt x="576" y="395"/>
                    <a:pt x="576" y="395"/>
                    <a:pt x="576" y="395"/>
                  </a:cubicBezTo>
                  <a:cubicBezTo>
                    <a:pt x="579" y="386"/>
                    <a:pt x="581" y="378"/>
                    <a:pt x="583" y="370"/>
                  </a:cubicBezTo>
                  <a:cubicBezTo>
                    <a:pt x="614" y="367"/>
                    <a:pt x="614" y="367"/>
                    <a:pt x="614" y="367"/>
                  </a:cubicBezTo>
                  <a:cubicBezTo>
                    <a:pt x="616" y="354"/>
                    <a:pt x="616" y="354"/>
                    <a:pt x="616" y="354"/>
                  </a:cubicBezTo>
                  <a:cubicBezTo>
                    <a:pt x="618" y="341"/>
                    <a:pt x="618" y="341"/>
                    <a:pt x="618" y="341"/>
                  </a:cubicBezTo>
                  <a:cubicBezTo>
                    <a:pt x="589" y="329"/>
                    <a:pt x="589" y="329"/>
                    <a:pt x="589" y="329"/>
                  </a:cubicBezTo>
                  <a:cubicBezTo>
                    <a:pt x="590" y="315"/>
                    <a:pt x="590" y="301"/>
                    <a:pt x="589" y="286"/>
                  </a:cubicBezTo>
                  <a:cubicBezTo>
                    <a:pt x="618" y="274"/>
                    <a:pt x="618" y="274"/>
                    <a:pt x="618" y="274"/>
                  </a:cubicBezTo>
                  <a:cubicBezTo>
                    <a:pt x="616" y="261"/>
                    <a:pt x="616" y="261"/>
                    <a:pt x="616" y="261"/>
                  </a:cubicBezTo>
                  <a:cubicBezTo>
                    <a:pt x="614" y="249"/>
                    <a:pt x="614" y="249"/>
                    <a:pt x="614" y="249"/>
                  </a:cubicBezTo>
                  <a:cubicBezTo>
                    <a:pt x="582" y="246"/>
                    <a:pt x="582" y="246"/>
                    <a:pt x="582" y="246"/>
                  </a:cubicBezTo>
                  <a:cubicBezTo>
                    <a:pt x="581" y="239"/>
                    <a:pt x="579" y="232"/>
                    <a:pt x="577" y="225"/>
                  </a:cubicBezTo>
                  <a:cubicBezTo>
                    <a:pt x="575" y="218"/>
                    <a:pt x="572" y="212"/>
                    <a:pt x="570" y="205"/>
                  </a:cubicBezTo>
                  <a:cubicBezTo>
                    <a:pt x="594" y="185"/>
                    <a:pt x="594" y="185"/>
                    <a:pt x="594" y="185"/>
                  </a:cubicBezTo>
                  <a:cubicBezTo>
                    <a:pt x="588" y="173"/>
                    <a:pt x="588" y="173"/>
                    <a:pt x="588" y="173"/>
                  </a:cubicBezTo>
                  <a:cubicBezTo>
                    <a:pt x="582" y="162"/>
                    <a:pt x="582" y="162"/>
                    <a:pt x="582" y="162"/>
                  </a:cubicBezTo>
                  <a:cubicBezTo>
                    <a:pt x="552" y="168"/>
                    <a:pt x="552" y="168"/>
                    <a:pt x="552" y="168"/>
                  </a:cubicBezTo>
                  <a:cubicBezTo>
                    <a:pt x="544" y="156"/>
                    <a:pt x="536" y="144"/>
                    <a:pt x="527" y="133"/>
                  </a:cubicBezTo>
                  <a:cubicBezTo>
                    <a:pt x="544" y="107"/>
                    <a:pt x="544" y="107"/>
                    <a:pt x="544" y="107"/>
                  </a:cubicBezTo>
                  <a:cubicBezTo>
                    <a:pt x="535" y="97"/>
                    <a:pt x="535" y="97"/>
                    <a:pt x="535" y="97"/>
                  </a:cubicBezTo>
                  <a:cubicBezTo>
                    <a:pt x="526" y="88"/>
                    <a:pt x="526" y="88"/>
                    <a:pt x="526" y="88"/>
                  </a:cubicBezTo>
                  <a:cubicBezTo>
                    <a:pt x="499" y="103"/>
                    <a:pt x="499" y="103"/>
                    <a:pt x="499" y="103"/>
                  </a:cubicBezTo>
                  <a:cubicBezTo>
                    <a:pt x="493" y="97"/>
                    <a:pt x="486" y="92"/>
                    <a:pt x="479" y="87"/>
                  </a:cubicBezTo>
                  <a:cubicBezTo>
                    <a:pt x="473" y="82"/>
                    <a:pt x="473" y="82"/>
                    <a:pt x="473" y="82"/>
                  </a:cubicBezTo>
                  <a:cubicBezTo>
                    <a:pt x="471" y="80"/>
                    <a:pt x="468" y="78"/>
                    <a:pt x="466" y="77"/>
                  </a:cubicBezTo>
                  <a:cubicBezTo>
                    <a:pt x="474" y="47"/>
                    <a:pt x="474" y="47"/>
                    <a:pt x="474" y="47"/>
                  </a:cubicBezTo>
                  <a:cubicBezTo>
                    <a:pt x="463" y="40"/>
                    <a:pt x="463" y="40"/>
                    <a:pt x="463" y="40"/>
                  </a:cubicBezTo>
                  <a:cubicBezTo>
                    <a:pt x="452" y="34"/>
                    <a:pt x="452" y="34"/>
                    <a:pt x="452" y="34"/>
                  </a:cubicBezTo>
                  <a:cubicBezTo>
                    <a:pt x="430" y="57"/>
                    <a:pt x="430" y="57"/>
                    <a:pt x="430" y="57"/>
                  </a:cubicBezTo>
                  <a:cubicBezTo>
                    <a:pt x="417" y="50"/>
                    <a:pt x="404" y="45"/>
                    <a:pt x="390" y="41"/>
                  </a:cubicBezTo>
                  <a:cubicBezTo>
                    <a:pt x="390" y="10"/>
                    <a:pt x="390" y="10"/>
                    <a:pt x="390" y="10"/>
                  </a:cubicBezTo>
                  <a:cubicBezTo>
                    <a:pt x="377" y="7"/>
                    <a:pt x="377" y="7"/>
                    <a:pt x="377" y="7"/>
                  </a:cubicBezTo>
                  <a:cubicBezTo>
                    <a:pt x="364" y="4"/>
                    <a:pt x="364" y="4"/>
                    <a:pt x="364" y="4"/>
                  </a:cubicBezTo>
                  <a:cubicBezTo>
                    <a:pt x="350" y="32"/>
                    <a:pt x="350" y="32"/>
                    <a:pt x="350" y="32"/>
                  </a:cubicBezTo>
                  <a:cubicBezTo>
                    <a:pt x="336" y="30"/>
                    <a:pt x="322" y="29"/>
                    <a:pt x="307" y="29"/>
                  </a:cubicBezTo>
                  <a:cubicBezTo>
                    <a:pt x="298" y="0"/>
                    <a:pt x="298" y="0"/>
                    <a:pt x="298" y="0"/>
                  </a:cubicBezTo>
                  <a:cubicBezTo>
                    <a:pt x="285" y="1"/>
                    <a:pt x="285" y="1"/>
                    <a:pt x="285" y="1"/>
                  </a:cubicBezTo>
                  <a:cubicBezTo>
                    <a:pt x="272" y="2"/>
                    <a:pt x="272" y="2"/>
                    <a:pt x="272" y="2"/>
                  </a:cubicBezTo>
                  <a:cubicBezTo>
                    <a:pt x="267" y="33"/>
                    <a:pt x="267" y="33"/>
                    <a:pt x="267" y="33"/>
                  </a:cubicBezTo>
                  <a:cubicBezTo>
                    <a:pt x="253" y="35"/>
                    <a:pt x="239" y="38"/>
                    <a:pt x="225" y="42"/>
                  </a:cubicBezTo>
                  <a:moveTo>
                    <a:pt x="156" y="121"/>
                  </a:moveTo>
                  <a:cubicBezTo>
                    <a:pt x="198" y="255"/>
                    <a:pt x="198" y="255"/>
                    <a:pt x="198" y="255"/>
                  </a:cubicBezTo>
                  <a:cubicBezTo>
                    <a:pt x="201" y="266"/>
                    <a:pt x="197" y="279"/>
                    <a:pt x="188" y="286"/>
                  </a:cubicBezTo>
                  <a:cubicBezTo>
                    <a:pt x="73" y="367"/>
                    <a:pt x="73" y="367"/>
                    <a:pt x="73" y="367"/>
                  </a:cubicBezTo>
                  <a:cubicBezTo>
                    <a:pt x="50" y="274"/>
                    <a:pt x="84" y="179"/>
                    <a:pt x="156" y="121"/>
                  </a:cubicBezTo>
                  <a:moveTo>
                    <a:pt x="228" y="335"/>
                  </a:moveTo>
                  <a:cubicBezTo>
                    <a:pt x="214" y="291"/>
                    <a:pt x="239" y="243"/>
                    <a:pt x="284" y="229"/>
                  </a:cubicBezTo>
                  <a:cubicBezTo>
                    <a:pt x="328" y="215"/>
                    <a:pt x="375" y="240"/>
                    <a:pt x="389" y="284"/>
                  </a:cubicBezTo>
                  <a:cubicBezTo>
                    <a:pt x="404" y="329"/>
                    <a:pt x="379" y="376"/>
                    <a:pt x="334" y="390"/>
                  </a:cubicBezTo>
                  <a:cubicBezTo>
                    <a:pt x="290" y="404"/>
                    <a:pt x="242" y="380"/>
                    <a:pt x="228" y="335"/>
                  </a:cubicBezTo>
                  <a:moveTo>
                    <a:pt x="82" y="398"/>
                  </a:moveTo>
                  <a:cubicBezTo>
                    <a:pt x="223" y="399"/>
                    <a:pt x="223" y="399"/>
                    <a:pt x="223" y="399"/>
                  </a:cubicBezTo>
                  <a:cubicBezTo>
                    <a:pt x="235" y="399"/>
                    <a:pt x="246" y="407"/>
                    <a:pt x="249" y="418"/>
                  </a:cubicBezTo>
                  <a:cubicBezTo>
                    <a:pt x="291" y="552"/>
                    <a:pt x="291" y="552"/>
                    <a:pt x="291" y="552"/>
                  </a:cubicBezTo>
                  <a:cubicBezTo>
                    <a:pt x="200" y="546"/>
                    <a:pt x="117" y="487"/>
                    <a:pt x="82" y="398"/>
                  </a:cubicBezTo>
                  <a:moveTo>
                    <a:pt x="534" y="402"/>
                  </a:moveTo>
                  <a:cubicBezTo>
                    <a:pt x="507" y="466"/>
                    <a:pt x="454" y="519"/>
                    <a:pt x="382" y="542"/>
                  </a:cubicBezTo>
                  <a:cubicBezTo>
                    <a:pt x="363" y="548"/>
                    <a:pt x="343" y="551"/>
                    <a:pt x="323" y="552"/>
                  </a:cubicBezTo>
                  <a:cubicBezTo>
                    <a:pt x="368" y="419"/>
                    <a:pt x="368" y="419"/>
                    <a:pt x="368" y="419"/>
                  </a:cubicBezTo>
                  <a:cubicBezTo>
                    <a:pt x="372" y="408"/>
                    <a:pt x="382" y="400"/>
                    <a:pt x="394" y="401"/>
                  </a:cubicBezTo>
                  <a:cubicBezTo>
                    <a:pt x="534" y="402"/>
                    <a:pt x="534" y="402"/>
                    <a:pt x="534" y="402"/>
                  </a:cubicBezTo>
                  <a:moveTo>
                    <a:pt x="541" y="237"/>
                  </a:moveTo>
                  <a:cubicBezTo>
                    <a:pt x="555" y="282"/>
                    <a:pt x="555" y="328"/>
                    <a:pt x="544" y="371"/>
                  </a:cubicBezTo>
                  <a:cubicBezTo>
                    <a:pt x="437" y="291"/>
                    <a:pt x="437" y="291"/>
                    <a:pt x="437" y="291"/>
                  </a:cubicBezTo>
                  <a:cubicBezTo>
                    <a:pt x="424" y="282"/>
                    <a:pt x="419" y="266"/>
                    <a:pt x="424" y="251"/>
                  </a:cubicBezTo>
                  <a:cubicBezTo>
                    <a:pt x="467" y="125"/>
                    <a:pt x="467" y="125"/>
                    <a:pt x="467" y="125"/>
                  </a:cubicBezTo>
                  <a:cubicBezTo>
                    <a:pt x="500" y="153"/>
                    <a:pt x="527" y="191"/>
                    <a:pt x="541" y="237"/>
                  </a:cubicBezTo>
                  <a:moveTo>
                    <a:pt x="441" y="105"/>
                  </a:moveTo>
                  <a:cubicBezTo>
                    <a:pt x="327" y="186"/>
                    <a:pt x="327" y="186"/>
                    <a:pt x="327" y="186"/>
                  </a:cubicBezTo>
                  <a:cubicBezTo>
                    <a:pt x="317" y="193"/>
                    <a:pt x="304" y="193"/>
                    <a:pt x="295" y="186"/>
                  </a:cubicBezTo>
                  <a:cubicBezTo>
                    <a:pt x="182" y="102"/>
                    <a:pt x="182" y="102"/>
                    <a:pt x="182" y="102"/>
                  </a:cubicBezTo>
                  <a:cubicBezTo>
                    <a:pt x="198" y="92"/>
                    <a:pt x="216" y="84"/>
                    <a:pt x="236" y="78"/>
                  </a:cubicBezTo>
                  <a:cubicBezTo>
                    <a:pt x="308" y="55"/>
                    <a:pt x="382" y="68"/>
                    <a:pt x="441" y="105"/>
                  </a:cubicBezTo>
                </a:path>
              </a:pathLst>
            </a:custGeom>
            <a:solidFill>
              <a:srgbClr val="D63850"/>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panose="020B0604020202020204" pitchFamily="34" charset="0"/>
                <a:cs typeface="Arial" panose="020B0604020202020204" pitchFamily="34" charset="0"/>
              </a:endParaRPr>
            </a:p>
          </p:txBody>
        </p:sp>
        <p:sp>
          <p:nvSpPr>
            <p:cNvPr id="34" name="Freeform 36"/>
            <p:cNvSpPr>
              <a:spLocks noEditPoints="1"/>
            </p:cNvSpPr>
            <p:nvPr/>
          </p:nvSpPr>
          <p:spPr bwMode="auto">
            <a:xfrm>
              <a:off x="5942847" y="4075863"/>
              <a:ext cx="597130" cy="597945"/>
            </a:xfrm>
            <a:custGeom>
              <a:avLst/>
              <a:gdLst>
                <a:gd name="T0" fmla="*/ 234 w 310"/>
                <a:gd name="T1" fmla="*/ 262 h 310"/>
                <a:gd name="T2" fmla="*/ 263 w 310"/>
                <a:gd name="T3" fmla="*/ 266 h 310"/>
                <a:gd name="T4" fmla="*/ 264 w 310"/>
                <a:gd name="T5" fmla="*/ 250 h 310"/>
                <a:gd name="T6" fmla="*/ 280 w 310"/>
                <a:gd name="T7" fmla="*/ 234 h 310"/>
                <a:gd name="T8" fmla="*/ 289 w 310"/>
                <a:gd name="T9" fmla="*/ 216 h 310"/>
                <a:gd name="T10" fmla="*/ 288 w 310"/>
                <a:gd name="T11" fmla="*/ 192 h 310"/>
                <a:gd name="T12" fmla="*/ 308 w 310"/>
                <a:gd name="T13" fmla="*/ 184 h 310"/>
                <a:gd name="T14" fmla="*/ 287 w 310"/>
                <a:gd name="T15" fmla="*/ 164 h 310"/>
                <a:gd name="T16" fmla="*/ 310 w 310"/>
                <a:gd name="T17" fmla="*/ 146 h 310"/>
                <a:gd name="T18" fmla="*/ 298 w 310"/>
                <a:gd name="T19" fmla="*/ 135 h 310"/>
                <a:gd name="T20" fmla="*/ 296 w 310"/>
                <a:gd name="T21" fmla="*/ 112 h 310"/>
                <a:gd name="T22" fmla="*/ 290 w 310"/>
                <a:gd name="T23" fmla="*/ 94 h 310"/>
                <a:gd name="T24" fmla="*/ 276 w 310"/>
                <a:gd name="T25" fmla="*/ 76 h 310"/>
                <a:gd name="T26" fmla="*/ 277 w 310"/>
                <a:gd name="T27" fmla="*/ 59 h 310"/>
                <a:gd name="T28" fmla="*/ 250 w 310"/>
                <a:gd name="T29" fmla="*/ 62 h 310"/>
                <a:gd name="T30" fmla="*/ 250 w 310"/>
                <a:gd name="T31" fmla="*/ 32 h 310"/>
                <a:gd name="T32" fmla="*/ 233 w 310"/>
                <a:gd name="T33" fmla="*/ 34 h 310"/>
                <a:gd name="T34" fmla="*/ 214 w 310"/>
                <a:gd name="T35" fmla="*/ 23 h 310"/>
                <a:gd name="T36" fmla="*/ 206 w 310"/>
                <a:gd name="T37" fmla="*/ 8 h 310"/>
                <a:gd name="T38" fmla="*/ 183 w 310"/>
                <a:gd name="T39" fmla="*/ 25 h 310"/>
                <a:gd name="T40" fmla="*/ 169 w 310"/>
                <a:gd name="T41" fmla="*/ 0 h 310"/>
                <a:gd name="T42" fmla="*/ 156 w 310"/>
                <a:gd name="T43" fmla="*/ 11 h 310"/>
                <a:gd name="T44" fmla="*/ 133 w 310"/>
                <a:gd name="T45" fmla="*/ 9 h 310"/>
                <a:gd name="T46" fmla="*/ 114 w 310"/>
                <a:gd name="T47" fmla="*/ 13 h 310"/>
                <a:gd name="T48" fmla="*/ 94 w 310"/>
                <a:gd name="T49" fmla="*/ 24 h 310"/>
                <a:gd name="T50" fmla="*/ 83 w 310"/>
                <a:gd name="T51" fmla="*/ 17 h 310"/>
                <a:gd name="T52" fmla="*/ 78 w 310"/>
                <a:gd name="T53" fmla="*/ 34 h 310"/>
                <a:gd name="T54" fmla="*/ 58 w 310"/>
                <a:gd name="T55" fmla="*/ 44 h 310"/>
                <a:gd name="T56" fmla="*/ 44 w 310"/>
                <a:gd name="T57" fmla="*/ 58 h 310"/>
                <a:gd name="T58" fmla="*/ 33 w 310"/>
                <a:gd name="T59" fmla="*/ 78 h 310"/>
                <a:gd name="T60" fmla="*/ 17 w 310"/>
                <a:gd name="T61" fmla="*/ 84 h 310"/>
                <a:gd name="T62" fmla="*/ 31 w 310"/>
                <a:gd name="T63" fmla="*/ 109 h 310"/>
                <a:gd name="T64" fmla="*/ 4 w 310"/>
                <a:gd name="T65" fmla="*/ 119 h 310"/>
                <a:gd name="T66" fmla="*/ 13 w 310"/>
                <a:gd name="T67" fmla="*/ 134 h 310"/>
                <a:gd name="T68" fmla="*/ 8 w 310"/>
                <a:gd name="T69" fmla="*/ 156 h 310"/>
                <a:gd name="T70" fmla="*/ 9 w 310"/>
                <a:gd name="T71" fmla="*/ 176 h 310"/>
                <a:gd name="T72" fmla="*/ 17 w 310"/>
                <a:gd name="T73" fmla="*/ 197 h 310"/>
                <a:gd name="T74" fmla="*/ 11 w 310"/>
                <a:gd name="T75" fmla="*/ 213 h 310"/>
                <a:gd name="T76" fmla="*/ 39 w 310"/>
                <a:gd name="T77" fmla="*/ 219 h 310"/>
                <a:gd name="T78" fmla="*/ 29 w 310"/>
                <a:gd name="T79" fmla="*/ 246 h 310"/>
                <a:gd name="T80" fmla="*/ 46 w 310"/>
                <a:gd name="T81" fmla="*/ 249 h 310"/>
                <a:gd name="T82" fmla="*/ 60 w 310"/>
                <a:gd name="T83" fmla="*/ 267 h 310"/>
                <a:gd name="T84" fmla="*/ 75 w 310"/>
                <a:gd name="T85" fmla="*/ 279 h 310"/>
                <a:gd name="T86" fmla="*/ 97 w 310"/>
                <a:gd name="T87" fmla="*/ 287 h 310"/>
                <a:gd name="T88" fmla="*/ 104 w 310"/>
                <a:gd name="T89" fmla="*/ 302 h 310"/>
                <a:gd name="T90" fmla="*/ 126 w 310"/>
                <a:gd name="T91" fmla="*/ 284 h 310"/>
                <a:gd name="T92" fmla="*/ 142 w 310"/>
                <a:gd name="T93" fmla="*/ 309 h 310"/>
                <a:gd name="T94" fmla="*/ 155 w 310"/>
                <a:gd name="T95" fmla="*/ 299 h 310"/>
                <a:gd name="T96" fmla="*/ 177 w 310"/>
                <a:gd name="T97" fmla="*/ 301 h 310"/>
                <a:gd name="T98" fmla="*/ 197 w 310"/>
                <a:gd name="T99" fmla="*/ 297 h 310"/>
                <a:gd name="T100" fmla="*/ 217 w 310"/>
                <a:gd name="T101" fmla="*/ 286 h 310"/>
                <a:gd name="T102" fmla="*/ 227 w 310"/>
                <a:gd name="T103" fmla="*/ 292 h 310"/>
                <a:gd name="T104" fmla="*/ 128 w 310"/>
                <a:gd name="T105" fmla="*/ 120 h 310"/>
                <a:gd name="T106" fmla="*/ 141 w 310"/>
                <a:gd name="T107" fmla="*/ 124 h 310"/>
                <a:gd name="T108" fmla="*/ 198 w 310"/>
                <a:gd name="T109" fmla="*/ 143 h 310"/>
                <a:gd name="T110" fmla="*/ 202 w 310"/>
                <a:gd name="T111" fmla="*/ 130 h 310"/>
                <a:gd name="T112" fmla="*/ 126 w 310"/>
                <a:gd name="T113" fmla="*/ 169 h 310"/>
                <a:gd name="T114" fmla="*/ 133 w 310"/>
                <a:gd name="T115" fmla="*/ 166 h 310"/>
                <a:gd name="T116" fmla="*/ 166 w 310"/>
                <a:gd name="T117" fmla="*/ 177 h 310"/>
                <a:gd name="T118" fmla="*/ 171 w 310"/>
                <a:gd name="T119" fmla="*/ 184 h 310"/>
                <a:gd name="T120" fmla="*/ 167 w 310"/>
                <a:gd name="T121" fmla="*/ 197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0" h="310">
                  <a:moveTo>
                    <a:pt x="235" y="279"/>
                  </a:moveTo>
                  <a:cubicBezTo>
                    <a:pt x="233" y="276"/>
                    <a:pt x="233" y="276"/>
                    <a:pt x="233" y="276"/>
                  </a:cubicBezTo>
                  <a:cubicBezTo>
                    <a:pt x="230" y="272"/>
                    <a:pt x="230" y="266"/>
                    <a:pt x="234" y="262"/>
                  </a:cubicBezTo>
                  <a:cubicBezTo>
                    <a:pt x="239" y="257"/>
                    <a:pt x="247" y="258"/>
                    <a:pt x="251" y="263"/>
                  </a:cubicBezTo>
                  <a:cubicBezTo>
                    <a:pt x="253" y="266"/>
                    <a:pt x="253" y="266"/>
                    <a:pt x="253" y="266"/>
                  </a:cubicBezTo>
                  <a:cubicBezTo>
                    <a:pt x="255" y="269"/>
                    <a:pt x="260" y="269"/>
                    <a:pt x="263" y="266"/>
                  </a:cubicBezTo>
                  <a:cubicBezTo>
                    <a:pt x="265" y="265"/>
                    <a:pt x="266" y="264"/>
                    <a:pt x="268" y="262"/>
                  </a:cubicBezTo>
                  <a:cubicBezTo>
                    <a:pt x="270" y="259"/>
                    <a:pt x="270" y="254"/>
                    <a:pt x="267" y="252"/>
                  </a:cubicBezTo>
                  <a:cubicBezTo>
                    <a:pt x="264" y="250"/>
                    <a:pt x="264" y="250"/>
                    <a:pt x="264" y="250"/>
                  </a:cubicBezTo>
                  <a:cubicBezTo>
                    <a:pt x="260" y="246"/>
                    <a:pt x="258" y="240"/>
                    <a:pt x="261" y="235"/>
                  </a:cubicBezTo>
                  <a:cubicBezTo>
                    <a:pt x="264" y="229"/>
                    <a:pt x="272" y="228"/>
                    <a:pt x="277" y="232"/>
                  </a:cubicBezTo>
                  <a:cubicBezTo>
                    <a:pt x="280" y="234"/>
                    <a:pt x="280" y="234"/>
                    <a:pt x="280" y="234"/>
                  </a:cubicBezTo>
                  <a:cubicBezTo>
                    <a:pt x="283" y="236"/>
                    <a:pt x="288" y="235"/>
                    <a:pt x="290" y="232"/>
                  </a:cubicBezTo>
                  <a:cubicBezTo>
                    <a:pt x="291" y="230"/>
                    <a:pt x="292" y="228"/>
                    <a:pt x="293" y="226"/>
                  </a:cubicBezTo>
                  <a:cubicBezTo>
                    <a:pt x="295" y="222"/>
                    <a:pt x="293" y="218"/>
                    <a:pt x="289" y="216"/>
                  </a:cubicBezTo>
                  <a:cubicBezTo>
                    <a:pt x="286" y="215"/>
                    <a:pt x="286" y="215"/>
                    <a:pt x="286" y="215"/>
                  </a:cubicBezTo>
                  <a:cubicBezTo>
                    <a:pt x="280" y="213"/>
                    <a:pt x="277" y="206"/>
                    <a:pt x="280" y="200"/>
                  </a:cubicBezTo>
                  <a:cubicBezTo>
                    <a:pt x="277" y="195"/>
                    <a:pt x="282" y="189"/>
                    <a:pt x="288" y="192"/>
                  </a:cubicBezTo>
                  <a:cubicBezTo>
                    <a:pt x="297" y="195"/>
                    <a:pt x="297" y="195"/>
                    <a:pt x="297" y="195"/>
                  </a:cubicBezTo>
                  <a:cubicBezTo>
                    <a:pt x="301" y="197"/>
                    <a:pt x="305" y="195"/>
                    <a:pt x="306" y="190"/>
                  </a:cubicBezTo>
                  <a:cubicBezTo>
                    <a:pt x="307" y="188"/>
                    <a:pt x="307" y="186"/>
                    <a:pt x="308" y="184"/>
                  </a:cubicBezTo>
                  <a:cubicBezTo>
                    <a:pt x="308" y="180"/>
                    <a:pt x="305" y="176"/>
                    <a:pt x="301" y="176"/>
                  </a:cubicBezTo>
                  <a:cubicBezTo>
                    <a:pt x="298" y="176"/>
                    <a:pt x="298" y="176"/>
                    <a:pt x="298" y="176"/>
                  </a:cubicBezTo>
                  <a:cubicBezTo>
                    <a:pt x="291" y="175"/>
                    <a:pt x="287" y="170"/>
                    <a:pt x="287" y="164"/>
                  </a:cubicBezTo>
                  <a:cubicBezTo>
                    <a:pt x="288" y="157"/>
                    <a:pt x="293" y="153"/>
                    <a:pt x="300" y="153"/>
                  </a:cubicBezTo>
                  <a:cubicBezTo>
                    <a:pt x="303" y="154"/>
                    <a:pt x="303" y="154"/>
                    <a:pt x="303" y="154"/>
                  </a:cubicBezTo>
                  <a:cubicBezTo>
                    <a:pt x="307" y="154"/>
                    <a:pt x="310" y="151"/>
                    <a:pt x="310" y="146"/>
                  </a:cubicBezTo>
                  <a:cubicBezTo>
                    <a:pt x="310" y="144"/>
                    <a:pt x="310" y="142"/>
                    <a:pt x="310" y="140"/>
                  </a:cubicBezTo>
                  <a:cubicBezTo>
                    <a:pt x="309" y="136"/>
                    <a:pt x="305" y="133"/>
                    <a:pt x="301" y="134"/>
                  </a:cubicBezTo>
                  <a:cubicBezTo>
                    <a:pt x="298" y="135"/>
                    <a:pt x="298" y="135"/>
                    <a:pt x="298" y="135"/>
                  </a:cubicBezTo>
                  <a:cubicBezTo>
                    <a:pt x="292" y="136"/>
                    <a:pt x="286" y="132"/>
                    <a:pt x="285" y="126"/>
                  </a:cubicBezTo>
                  <a:cubicBezTo>
                    <a:pt x="283" y="120"/>
                    <a:pt x="287" y="114"/>
                    <a:pt x="293" y="113"/>
                  </a:cubicBezTo>
                  <a:cubicBezTo>
                    <a:pt x="296" y="112"/>
                    <a:pt x="296" y="112"/>
                    <a:pt x="296" y="112"/>
                  </a:cubicBezTo>
                  <a:cubicBezTo>
                    <a:pt x="300" y="111"/>
                    <a:pt x="303" y="107"/>
                    <a:pt x="301" y="103"/>
                  </a:cubicBezTo>
                  <a:cubicBezTo>
                    <a:pt x="301" y="101"/>
                    <a:pt x="300" y="99"/>
                    <a:pt x="299" y="97"/>
                  </a:cubicBezTo>
                  <a:cubicBezTo>
                    <a:pt x="298" y="93"/>
                    <a:pt x="293" y="92"/>
                    <a:pt x="290" y="94"/>
                  </a:cubicBezTo>
                  <a:cubicBezTo>
                    <a:pt x="286" y="95"/>
                    <a:pt x="286" y="95"/>
                    <a:pt x="286" y="95"/>
                  </a:cubicBezTo>
                  <a:cubicBezTo>
                    <a:pt x="281" y="98"/>
                    <a:pt x="274" y="96"/>
                    <a:pt x="271" y="91"/>
                  </a:cubicBezTo>
                  <a:cubicBezTo>
                    <a:pt x="268" y="85"/>
                    <a:pt x="270" y="79"/>
                    <a:pt x="276" y="76"/>
                  </a:cubicBezTo>
                  <a:cubicBezTo>
                    <a:pt x="279" y="74"/>
                    <a:pt x="279" y="74"/>
                    <a:pt x="279" y="74"/>
                  </a:cubicBezTo>
                  <a:cubicBezTo>
                    <a:pt x="282" y="72"/>
                    <a:pt x="283" y="67"/>
                    <a:pt x="281" y="64"/>
                  </a:cubicBezTo>
                  <a:cubicBezTo>
                    <a:pt x="280" y="62"/>
                    <a:pt x="278" y="61"/>
                    <a:pt x="277" y="59"/>
                  </a:cubicBezTo>
                  <a:cubicBezTo>
                    <a:pt x="275" y="56"/>
                    <a:pt x="270" y="55"/>
                    <a:pt x="267" y="58"/>
                  </a:cubicBezTo>
                  <a:cubicBezTo>
                    <a:pt x="264" y="61"/>
                    <a:pt x="264" y="61"/>
                    <a:pt x="264" y="61"/>
                  </a:cubicBezTo>
                  <a:cubicBezTo>
                    <a:pt x="260" y="64"/>
                    <a:pt x="254" y="65"/>
                    <a:pt x="250" y="62"/>
                  </a:cubicBezTo>
                  <a:cubicBezTo>
                    <a:pt x="244" y="58"/>
                    <a:pt x="244" y="50"/>
                    <a:pt x="249" y="45"/>
                  </a:cubicBezTo>
                  <a:cubicBezTo>
                    <a:pt x="251" y="43"/>
                    <a:pt x="251" y="43"/>
                    <a:pt x="251" y="43"/>
                  </a:cubicBezTo>
                  <a:cubicBezTo>
                    <a:pt x="254" y="40"/>
                    <a:pt x="254" y="35"/>
                    <a:pt x="250" y="32"/>
                  </a:cubicBezTo>
                  <a:cubicBezTo>
                    <a:pt x="249" y="31"/>
                    <a:pt x="247" y="30"/>
                    <a:pt x="245" y="28"/>
                  </a:cubicBezTo>
                  <a:cubicBezTo>
                    <a:pt x="242" y="26"/>
                    <a:pt x="237" y="27"/>
                    <a:pt x="235" y="31"/>
                  </a:cubicBezTo>
                  <a:cubicBezTo>
                    <a:pt x="233" y="34"/>
                    <a:pt x="233" y="34"/>
                    <a:pt x="233" y="34"/>
                  </a:cubicBezTo>
                  <a:cubicBezTo>
                    <a:pt x="230" y="39"/>
                    <a:pt x="223" y="41"/>
                    <a:pt x="218" y="38"/>
                  </a:cubicBezTo>
                  <a:cubicBezTo>
                    <a:pt x="218" y="38"/>
                    <a:pt x="218" y="38"/>
                    <a:pt x="218" y="38"/>
                  </a:cubicBezTo>
                  <a:cubicBezTo>
                    <a:pt x="213" y="35"/>
                    <a:pt x="211" y="28"/>
                    <a:pt x="214" y="23"/>
                  </a:cubicBezTo>
                  <a:cubicBezTo>
                    <a:pt x="215" y="20"/>
                    <a:pt x="215" y="20"/>
                    <a:pt x="215" y="20"/>
                  </a:cubicBezTo>
                  <a:cubicBezTo>
                    <a:pt x="217" y="17"/>
                    <a:pt x="216" y="12"/>
                    <a:pt x="212" y="10"/>
                  </a:cubicBezTo>
                  <a:cubicBezTo>
                    <a:pt x="210" y="10"/>
                    <a:pt x="208" y="9"/>
                    <a:pt x="206" y="8"/>
                  </a:cubicBezTo>
                  <a:cubicBezTo>
                    <a:pt x="202" y="7"/>
                    <a:pt x="198" y="9"/>
                    <a:pt x="197" y="13"/>
                  </a:cubicBezTo>
                  <a:cubicBezTo>
                    <a:pt x="196" y="17"/>
                    <a:pt x="196" y="17"/>
                    <a:pt x="196" y="17"/>
                  </a:cubicBezTo>
                  <a:cubicBezTo>
                    <a:pt x="195" y="23"/>
                    <a:pt x="189" y="27"/>
                    <a:pt x="183" y="25"/>
                  </a:cubicBezTo>
                  <a:cubicBezTo>
                    <a:pt x="177" y="24"/>
                    <a:pt x="173" y="18"/>
                    <a:pt x="174" y="12"/>
                  </a:cubicBezTo>
                  <a:cubicBezTo>
                    <a:pt x="175" y="9"/>
                    <a:pt x="175" y="9"/>
                    <a:pt x="175" y="9"/>
                  </a:cubicBezTo>
                  <a:cubicBezTo>
                    <a:pt x="176" y="5"/>
                    <a:pt x="173" y="1"/>
                    <a:pt x="169" y="0"/>
                  </a:cubicBezTo>
                  <a:cubicBezTo>
                    <a:pt x="167" y="0"/>
                    <a:pt x="165" y="0"/>
                    <a:pt x="163" y="0"/>
                  </a:cubicBezTo>
                  <a:cubicBezTo>
                    <a:pt x="158" y="0"/>
                    <a:pt x="155" y="3"/>
                    <a:pt x="155" y="7"/>
                  </a:cubicBezTo>
                  <a:cubicBezTo>
                    <a:pt x="156" y="11"/>
                    <a:pt x="156" y="11"/>
                    <a:pt x="156" y="11"/>
                  </a:cubicBezTo>
                  <a:cubicBezTo>
                    <a:pt x="156" y="17"/>
                    <a:pt x="151" y="22"/>
                    <a:pt x="145" y="23"/>
                  </a:cubicBezTo>
                  <a:cubicBezTo>
                    <a:pt x="139" y="23"/>
                    <a:pt x="134" y="18"/>
                    <a:pt x="133" y="12"/>
                  </a:cubicBezTo>
                  <a:cubicBezTo>
                    <a:pt x="133" y="9"/>
                    <a:pt x="133" y="9"/>
                    <a:pt x="133" y="9"/>
                  </a:cubicBezTo>
                  <a:cubicBezTo>
                    <a:pt x="133" y="5"/>
                    <a:pt x="129" y="2"/>
                    <a:pt x="125" y="3"/>
                  </a:cubicBezTo>
                  <a:cubicBezTo>
                    <a:pt x="123" y="3"/>
                    <a:pt x="121" y="4"/>
                    <a:pt x="119" y="4"/>
                  </a:cubicBezTo>
                  <a:cubicBezTo>
                    <a:pt x="115" y="5"/>
                    <a:pt x="112" y="9"/>
                    <a:pt x="114" y="13"/>
                  </a:cubicBezTo>
                  <a:cubicBezTo>
                    <a:pt x="115" y="17"/>
                    <a:pt x="115" y="17"/>
                    <a:pt x="115" y="17"/>
                  </a:cubicBezTo>
                  <a:cubicBezTo>
                    <a:pt x="117" y="23"/>
                    <a:pt x="114" y="29"/>
                    <a:pt x="108" y="31"/>
                  </a:cubicBezTo>
                  <a:cubicBezTo>
                    <a:pt x="102" y="33"/>
                    <a:pt x="96" y="30"/>
                    <a:pt x="94" y="24"/>
                  </a:cubicBezTo>
                  <a:cubicBezTo>
                    <a:pt x="93" y="21"/>
                    <a:pt x="93" y="21"/>
                    <a:pt x="93" y="21"/>
                  </a:cubicBezTo>
                  <a:cubicBezTo>
                    <a:pt x="92" y="17"/>
                    <a:pt x="87" y="15"/>
                    <a:pt x="83" y="17"/>
                  </a:cubicBezTo>
                  <a:cubicBezTo>
                    <a:pt x="83" y="17"/>
                    <a:pt x="83" y="17"/>
                    <a:pt x="83" y="17"/>
                  </a:cubicBezTo>
                  <a:cubicBezTo>
                    <a:pt x="81" y="18"/>
                    <a:pt x="79" y="19"/>
                    <a:pt x="78" y="21"/>
                  </a:cubicBezTo>
                  <a:cubicBezTo>
                    <a:pt x="74" y="23"/>
                    <a:pt x="73" y="27"/>
                    <a:pt x="75" y="31"/>
                  </a:cubicBezTo>
                  <a:cubicBezTo>
                    <a:pt x="78" y="34"/>
                    <a:pt x="78" y="34"/>
                    <a:pt x="78" y="34"/>
                  </a:cubicBezTo>
                  <a:cubicBezTo>
                    <a:pt x="81" y="39"/>
                    <a:pt x="80" y="46"/>
                    <a:pt x="75" y="49"/>
                  </a:cubicBezTo>
                  <a:cubicBezTo>
                    <a:pt x="70" y="53"/>
                    <a:pt x="63" y="52"/>
                    <a:pt x="60" y="47"/>
                  </a:cubicBezTo>
                  <a:cubicBezTo>
                    <a:pt x="58" y="44"/>
                    <a:pt x="58" y="44"/>
                    <a:pt x="58" y="44"/>
                  </a:cubicBezTo>
                  <a:cubicBezTo>
                    <a:pt x="55" y="41"/>
                    <a:pt x="50" y="40"/>
                    <a:pt x="47" y="43"/>
                  </a:cubicBezTo>
                  <a:cubicBezTo>
                    <a:pt x="46" y="45"/>
                    <a:pt x="44" y="46"/>
                    <a:pt x="43" y="48"/>
                  </a:cubicBezTo>
                  <a:cubicBezTo>
                    <a:pt x="40" y="51"/>
                    <a:pt x="40" y="56"/>
                    <a:pt x="44" y="58"/>
                  </a:cubicBezTo>
                  <a:cubicBezTo>
                    <a:pt x="47" y="60"/>
                    <a:pt x="47" y="60"/>
                    <a:pt x="47" y="60"/>
                  </a:cubicBezTo>
                  <a:cubicBezTo>
                    <a:pt x="52" y="64"/>
                    <a:pt x="52" y="71"/>
                    <a:pt x="49" y="76"/>
                  </a:cubicBezTo>
                  <a:cubicBezTo>
                    <a:pt x="45" y="81"/>
                    <a:pt x="38" y="82"/>
                    <a:pt x="33" y="78"/>
                  </a:cubicBezTo>
                  <a:cubicBezTo>
                    <a:pt x="31" y="76"/>
                    <a:pt x="31" y="76"/>
                    <a:pt x="31" y="76"/>
                  </a:cubicBezTo>
                  <a:cubicBezTo>
                    <a:pt x="27" y="74"/>
                    <a:pt x="22" y="75"/>
                    <a:pt x="20" y="78"/>
                  </a:cubicBezTo>
                  <a:cubicBezTo>
                    <a:pt x="19" y="80"/>
                    <a:pt x="18" y="82"/>
                    <a:pt x="17" y="84"/>
                  </a:cubicBezTo>
                  <a:cubicBezTo>
                    <a:pt x="15" y="87"/>
                    <a:pt x="17" y="92"/>
                    <a:pt x="21" y="93"/>
                  </a:cubicBezTo>
                  <a:cubicBezTo>
                    <a:pt x="24" y="95"/>
                    <a:pt x="24" y="95"/>
                    <a:pt x="24" y="95"/>
                  </a:cubicBezTo>
                  <a:cubicBezTo>
                    <a:pt x="30" y="97"/>
                    <a:pt x="33" y="104"/>
                    <a:pt x="31" y="109"/>
                  </a:cubicBezTo>
                  <a:cubicBezTo>
                    <a:pt x="34" y="114"/>
                    <a:pt x="28" y="120"/>
                    <a:pt x="23" y="118"/>
                  </a:cubicBezTo>
                  <a:cubicBezTo>
                    <a:pt x="14" y="114"/>
                    <a:pt x="14" y="114"/>
                    <a:pt x="14" y="114"/>
                  </a:cubicBezTo>
                  <a:cubicBezTo>
                    <a:pt x="10" y="113"/>
                    <a:pt x="5" y="115"/>
                    <a:pt x="4" y="119"/>
                  </a:cubicBezTo>
                  <a:cubicBezTo>
                    <a:pt x="4" y="121"/>
                    <a:pt x="3" y="123"/>
                    <a:pt x="3" y="125"/>
                  </a:cubicBezTo>
                  <a:cubicBezTo>
                    <a:pt x="2" y="130"/>
                    <a:pt x="5" y="133"/>
                    <a:pt x="9" y="134"/>
                  </a:cubicBezTo>
                  <a:cubicBezTo>
                    <a:pt x="13" y="134"/>
                    <a:pt x="13" y="134"/>
                    <a:pt x="13" y="134"/>
                  </a:cubicBezTo>
                  <a:cubicBezTo>
                    <a:pt x="18" y="135"/>
                    <a:pt x="23" y="139"/>
                    <a:pt x="23" y="144"/>
                  </a:cubicBezTo>
                  <a:cubicBezTo>
                    <a:pt x="24" y="151"/>
                    <a:pt x="18" y="157"/>
                    <a:pt x="11" y="156"/>
                  </a:cubicBezTo>
                  <a:cubicBezTo>
                    <a:pt x="8" y="156"/>
                    <a:pt x="8" y="156"/>
                    <a:pt x="8" y="156"/>
                  </a:cubicBezTo>
                  <a:cubicBezTo>
                    <a:pt x="4" y="156"/>
                    <a:pt x="0" y="159"/>
                    <a:pt x="0" y="163"/>
                  </a:cubicBezTo>
                  <a:cubicBezTo>
                    <a:pt x="0" y="165"/>
                    <a:pt x="1" y="168"/>
                    <a:pt x="1" y="170"/>
                  </a:cubicBezTo>
                  <a:cubicBezTo>
                    <a:pt x="1" y="174"/>
                    <a:pt x="5" y="177"/>
                    <a:pt x="9" y="176"/>
                  </a:cubicBezTo>
                  <a:cubicBezTo>
                    <a:pt x="13" y="175"/>
                    <a:pt x="13" y="175"/>
                    <a:pt x="13" y="175"/>
                  </a:cubicBezTo>
                  <a:cubicBezTo>
                    <a:pt x="18" y="174"/>
                    <a:pt x="23" y="177"/>
                    <a:pt x="25" y="182"/>
                  </a:cubicBezTo>
                  <a:cubicBezTo>
                    <a:pt x="28" y="188"/>
                    <a:pt x="24" y="196"/>
                    <a:pt x="17" y="197"/>
                  </a:cubicBezTo>
                  <a:cubicBezTo>
                    <a:pt x="14" y="198"/>
                    <a:pt x="14" y="198"/>
                    <a:pt x="14" y="198"/>
                  </a:cubicBezTo>
                  <a:cubicBezTo>
                    <a:pt x="10" y="198"/>
                    <a:pt x="8" y="203"/>
                    <a:pt x="9" y="207"/>
                  </a:cubicBezTo>
                  <a:cubicBezTo>
                    <a:pt x="10" y="209"/>
                    <a:pt x="10" y="211"/>
                    <a:pt x="11" y="213"/>
                  </a:cubicBezTo>
                  <a:cubicBezTo>
                    <a:pt x="13" y="216"/>
                    <a:pt x="17" y="218"/>
                    <a:pt x="21" y="216"/>
                  </a:cubicBezTo>
                  <a:cubicBezTo>
                    <a:pt x="24" y="214"/>
                    <a:pt x="24" y="214"/>
                    <a:pt x="24" y="214"/>
                  </a:cubicBezTo>
                  <a:cubicBezTo>
                    <a:pt x="30" y="212"/>
                    <a:pt x="36" y="214"/>
                    <a:pt x="39" y="219"/>
                  </a:cubicBezTo>
                  <a:cubicBezTo>
                    <a:pt x="42" y="224"/>
                    <a:pt x="40" y="231"/>
                    <a:pt x="35" y="234"/>
                  </a:cubicBezTo>
                  <a:cubicBezTo>
                    <a:pt x="32" y="236"/>
                    <a:pt x="32" y="236"/>
                    <a:pt x="32" y="236"/>
                  </a:cubicBezTo>
                  <a:cubicBezTo>
                    <a:pt x="28" y="238"/>
                    <a:pt x="27" y="242"/>
                    <a:pt x="29" y="246"/>
                  </a:cubicBezTo>
                  <a:cubicBezTo>
                    <a:pt x="31" y="248"/>
                    <a:pt x="32" y="249"/>
                    <a:pt x="33" y="251"/>
                  </a:cubicBezTo>
                  <a:cubicBezTo>
                    <a:pt x="36" y="254"/>
                    <a:pt x="41" y="254"/>
                    <a:pt x="44" y="252"/>
                  </a:cubicBezTo>
                  <a:cubicBezTo>
                    <a:pt x="46" y="249"/>
                    <a:pt x="46" y="249"/>
                    <a:pt x="46" y="249"/>
                  </a:cubicBezTo>
                  <a:cubicBezTo>
                    <a:pt x="50" y="245"/>
                    <a:pt x="56" y="245"/>
                    <a:pt x="61" y="248"/>
                  </a:cubicBezTo>
                  <a:cubicBezTo>
                    <a:pt x="66" y="252"/>
                    <a:pt x="67" y="260"/>
                    <a:pt x="62" y="265"/>
                  </a:cubicBezTo>
                  <a:cubicBezTo>
                    <a:pt x="60" y="267"/>
                    <a:pt x="60" y="267"/>
                    <a:pt x="60" y="267"/>
                  </a:cubicBezTo>
                  <a:cubicBezTo>
                    <a:pt x="57" y="270"/>
                    <a:pt x="57" y="275"/>
                    <a:pt x="60" y="278"/>
                  </a:cubicBezTo>
                  <a:cubicBezTo>
                    <a:pt x="62" y="279"/>
                    <a:pt x="63" y="280"/>
                    <a:pt x="65" y="281"/>
                  </a:cubicBezTo>
                  <a:cubicBezTo>
                    <a:pt x="69" y="284"/>
                    <a:pt x="73" y="283"/>
                    <a:pt x="75" y="279"/>
                  </a:cubicBezTo>
                  <a:cubicBezTo>
                    <a:pt x="77" y="276"/>
                    <a:pt x="77" y="276"/>
                    <a:pt x="77" y="276"/>
                  </a:cubicBezTo>
                  <a:cubicBezTo>
                    <a:pt x="80" y="271"/>
                    <a:pt x="85" y="269"/>
                    <a:pt x="91" y="271"/>
                  </a:cubicBezTo>
                  <a:cubicBezTo>
                    <a:pt x="97" y="273"/>
                    <a:pt x="100" y="281"/>
                    <a:pt x="97" y="287"/>
                  </a:cubicBezTo>
                  <a:cubicBezTo>
                    <a:pt x="95" y="289"/>
                    <a:pt x="95" y="289"/>
                    <a:pt x="95" y="289"/>
                  </a:cubicBezTo>
                  <a:cubicBezTo>
                    <a:pt x="93" y="293"/>
                    <a:pt x="95" y="298"/>
                    <a:pt x="99" y="299"/>
                  </a:cubicBezTo>
                  <a:cubicBezTo>
                    <a:pt x="101" y="300"/>
                    <a:pt x="102" y="301"/>
                    <a:pt x="104" y="302"/>
                  </a:cubicBezTo>
                  <a:cubicBezTo>
                    <a:pt x="108" y="303"/>
                    <a:pt x="113" y="301"/>
                    <a:pt x="114" y="297"/>
                  </a:cubicBezTo>
                  <a:cubicBezTo>
                    <a:pt x="114" y="293"/>
                    <a:pt x="114" y="293"/>
                    <a:pt x="114" y="293"/>
                  </a:cubicBezTo>
                  <a:cubicBezTo>
                    <a:pt x="116" y="288"/>
                    <a:pt x="120" y="284"/>
                    <a:pt x="126" y="284"/>
                  </a:cubicBezTo>
                  <a:cubicBezTo>
                    <a:pt x="133" y="285"/>
                    <a:pt x="138" y="291"/>
                    <a:pt x="136" y="298"/>
                  </a:cubicBezTo>
                  <a:cubicBezTo>
                    <a:pt x="135" y="301"/>
                    <a:pt x="135" y="301"/>
                    <a:pt x="135" y="301"/>
                  </a:cubicBezTo>
                  <a:cubicBezTo>
                    <a:pt x="134" y="305"/>
                    <a:pt x="137" y="309"/>
                    <a:pt x="142" y="309"/>
                  </a:cubicBezTo>
                  <a:cubicBezTo>
                    <a:pt x="144" y="310"/>
                    <a:pt x="146" y="310"/>
                    <a:pt x="148" y="310"/>
                  </a:cubicBezTo>
                  <a:cubicBezTo>
                    <a:pt x="152" y="310"/>
                    <a:pt x="155" y="307"/>
                    <a:pt x="155" y="303"/>
                  </a:cubicBezTo>
                  <a:cubicBezTo>
                    <a:pt x="155" y="299"/>
                    <a:pt x="155" y="299"/>
                    <a:pt x="155" y="299"/>
                  </a:cubicBezTo>
                  <a:cubicBezTo>
                    <a:pt x="155" y="293"/>
                    <a:pt x="159" y="287"/>
                    <a:pt x="165" y="287"/>
                  </a:cubicBezTo>
                  <a:cubicBezTo>
                    <a:pt x="171" y="284"/>
                    <a:pt x="177" y="288"/>
                    <a:pt x="177" y="294"/>
                  </a:cubicBezTo>
                  <a:cubicBezTo>
                    <a:pt x="177" y="301"/>
                    <a:pt x="177" y="301"/>
                    <a:pt x="177" y="301"/>
                  </a:cubicBezTo>
                  <a:cubicBezTo>
                    <a:pt x="178" y="305"/>
                    <a:pt x="182" y="308"/>
                    <a:pt x="186" y="307"/>
                  </a:cubicBezTo>
                  <a:cubicBezTo>
                    <a:pt x="188" y="307"/>
                    <a:pt x="190" y="306"/>
                    <a:pt x="192" y="306"/>
                  </a:cubicBezTo>
                  <a:cubicBezTo>
                    <a:pt x="196" y="305"/>
                    <a:pt x="198" y="300"/>
                    <a:pt x="197" y="297"/>
                  </a:cubicBezTo>
                  <a:cubicBezTo>
                    <a:pt x="195" y="293"/>
                    <a:pt x="195" y="293"/>
                    <a:pt x="195" y="293"/>
                  </a:cubicBezTo>
                  <a:cubicBezTo>
                    <a:pt x="193" y="287"/>
                    <a:pt x="197" y="279"/>
                    <a:pt x="204" y="278"/>
                  </a:cubicBezTo>
                  <a:cubicBezTo>
                    <a:pt x="210" y="277"/>
                    <a:pt x="215" y="281"/>
                    <a:pt x="217" y="286"/>
                  </a:cubicBezTo>
                  <a:cubicBezTo>
                    <a:pt x="217" y="288"/>
                    <a:pt x="217" y="288"/>
                    <a:pt x="217" y="288"/>
                  </a:cubicBezTo>
                  <a:cubicBezTo>
                    <a:pt x="219" y="292"/>
                    <a:pt x="224" y="294"/>
                    <a:pt x="227" y="292"/>
                  </a:cubicBezTo>
                  <a:cubicBezTo>
                    <a:pt x="227" y="292"/>
                    <a:pt x="227" y="292"/>
                    <a:pt x="227" y="292"/>
                  </a:cubicBezTo>
                  <a:cubicBezTo>
                    <a:pt x="229" y="291"/>
                    <a:pt x="231" y="290"/>
                    <a:pt x="233" y="289"/>
                  </a:cubicBezTo>
                  <a:cubicBezTo>
                    <a:pt x="236" y="287"/>
                    <a:pt x="237" y="282"/>
                    <a:pt x="235" y="279"/>
                  </a:cubicBezTo>
                  <a:moveTo>
                    <a:pt x="128" y="120"/>
                  </a:moveTo>
                  <a:cubicBezTo>
                    <a:pt x="125" y="116"/>
                    <a:pt x="127" y="110"/>
                    <a:pt x="132" y="108"/>
                  </a:cubicBezTo>
                  <a:cubicBezTo>
                    <a:pt x="136" y="105"/>
                    <a:pt x="142" y="107"/>
                    <a:pt x="145" y="111"/>
                  </a:cubicBezTo>
                  <a:cubicBezTo>
                    <a:pt x="147" y="116"/>
                    <a:pt x="145" y="122"/>
                    <a:pt x="141" y="124"/>
                  </a:cubicBezTo>
                  <a:cubicBezTo>
                    <a:pt x="136" y="127"/>
                    <a:pt x="130" y="125"/>
                    <a:pt x="128" y="120"/>
                  </a:cubicBezTo>
                  <a:moveTo>
                    <a:pt x="202" y="130"/>
                  </a:moveTo>
                  <a:cubicBezTo>
                    <a:pt x="205" y="135"/>
                    <a:pt x="203" y="140"/>
                    <a:pt x="198" y="143"/>
                  </a:cubicBezTo>
                  <a:cubicBezTo>
                    <a:pt x="194" y="145"/>
                    <a:pt x="188" y="144"/>
                    <a:pt x="186" y="139"/>
                  </a:cubicBezTo>
                  <a:cubicBezTo>
                    <a:pt x="183" y="134"/>
                    <a:pt x="185" y="129"/>
                    <a:pt x="190" y="126"/>
                  </a:cubicBezTo>
                  <a:cubicBezTo>
                    <a:pt x="194" y="124"/>
                    <a:pt x="200" y="126"/>
                    <a:pt x="202" y="130"/>
                  </a:cubicBezTo>
                  <a:moveTo>
                    <a:pt x="109" y="178"/>
                  </a:moveTo>
                  <a:cubicBezTo>
                    <a:pt x="107" y="174"/>
                    <a:pt x="108" y="168"/>
                    <a:pt x="113" y="165"/>
                  </a:cubicBezTo>
                  <a:cubicBezTo>
                    <a:pt x="118" y="163"/>
                    <a:pt x="123" y="165"/>
                    <a:pt x="126" y="169"/>
                  </a:cubicBezTo>
                  <a:cubicBezTo>
                    <a:pt x="128" y="174"/>
                    <a:pt x="126" y="180"/>
                    <a:pt x="122" y="182"/>
                  </a:cubicBezTo>
                  <a:cubicBezTo>
                    <a:pt x="117" y="185"/>
                    <a:pt x="112" y="183"/>
                    <a:pt x="109" y="178"/>
                  </a:cubicBezTo>
                  <a:moveTo>
                    <a:pt x="133" y="166"/>
                  </a:moveTo>
                  <a:cubicBezTo>
                    <a:pt x="127" y="154"/>
                    <a:pt x="132" y="140"/>
                    <a:pt x="144" y="133"/>
                  </a:cubicBezTo>
                  <a:cubicBezTo>
                    <a:pt x="156" y="127"/>
                    <a:pt x="170" y="132"/>
                    <a:pt x="177" y="144"/>
                  </a:cubicBezTo>
                  <a:cubicBezTo>
                    <a:pt x="183" y="156"/>
                    <a:pt x="178" y="170"/>
                    <a:pt x="166" y="177"/>
                  </a:cubicBezTo>
                  <a:cubicBezTo>
                    <a:pt x="155" y="183"/>
                    <a:pt x="140" y="178"/>
                    <a:pt x="133" y="166"/>
                  </a:cubicBezTo>
                  <a:moveTo>
                    <a:pt x="167" y="197"/>
                  </a:moveTo>
                  <a:cubicBezTo>
                    <a:pt x="165" y="192"/>
                    <a:pt x="166" y="187"/>
                    <a:pt x="171" y="184"/>
                  </a:cubicBezTo>
                  <a:cubicBezTo>
                    <a:pt x="176" y="182"/>
                    <a:pt x="181" y="183"/>
                    <a:pt x="184" y="188"/>
                  </a:cubicBezTo>
                  <a:cubicBezTo>
                    <a:pt x="186" y="193"/>
                    <a:pt x="184" y="198"/>
                    <a:pt x="180" y="201"/>
                  </a:cubicBezTo>
                  <a:cubicBezTo>
                    <a:pt x="175" y="203"/>
                    <a:pt x="169" y="202"/>
                    <a:pt x="167" y="197"/>
                  </a:cubicBezTo>
                </a:path>
              </a:pathLst>
            </a:custGeom>
            <a:solidFill>
              <a:srgbClr val="D63850"/>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panose="020B0604020202020204" pitchFamily="34" charset="0"/>
                <a:cs typeface="Arial" panose="020B0604020202020204" pitchFamily="34" charset="0"/>
              </a:endParaRPr>
            </a:p>
          </p:txBody>
        </p:sp>
        <p:sp>
          <p:nvSpPr>
            <p:cNvPr id="35" name="Freeform 40"/>
            <p:cNvSpPr>
              <a:spLocks noEditPoints="1"/>
            </p:cNvSpPr>
            <p:nvPr/>
          </p:nvSpPr>
          <p:spPr bwMode="auto">
            <a:xfrm>
              <a:off x="8130965" y="2556562"/>
              <a:ext cx="366587" cy="365773"/>
            </a:xfrm>
            <a:custGeom>
              <a:avLst/>
              <a:gdLst>
                <a:gd name="T0" fmla="*/ 143 w 190"/>
                <a:gd name="T1" fmla="*/ 160 h 190"/>
                <a:gd name="T2" fmla="*/ 161 w 190"/>
                <a:gd name="T3" fmla="*/ 163 h 190"/>
                <a:gd name="T4" fmla="*/ 161 w 190"/>
                <a:gd name="T5" fmla="*/ 153 h 190"/>
                <a:gd name="T6" fmla="*/ 171 w 190"/>
                <a:gd name="T7" fmla="*/ 143 h 190"/>
                <a:gd name="T8" fmla="*/ 177 w 190"/>
                <a:gd name="T9" fmla="*/ 133 h 190"/>
                <a:gd name="T10" fmla="*/ 176 w 190"/>
                <a:gd name="T11" fmla="*/ 118 h 190"/>
                <a:gd name="T12" fmla="*/ 188 w 190"/>
                <a:gd name="T13" fmla="*/ 113 h 190"/>
                <a:gd name="T14" fmla="*/ 175 w 190"/>
                <a:gd name="T15" fmla="*/ 100 h 190"/>
                <a:gd name="T16" fmla="*/ 189 w 190"/>
                <a:gd name="T17" fmla="*/ 90 h 190"/>
                <a:gd name="T18" fmla="*/ 182 w 190"/>
                <a:gd name="T19" fmla="*/ 83 h 190"/>
                <a:gd name="T20" fmla="*/ 181 w 190"/>
                <a:gd name="T21" fmla="*/ 69 h 190"/>
                <a:gd name="T22" fmla="*/ 177 w 190"/>
                <a:gd name="T23" fmla="*/ 58 h 190"/>
                <a:gd name="T24" fmla="*/ 168 w 190"/>
                <a:gd name="T25" fmla="*/ 47 h 190"/>
                <a:gd name="T26" fmla="*/ 169 w 190"/>
                <a:gd name="T27" fmla="*/ 37 h 190"/>
                <a:gd name="T28" fmla="*/ 153 w 190"/>
                <a:gd name="T29" fmla="*/ 38 h 190"/>
                <a:gd name="T30" fmla="*/ 153 w 190"/>
                <a:gd name="T31" fmla="*/ 20 h 190"/>
                <a:gd name="T32" fmla="*/ 142 w 190"/>
                <a:gd name="T33" fmla="*/ 21 h 190"/>
                <a:gd name="T34" fmla="*/ 131 w 190"/>
                <a:gd name="T35" fmla="*/ 13 h 190"/>
                <a:gd name="T36" fmla="*/ 120 w 190"/>
                <a:gd name="T37" fmla="*/ 9 h 190"/>
                <a:gd name="T38" fmla="*/ 106 w 190"/>
                <a:gd name="T39" fmla="*/ 8 h 190"/>
                <a:gd name="T40" fmla="*/ 99 w 190"/>
                <a:gd name="T41" fmla="*/ 0 h 190"/>
                <a:gd name="T42" fmla="*/ 89 w 190"/>
                <a:gd name="T43" fmla="*/ 14 h 190"/>
                <a:gd name="T44" fmla="*/ 81 w 190"/>
                <a:gd name="T45" fmla="*/ 6 h 190"/>
                <a:gd name="T46" fmla="*/ 69 w 190"/>
                <a:gd name="T47" fmla="*/ 9 h 190"/>
                <a:gd name="T48" fmla="*/ 57 w 190"/>
                <a:gd name="T49" fmla="*/ 15 h 190"/>
                <a:gd name="T50" fmla="*/ 51 w 190"/>
                <a:gd name="T51" fmla="*/ 11 h 190"/>
                <a:gd name="T52" fmla="*/ 47 w 190"/>
                <a:gd name="T53" fmla="*/ 21 h 190"/>
                <a:gd name="T54" fmla="*/ 35 w 190"/>
                <a:gd name="T55" fmla="*/ 28 h 190"/>
                <a:gd name="T56" fmla="*/ 27 w 190"/>
                <a:gd name="T57" fmla="*/ 36 h 190"/>
                <a:gd name="T58" fmla="*/ 20 w 190"/>
                <a:gd name="T59" fmla="*/ 48 h 190"/>
                <a:gd name="T60" fmla="*/ 11 w 190"/>
                <a:gd name="T61" fmla="*/ 52 h 190"/>
                <a:gd name="T62" fmla="*/ 19 w 190"/>
                <a:gd name="T63" fmla="*/ 67 h 190"/>
                <a:gd name="T64" fmla="*/ 3 w 190"/>
                <a:gd name="T65" fmla="*/ 73 h 190"/>
                <a:gd name="T66" fmla="*/ 8 w 190"/>
                <a:gd name="T67" fmla="*/ 82 h 190"/>
                <a:gd name="T68" fmla="*/ 5 w 190"/>
                <a:gd name="T69" fmla="*/ 96 h 190"/>
                <a:gd name="T70" fmla="*/ 6 w 190"/>
                <a:gd name="T71" fmla="*/ 108 h 190"/>
                <a:gd name="T72" fmla="*/ 10 w 190"/>
                <a:gd name="T73" fmla="*/ 121 h 190"/>
                <a:gd name="T74" fmla="*/ 7 w 190"/>
                <a:gd name="T75" fmla="*/ 130 h 190"/>
                <a:gd name="T76" fmla="*/ 24 w 190"/>
                <a:gd name="T77" fmla="*/ 134 h 190"/>
                <a:gd name="T78" fmla="*/ 18 w 190"/>
                <a:gd name="T79" fmla="*/ 151 h 190"/>
                <a:gd name="T80" fmla="*/ 28 w 190"/>
                <a:gd name="T81" fmla="*/ 153 h 190"/>
                <a:gd name="T82" fmla="*/ 36 w 190"/>
                <a:gd name="T83" fmla="*/ 164 h 190"/>
                <a:gd name="T84" fmla="*/ 46 w 190"/>
                <a:gd name="T85" fmla="*/ 171 h 190"/>
                <a:gd name="T86" fmla="*/ 59 w 190"/>
                <a:gd name="T87" fmla="*/ 176 h 190"/>
                <a:gd name="T88" fmla="*/ 64 w 190"/>
                <a:gd name="T89" fmla="*/ 185 h 190"/>
                <a:gd name="T90" fmla="*/ 77 w 190"/>
                <a:gd name="T91" fmla="*/ 174 h 190"/>
                <a:gd name="T92" fmla="*/ 86 w 190"/>
                <a:gd name="T93" fmla="*/ 189 h 190"/>
                <a:gd name="T94" fmla="*/ 95 w 190"/>
                <a:gd name="T95" fmla="*/ 183 h 190"/>
                <a:gd name="T96" fmla="*/ 108 w 190"/>
                <a:gd name="T97" fmla="*/ 184 h 190"/>
                <a:gd name="T98" fmla="*/ 120 w 190"/>
                <a:gd name="T99" fmla="*/ 182 h 190"/>
                <a:gd name="T100" fmla="*/ 132 w 190"/>
                <a:gd name="T101" fmla="*/ 175 h 190"/>
                <a:gd name="T102" fmla="*/ 139 w 190"/>
                <a:gd name="T103" fmla="*/ 179 h 190"/>
                <a:gd name="T104" fmla="*/ 78 w 190"/>
                <a:gd name="T105" fmla="*/ 74 h 190"/>
                <a:gd name="T106" fmla="*/ 86 w 190"/>
                <a:gd name="T107" fmla="*/ 76 h 190"/>
                <a:gd name="T108" fmla="*/ 121 w 190"/>
                <a:gd name="T109" fmla="*/ 88 h 190"/>
                <a:gd name="T110" fmla="*/ 124 w 190"/>
                <a:gd name="T111" fmla="*/ 80 h 190"/>
                <a:gd name="T112" fmla="*/ 77 w 190"/>
                <a:gd name="T113" fmla="*/ 104 h 190"/>
                <a:gd name="T114" fmla="*/ 81 w 190"/>
                <a:gd name="T115" fmla="*/ 102 h 190"/>
                <a:gd name="T116" fmla="*/ 102 w 190"/>
                <a:gd name="T117" fmla="*/ 108 h 190"/>
                <a:gd name="T118" fmla="*/ 104 w 190"/>
                <a:gd name="T119" fmla="*/ 113 h 190"/>
                <a:gd name="T120" fmla="*/ 102 w 190"/>
                <a:gd name="T121" fmla="*/ 121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0" h="190">
                  <a:moveTo>
                    <a:pt x="143" y="171"/>
                  </a:moveTo>
                  <a:cubicBezTo>
                    <a:pt x="142" y="169"/>
                    <a:pt x="142" y="169"/>
                    <a:pt x="142" y="169"/>
                  </a:cubicBezTo>
                  <a:cubicBezTo>
                    <a:pt x="140" y="167"/>
                    <a:pt x="140" y="163"/>
                    <a:pt x="143" y="160"/>
                  </a:cubicBezTo>
                  <a:cubicBezTo>
                    <a:pt x="146" y="157"/>
                    <a:pt x="151" y="158"/>
                    <a:pt x="153" y="161"/>
                  </a:cubicBezTo>
                  <a:cubicBezTo>
                    <a:pt x="154" y="163"/>
                    <a:pt x="154" y="163"/>
                    <a:pt x="154" y="163"/>
                  </a:cubicBezTo>
                  <a:cubicBezTo>
                    <a:pt x="156" y="165"/>
                    <a:pt x="159" y="165"/>
                    <a:pt x="161" y="163"/>
                  </a:cubicBezTo>
                  <a:cubicBezTo>
                    <a:pt x="162" y="162"/>
                    <a:pt x="162" y="161"/>
                    <a:pt x="163" y="160"/>
                  </a:cubicBezTo>
                  <a:cubicBezTo>
                    <a:pt x="165" y="159"/>
                    <a:pt x="165" y="156"/>
                    <a:pt x="163" y="154"/>
                  </a:cubicBezTo>
                  <a:cubicBezTo>
                    <a:pt x="161" y="153"/>
                    <a:pt x="161" y="153"/>
                    <a:pt x="161" y="153"/>
                  </a:cubicBezTo>
                  <a:cubicBezTo>
                    <a:pt x="159" y="151"/>
                    <a:pt x="158" y="147"/>
                    <a:pt x="159" y="144"/>
                  </a:cubicBezTo>
                  <a:cubicBezTo>
                    <a:pt x="161" y="140"/>
                    <a:pt x="166" y="139"/>
                    <a:pt x="169" y="142"/>
                  </a:cubicBezTo>
                  <a:cubicBezTo>
                    <a:pt x="171" y="143"/>
                    <a:pt x="171" y="143"/>
                    <a:pt x="171" y="143"/>
                  </a:cubicBezTo>
                  <a:cubicBezTo>
                    <a:pt x="173" y="145"/>
                    <a:pt x="176" y="144"/>
                    <a:pt x="177" y="142"/>
                  </a:cubicBezTo>
                  <a:cubicBezTo>
                    <a:pt x="178" y="141"/>
                    <a:pt x="178" y="140"/>
                    <a:pt x="179" y="139"/>
                  </a:cubicBezTo>
                  <a:cubicBezTo>
                    <a:pt x="180" y="136"/>
                    <a:pt x="179" y="134"/>
                    <a:pt x="177" y="133"/>
                  </a:cubicBezTo>
                  <a:cubicBezTo>
                    <a:pt x="175" y="132"/>
                    <a:pt x="175" y="132"/>
                    <a:pt x="175" y="132"/>
                  </a:cubicBezTo>
                  <a:cubicBezTo>
                    <a:pt x="171" y="130"/>
                    <a:pt x="169" y="126"/>
                    <a:pt x="171" y="123"/>
                  </a:cubicBezTo>
                  <a:cubicBezTo>
                    <a:pt x="169" y="120"/>
                    <a:pt x="172" y="116"/>
                    <a:pt x="176" y="118"/>
                  </a:cubicBezTo>
                  <a:cubicBezTo>
                    <a:pt x="181" y="120"/>
                    <a:pt x="181" y="120"/>
                    <a:pt x="181" y="120"/>
                  </a:cubicBezTo>
                  <a:cubicBezTo>
                    <a:pt x="184" y="121"/>
                    <a:pt x="186" y="119"/>
                    <a:pt x="187" y="117"/>
                  </a:cubicBezTo>
                  <a:cubicBezTo>
                    <a:pt x="187" y="116"/>
                    <a:pt x="188" y="114"/>
                    <a:pt x="188" y="113"/>
                  </a:cubicBezTo>
                  <a:cubicBezTo>
                    <a:pt x="188" y="111"/>
                    <a:pt x="186" y="108"/>
                    <a:pt x="184" y="108"/>
                  </a:cubicBezTo>
                  <a:cubicBezTo>
                    <a:pt x="182" y="108"/>
                    <a:pt x="182" y="108"/>
                    <a:pt x="182" y="108"/>
                  </a:cubicBezTo>
                  <a:cubicBezTo>
                    <a:pt x="178" y="107"/>
                    <a:pt x="175" y="104"/>
                    <a:pt x="175" y="100"/>
                  </a:cubicBezTo>
                  <a:cubicBezTo>
                    <a:pt x="176" y="97"/>
                    <a:pt x="179" y="94"/>
                    <a:pt x="183" y="94"/>
                  </a:cubicBezTo>
                  <a:cubicBezTo>
                    <a:pt x="185" y="94"/>
                    <a:pt x="185" y="94"/>
                    <a:pt x="185" y="94"/>
                  </a:cubicBezTo>
                  <a:cubicBezTo>
                    <a:pt x="187" y="95"/>
                    <a:pt x="190" y="93"/>
                    <a:pt x="189" y="90"/>
                  </a:cubicBezTo>
                  <a:cubicBezTo>
                    <a:pt x="189" y="89"/>
                    <a:pt x="189" y="87"/>
                    <a:pt x="189" y="86"/>
                  </a:cubicBezTo>
                  <a:cubicBezTo>
                    <a:pt x="189" y="84"/>
                    <a:pt x="186" y="82"/>
                    <a:pt x="184" y="82"/>
                  </a:cubicBezTo>
                  <a:cubicBezTo>
                    <a:pt x="182" y="83"/>
                    <a:pt x="182" y="83"/>
                    <a:pt x="182" y="83"/>
                  </a:cubicBezTo>
                  <a:cubicBezTo>
                    <a:pt x="178" y="84"/>
                    <a:pt x="174" y="81"/>
                    <a:pt x="174" y="77"/>
                  </a:cubicBezTo>
                  <a:cubicBezTo>
                    <a:pt x="173" y="74"/>
                    <a:pt x="175" y="70"/>
                    <a:pt x="179" y="69"/>
                  </a:cubicBezTo>
                  <a:cubicBezTo>
                    <a:pt x="181" y="69"/>
                    <a:pt x="181" y="69"/>
                    <a:pt x="181" y="69"/>
                  </a:cubicBezTo>
                  <a:cubicBezTo>
                    <a:pt x="183" y="69"/>
                    <a:pt x="185" y="66"/>
                    <a:pt x="184" y="63"/>
                  </a:cubicBezTo>
                  <a:cubicBezTo>
                    <a:pt x="184" y="62"/>
                    <a:pt x="183" y="61"/>
                    <a:pt x="183" y="60"/>
                  </a:cubicBezTo>
                  <a:cubicBezTo>
                    <a:pt x="182" y="58"/>
                    <a:pt x="179" y="57"/>
                    <a:pt x="177" y="58"/>
                  </a:cubicBezTo>
                  <a:cubicBezTo>
                    <a:pt x="175" y="59"/>
                    <a:pt x="175" y="59"/>
                    <a:pt x="175" y="59"/>
                  </a:cubicBezTo>
                  <a:cubicBezTo>
                    <a:pt x="171" y="61"/>
                    <a:pt x="167" y="59"/>
                    <a:pt x="166" y="56"/>
                  </a:cubicBezTo>
                  <a:cubicBezTo>
                    <a:pt x="164" y="53"/>
                    <a:pt x="165" y="48"/>
                    <a:pt x="168" y="47"/>
                  </a:cubicBezTo>
                  <a:cubicBezTo>
                    <a:pt x="170" y="46"/>
                    <a:pt x="170" y="46"/>
                    <a:pt x="170" y="46"/>
                  </a:cubicBezTo>
                  <a:cubicBezTo>
                    <a:pt x="172" y="45"/>
                    <a:pt x="173" y="42"/>
                    <a:pt x="172" y="40"/>
                  </a:cubicBezTo>
                  <a:cubicBezTo>
                    <a:pt x="171" y="39"/>
                    <a:pt x="170" y="38"/>
                    <a:pt x="169" y="37"/>
                  </a:cubicBezTo>
                  <a:cubicBezTo>
                    <a:pt x="168" y="35"/>
                    <a:pt x="165" y="34"/>
                    <a:pt x="163" y="36"/>
                  </a:cubicBezTo>
                  <a:cubicBezTo>
                    <a:pt x="161" y="38"/>
                    <a:pt x="161" y="38"/>
                    <a:pt x="161" y="38"/>
                  </a:cubicBezTo>
                  <a:cubicBezTo>
                    <a:pt x="159" y="40"/>
                    <a:pt x="155" y="40"/>
                    <a:pt x="153" y="38"/>
                  </a:cubicBezTo>
                  <a:cubicBezTo>
                    <a:pt x="149" y="36"/>
                    <a:pt x="149" y="31"/>
                    <a:pt x="152" y="28"/>
                  </a:cubicBezTo>
                  <a:cubicBezTo>
                    <a:pt x="153" y="27"/>
                    <a:pt x="153" y="27"/>
                    <a:pt x="153" y="27"/>
                  </a:cubicBezTo>
                  <a:cubicBezTo>
                    <a:pt x="155" y="25"/>
                    <a:pt x="155" y="22"/>
                    <a:pt x="153" y="20"/>
                  </a:cubicBezTo>
                  <a:cubicBezTo>
                    <a:pt x="152" y="19"/>
                    <a:pt x="151" y="19"/>
                    <a:pt x="150" y="18"/>
                  </a:cubicBezTo>
                  <a:cubicBezTo>
                    <a:pt x="148" y="16"/>
                    <a:pt x="145" y="17"/>
                    <a:pt x="144" y="19"/>
                  </a:cubicBezTo>
                  <a:cubicBezTo>
                    <a:pt x="142" y="21"/>
                    <a:pt x="142" y="21"/>
                    <a:pt x="142" y="21"/>
                  </a:cubicBezTo>
                  <a:cubicBezTo>
                    <a:pt x="141" y="25"/>
                    <a:pt x="136" y="26"/>
                    <a:pt x="133" y="24"/>
                  </a:cubicBezTo>
                  <a:cubicBezTo>
                    <a:pt x="130" y="22"/>
                    <a:pt x="129" y="18"/>
                    <a:pt x="131" y="15"/>
                  </a:cubicBezTo>
                  <a:cubicBezTo>
                    <a:pt x="131" y="13"/>
                    <a:pt x="131" y="13"/>
                    <a:pt x="131" y="13"/>
                  </a:cubicBezTo>
                  <a:cubicBezTo>
                    <a:pt x="133" y="11"/>
                    <a:pt x="132" y="8"/>
                    <a:pt x="129" y="7"/>
                  </a:cubicBezTo>
                  <a:cubicBezTo>
                    <a:pt x="128" y="6"/>
                    <a:pt x="127" y="6"/>
                    <a:pt x="126" y="6"/>
                  </a:cubicBezTo>
                  <a:cubicBezTo>
                    <a:pt x="123" y="5"/>
                    <a:pt x="121" y="6"/>
                    <a:pt x="120" y="9"/>
                  </a:cubicBezTo>
                  <a:cubicBezTo>
                    <a:pt x="120" y="11"/>
                    <a:pt x="120" y="11"/>
                    <a:pt x="120" y="11"/>
                  </a:cubicBezTo>
                  <a:cubicBezTo>
                    <a:pt x="119" y="15"/>
                    <a:pt x="115" y="17"/>
                    <a:pt x="111" y="16"/>
                  </a:cubicBezTo>
                  <a:cubicBezTo>
                    <a:pt x="108" y="15"/>
                    <a:pt x="106" y="11"/>
                    <a:pt x="106" y="8"/>
                  </a:cubicBezTo>
                  <a:cubicBezTo>
                    <a:pt x="107" y="6"/>
                    <a:pt x="107" y="6"/>
                    <a:pt x="107" y="6"/>
                  </a:cubicBezTo>
                  <a:cubicBezTo>
                    <a:pt x="107" y="3"/>
                    <a:pt x="106" y="1"/>
                    <a:pt x="103" y="1"/>
                  </a:cubicBezTo>
                  <a:cubicBezTo>
                    <a:pt x="102" y="1"/>
                    <a:pt x="101" y="1"/>
                    <a:pt x="99" y="0"/>
                  </a:cubicBezTo>
                  <a:cubicBezTo>
                    <a:pt x="97" y="0"/>
                    <a:pt x="95" y="2"/>
                    <a:pt x="95" y="5"/>
                  </a:cubicBezTo>
                  <a:cubicBezTo>
                    <a:pt x="95" y="7"/>
                    <a:pt x="95" y="7"/>
                    <a:pt x="95" y="7"/>
                  </a:cubicBezTo>
                  <a:cubicBezTo>
                    <a:pt x="95" y="11"/>
                    <a:pt x="92" y="14"/>
                    <a:pt x="89" y="14"/>
                  </a:cubicBezTo>
                  <a:cubicBezTo>
                    <a:pt x="89" y="14"/>
                    <a:pt x="89" y="14"/>
                    <a:pt x="89" y="14"/>
                  </a:cubicBezTo>
                  <a:cubicBezTo>
                    <a:pt x="85" y="15"/>
                    <a:pt x="82" y="12"/>
                    <a:pt x="81" y="8"/>
                  </a:cubicBezTo>
                  <a:cubicBezTo>
                    <a:pt x="81" y="6"/>
                    <a:pt x="81" y="6"/>
                    <a:pt x="81" y="6"/>
                  </a:cubicBezTo>
                  <a:cubicBezTo>
                    <a:pt x="81" y="4"/>
                    <a:pt x="79" y="2"/>
                    <a:pt x="76" y="2"/>
                  </a:cubicBezTo>
                  <a:cubicBezTo>
                    <a:pt x="75" y="2"/>
                    <a:pt x="74" y="3"/>
                    <a:pt x="72" y="3"/>
                  </a:cubicBezTo>
                  <a:cubicBezTo>
                    <a:pt x="70" y="4"/>
                    <a:pt x="69" y="6"/>
                    <a:pt x="69" y="9"/>
                  </a:cubicBezTo>
                  <a:cubicBezTo>
                    <a:pt x="70" y="11"/>
                    <a:pt x="70" y="11"/>
                    <a:pt x="70" y="11"/>
                  </a:cubicBezTo>
                  <a:cubicBezTo>
                    <a:pt x="71" y="14"/>
                    <a:pt x="70" y="18"/>
                    <a:pt x="66" y="19"/>
                  </a:cubicBezTo>
                  <a:cubicBezTo>
                    <a:pt x="63" y="21"/>
                    <a:pt x="59" y="19"/>
                    <a:pt x="57" y="15"/>
                  </a:cubicBezTo>
                  <a:cubicBezTo>
                    <a:pt x="57" y="14"/>
                    <a:pt x="57" y="14"/>
                    <a:pt x="57" y="14"/>
                  </a:cubicBezTo>
                  <a:cubicBezTo>
                    <a:pt x="56" y="11"/>
                    <a:pt x="53" y="10"/>
                    <a:pt x="51" y="11"/>
                  </a:cubicBezTo>
                  <a:cubicBezTo>
                    <a:pt x="51" y="11"/>
                    <a:pt x="51" y="11"/>
                    <a:pt x="51" y="11"/>
                  </a:cubicBezTo>
                  <a:cubicBezTo>
                    <a:pt x="50" y="12"/>
                    <a:pt x="48" y="12"/>
                    <a:pt x="47" y="13"/>
                  </a:cubicBezTo>
                  <a:cubicBezTo>
                    <a:pt x="45" y="14"/>
                    <a:pt x="45" y="17"/>
                    <a:pt x="46" y="19"/>
                  </a:cubicBezTo>
                  <a:cubicBezTo>
                    <a:pt x="47" y="21"/>
                    <a:pt x="47" y="21"/>
                    <a:pt x="47" y="21"/>
                  </a:cubicBezTo>
                  <a:cubicBezTo>
                    <a:pt x="50" y="24"/>
                    <a:pt x="49" y="28"/>
                    <a:pt x="46" y="31"/>
                  </a:cubicBezTo>
                  <a:cubicBezTo>
                    <a:pt x="43" y="33"/>
                    <a:pt x="39" y="32"/>
                    <a:pt x="36" y="29"/>
                  </a:cubicBezTo>
                  <a:cubicBezTo>
                    <a:pt x="35" y="28"/>
                    <a:pt x="35" y="28"/>
                    <a:pt x="35" y="28"/>
                  </a:cubicBezTo>
                  <a:cubicBezTo>
                    <a:pt x="34" y="25"/>
                    <a:pt x="31" y="25"/>
                    <a:pt x="29" y="27"/>
                  </a:cubicBezTo>
                  <a:cubicBezTo>
                    <a:pt x="28" y="28"/>
                    <a:pt x="27" y="29"/>
                    <a:pt x="26" y="30"/>
                  </a:cubicBezTo>
                  <a:cubicBezTo>
                    <a:pt x="24" y="32"/>
                    <a:pt x="25" y="34"/>
                    <a:pt x="27" y="36"/>
                  </a:cubicBezTo>
                  <a:cubicBezTo>
                    <a:pt x="28" y="37"/>
                    <a:pt x="28" y="37"/>
                    <a:pt x="28" y="37"/>
                  </a:cubicBezTo>
                  <a:cubicBezTo>
                    <a:pt x="31" y="40"/>
                    <a:pt x="32" y="44"/>
                    <a:pt x="30" y="47"/>
                  </a:cubicBezTo>
                  <a:cubicBezTo>
                    <a:pt x="27" y="50"/>
                    <a:pt x="23" y="50"/>
                    <a:pt x="20" y="48"/>
                  </a:cubicBezTo>
                  <a:cubicBezTo>
                    <a:pt x="19" y="47"/>
                    <a:pt x="19" y="47"/>
                    <a:pt x="19" y="47"/>
                  </a:cubicBezTo>
                  <a:cubicBezTo>
                    <a:pt x="17" y="45"/>
                    <a:pt x="14" y="46"/>
                    <a:pt x="12" y="48"/>
                  </a:cubicBezTo>
                  <a:cubicBezTo>
                    <a:pt x="12" y="49"/>
                    <a:pt x="11" y="51"/>
                    <a:pt x="11" y="52"/>
                  </a:cubicBezTo>
                  <a:cubicBezTo>
                    <a:pt x="9" y="54"/>
                    <a:pt x="10" y="57"/>
                    <a:pt x="13" y="58"/>
                  </a:cubicBezTo>
                  <a:cubicBezTo>
                    <a:pt x="15" y="58"/>
                    <a:pt x="15" y="58"/>
                    <a:pt x="15" y="58"/>
                  </a:cubicBezTo>
                  <a:cubicBezTo>
                    <a:pt x="18" y="60"/>
                    <a:pt x="20" y="64"/>
                    <a:pt x="19" y="67"/>
                  </a:cubicBezTo>
                  <a:cubicBezTo>
                    <a:pt x="20" y="70"/>
                    <a:pt x="17" y="74"/>
                    <a:pt x="14" y="73"/>
                  </a:cubicBezTo>
                  <a:cubicBezTo>
                    <a:pt x="8" y="70"/>
                    <a:pt x="8" y="70"/>
                    <a:pt x="8" y="70"/>
                  </a:cubicBezTo>
                  <a:cubicBezTo>
                    <a:pt x="6" y="69"/>
                    <a:pt x="3" y="71"/>
                    <a:pt x="3" y="73"/>
                  </a:cubicBezTo>
                  <a:cubicBezTo>
                    <a:pt x="2" y="75"/>
                    <a:pt x="2" y="76"/>
                    <a:pt x="2" y="77"/>
                  </a:cubicBezTo>
                  <a:cubicBezTo>
                    <a:pt x="1" y="80"/>
                    <a:pt x="3" y="82"/>
                    <a:pt x="6" y="82"/>
                  </a:cubicBezTo>
                  <a:cubicBezTo>
                    <a:pt x="8" y="82"/>
                    <a:pt x="8" y="82"/>
                    <a:pt x="8" y="82"/>
                  </a:cubicBezTo>
                  <a:cubicBezTo>
                    <a:pt x="11" y="83"/>
                    <a:pt x="14" y="85"/>
                    <a:pt x="14" y="89"/>
                  </a:cubicBezTo>
                  <a:cubicBezTo>
                    <a:pt x="14" y="93"/>
                    <a:pt x="11" y="96"/>
                    <a:pt x="7" y="96"/>
                  </a:cubicBezTo>
                  <a:cubicBezTo>
                    <a:pt x="5" y="96"/>
                    <a:pt x="5" y="96"/>
                    <a:pt x="5" y="96"/>
                  </a:cubicBezTo>
                  <a:cubicBezTo>
                    <a:pt x="2" y="96"/>
                    <a:pt x="0" y="98"/>
                    <a:pt x="0" y="100"/>
                  </a:cubicBezTo>
                  <a:cubicBezTo>
                    <a:pt x="0" y="102"/>
                    <a:pt x="0" y="103"/>
                    <a:pt x="0" y="104"/>
                  </a:cubicBezTo>
                  <a:cubicBezTo>
                    <a:pt x="1" y="107"/>
                    <a:pt x="3" y="108"/>
                    <a:pt x="6" y="108"/>
                  </a:cubicBezTo>
                  <a:cubicBezTo>
                    <a:pt x="8" y="107"/>
                    <a:pt x="8" y="107"/>
                    <a:pt x="8" y="107"/>
                  </a:cubicBezTo>
                  <a:cubicBezTo>
                    <a:pt x="11" y="107"/>
                    <a:pt x="14" y="108"/>
                    <a:pt x="15" y="112"/>
                  </a:cubicBezTo>
                  <a:cubicBezTo>
                    <a:pt x="17" y="116"/>
                    <a:pt x="15" y="120"/>
                    <a:pt x="10" y="121"/>
                  </a:cubicBezTo>
                  <a:cubicBezTo>
                    <a:pt x="9" y="121"/>
                    <a:pt x="9" y="121"/>
                    <a:pt x="9" y="121"/>
                  </a:cubicBezTo>
                  <a:cubicBezTo>
                    <a:pt x="6" y="122"/>
                    <a:pt x="5" y="124"/>
                    <a:pt x="5" y="127"/>
                  </a:cubicBezTo>
                  <a:cubicBezTo>
                    <a:pt x="6" y="128"/>
                    <a:pt x="6" y="129"/>
                    <a:pt x="7" y="130"/>
                  </a:cubicBezTo>
                  <a:cubicBezTo>
                    <a:pt x="8" y="133"/>
                    <a:pt x="11" y="134"/>
                    <a:pt x="13" y="132"/>
                  </a:cubicBezTo>
                  <a:cubicBezTo>
                    <a:pt x="15" y="131"/>
                    <a:pt x="15" y="131"/>
                    <a:pt x="15" y="131"/>
                  </a:cubicBezTo>
                  <a:cubicBezTo>
                    <a:pt x="18" y="130"/>
                    <a:pt x="22" y="131"/>
                    <a:pt x="24" y="134"/>
                  </a:cubicBezTo>
                  <a:cubicBezTo>
                    <a:pt x="26" y="138"/>
                    <a:pt x="24" y="142"/>
                    <a:pt x="21" y="143"/>
                  </a:cubicBezTo>
                  <a:cubicBezTo>
                    <a:pt x="19" y="144"/>
                    <a:pt x="19" y="144"/>
                    <a:pt x="19" y="144"/>
                  </a:cubicBezTo>
                  <a:cubicBezTo>
                    <a:pt x="17" y="146"/>
                    <a:pt x="16" y="149"/>
                    <a:pt x="18" y="151"/>
                  </a:cubicBezTo>
                  <a:cubicBezTo>
                    <a:pt x="19" y="152"/>
                    <a:pt x="19" y="153"/>
                    <a:pt x="20" y="154"/>
                  </a:cubicBezTo>
                  <a:cubicBezTo>
                    <a:pt x="22" y="156"/>
                    <a:pt x="25" y="156"/>
                    <a:pt x="27" y="154"/>
                  </a:cubicBezTo>
                  <a:cubicBezTo>
                    <a:pt x="28" y="153"/>
                    <a:pt x="28" y="153"/>
                    <a:pt x="28" y="153"/>
                  </a:cubicBezTo>
                  <a:cubicBezTo>
                    <a:pt x="31" y="150"/>
                    <a:pt x="34" y="150"/>
                    <a:pt x="37" y="152"/>
                  </a:cubicBezTo>
                  <a:cubicBezTo>
                    <a:pt x="40" y="154"/>
                    <a:pt x="41" y="159"/>
                    <a:pt x="38" y="162"/>
                  </a:cubicBezTo>
                  <a:cubicBezTo>
                    <a:pt x="36" y="164"/>
                    <a:pt x="36" y="164"/>
                    <a:pt x="36" y="164"/>
                  </a:cubicBezTo>
                  <a:cubicBezTo>
                    <a:pt x="35" y="165"/>
                    <a:pt x="35" y="168"/>
                    <a:pt x="37" y="170"/>
                  </a:cubicBezTo>
                  <a:cubicBezTo>
                    <a:pt x="38" y="171"/>
                    <a:pt x="39" y="172"/>
                    <a:pt x="40" y="172"/>
                  </a:cubicBezTo>
                  <a:cubicBezTo>
                    <a:pt x="42" y="174"/>
                    <a:pt x="45" y="173"/>
                    <a:pt x="46" y="171"/>
                  </a:cubicBezTo>
                  <a:cubicBezTo>
                    <a:pt x="47" y="169"/>
                    <a:pt x="47" y="169"/>
                    <a:pt x="47" y="169"/>
                  </a:cubicBezTo>
                  <a:cubicBezTo>
                    <a:pt x="49" y="166"/>
                    <a:pt x="52" y="165"/>
                    <a:pt x="55" y="166"/>
                  </a:cubicBezTo>
                  <a:cubicBezTo>
                    <a:pt x="59" y="167"/>
                    <a:pt x="61" y="172"/>
                    <a:pt x="59" y="176"/>
                  </a:cubicBezTo>
                  <a:cubicBezTo>
                    <a:pt x="58" y="177"/>
                    <a:pt x="58" y="177"/>
                    <a:pt x="58" y="177"/>
                  </a:cubicBezTo>
                  <a:cubicBezTo>
                    <a:pt x="57" y="179"/>
                    <a:pt x="58" y="182"/>
                    <a:pt x="60" y="183"/>
                  </a:cubicBezTo>
                  <a:cubicBezTo>
                    <a:pt x="61" y="184"/>
                    <a:pt x="63" y="184"/>
                    <a:pt x="64" y="185"/>
                  </a:cubicBezTo>
                  <a:cubicBezTo>
                    <a:pt x="66" y="185"/>
                    <a:pt x="69" y="184"/>
                    <a:pt x="69" y="182"/>
                  </a:cubicBezTo>
                  <a:cubicBezTo>
                    <a:pt x="70" y="180"/>
                    <a:pt x="70" y="180"/>
                    <a:pt x="70" y="180"/>
                  </a:cubicBezTo>
                  <a:cubicBezTo>
                    <a:pt x="71" y="176"/>
                    <a:pt x="74" y="174"/>
                    <a:pt x="77" y="174"/>
                  </a:cubicBezTo>
                  <a:cubicBezTo>
                    <a:pt x="81" y="174"/>
                    <a:pt x="84" y="178"/>
                    <a:pt x="83" y="182"/>
                  </a:cubicBezTo>
                  <a:cubicBezTo>
                    <a:pt x="83" y="184"/>
                    <a:pt x="83" y="184"/>
                    <a:pt x="83" y="184"/>
                  </a:cubicBezTo>
                  <a:cubicBezTo>
                    <a:pt x="82" y="187"/>
                    <a:pt x="84" y="189"/>
                    <a:pt x="86" y="189"/>
                  </a:cubicBezTo>
                  <a:cubicBezTo>
                    <a:pt x="88" y="190"/>
                    <a:pt x="89" y="190"/>
                    <a:pt x="90" y="190"/>
                  </a:cubicBezTo>
                  <a:cubicBezTo>
                    <a:pt x="93" y="190"/>
                    <a:pt x="95" y="188"/>
                    <a:pt x="95" y="185"/>
                  </a:cubicBezTo>
                  <a:cubicBezTo>
                    <a:pt x="95" y="183"/>
                    <a:pt x="95" y="183"/>
                    <a:pt x="95" y="183"/>
                  </a:cubicBezTo>
                  <a:cubicBezTo>
                    <a:pt x="94" y="179"/>
                    <a:pt x="97" y="176"/>
                    <a:pt x="101" y="176"/>
                  </a:cubicBezTo>
                  <a:cubicBezTo>
                    <a:pt x="104" y="174"/>
                    <a:pt x="108" y="176"/>
                    <a:pt x="108" y="180"/>
                  </a:cubicBezTo>
                  <a:cubicBezTo>
                    <a:pt x="108" y="184"/>
                    <a:pt x="108" y="184"/>
                    <a:pt x="108" y="184"/>
                  </a:cubicBezTo>
                  <a:cubicBezTo>
                    <a:pt x="108" y="187"/>
                    <a:pt x="111" y="189"/>
                    <a:pt x="113" y="188"/>
                  </a:cubicBezTo>
                  <a:cubicBezTo>
                    <a:pt x="115" y="188"/>
                    <a:pt x="116" y="187"/>
                    <a:pt x="117" y="187"/>
                  </a:cubicBezTo>
                  <a:cubicBezTo>
                    <a:pt x="120" y="187"/>
                    <a:pt x="121" y="184"/>
                    <a:pt x="120" y="182"/>
                  </a:cubicBezTo>
                  <a:cubicBezTo>
                    <a:pt x="119" y="179"/>
                    <a:pt x="119" y="179"/>
                    <a:pt x="119" y="179"/>
                  </a:cubicBezTo>
                  <a:cubicBezTo>
                    <a:pt x="118" y="176"/>
                    <a:pt x="120" y="171"/>
                    <a:pt x="125" y="170"/>
                  </a:cubicBezTo>
                  <a:cubicBezTo>
                    <a:pt x="128" y="170"/>
                    <a:pt x="131" y="172"/>
                    <a:pt x="132" y="175"/>
                  </a:cubicBezTo>
                  <a:cubicBezTo>
                    <a:pt x="133" y="177"/>
                    <a:pt x="133" y="177"/>
                    <a:pt x="133" y="177"/>
                  </a:cubicBezTo>
                  <a:cubicBezTo>
                    <a:pt x="134" y="179"/>
                    <a:pt x="136" y="180"/>
                    <a:pt x="139" y="179"/>
                  </a:cubicBezTo>
                  <a:cubicBezTo>
                    <a:pt x="139" y="179"/>
                    <a:pt x="139" y="179"/>
                    <a:pt x="139" y="179"/>
                  </a:cubicBezTo>
                  <a:cubicBezTo>
                    <a:pt x="140" y="178"/>
                    <a:pt x="141" y="178"/>
                    <a:pt x="142" y="177"/>
                  </a:cubicBezTo>
                  <a:cubicBezTo>
                    <a:pt x="144" y="176"/>
                    <a:pt x="145" y="173"/>
                    <a:pt x="143" y="171"/>
                  </a:cubicBezTo>
                  <a:close/>
                  <a:moveTo>
                    <a:pt x="78" y="74"/>
                  </a:moveTo>
                  <a:cubicBezTo>
                    <a:pt x="77" y="71"/>
                    <a:pt x="78" y="68"/>
                    <a:pt x="80" y="66"/>
                  </a:cubicBezTo>
                  <a:cubicBezTo>
                    <a:pt x="83" y="65"/>
                    <a:pt x="87" y="66"/>
                    <a:pt x="88" y="69"/>
                  </a:cubicBezTo>
                  <a:cubicBezTo>
                    <a:pt x="90" y="71"/>
                    <a:pt x="89" y="75"/>
                    <a:pt x="86" y="76"/>
                  </a:cubicBezTo>
                  <a:cubicBezTo>
                    <a:pt x="83" y="78"/>
                    <a:pt x="79" y="77"/>
                    <a:pt x="78" y="74"/>
                  </a:cubicBezTo>
                  <a:close/>
                  <a:moveTo>
                    <a:pt x="124" y="80"/>
                  </a:moveTo>
                  <a:cubicBezTo>
                    <a:pt x="125" y="83"/>
                    <a:pt x="124" y="86"/>
                    <a:pt x="121" y="88"/>
                  </a:cubicBezTo>
                  <a:cubicBezTo>
                    <a:pt x="118" y="89"/>
                    <a:pt x="115" y="88"/>
                    <a:pt x="113" y="85"/>
                  </a:cubicBezTo>
                  <a:cubicBezTo>
                    <a:pt x="112" y="83"/>
                    <a:pt x="113" y="79"/>
                    <a:pt x="116" y="78"/>
                  </a:cubicBezTo>
                  <a:cubicBezTo>
                    <a:pt x="119" y="76"/>
                    <a:pt x="122" y="77"/>
                    <a:pt x="124" y="80"/>
                  </a:cubicBezTo>
                  <a:close/>
                  <a:moveTo>
                    <a:pt x="67" y="109"/>
                  </a:moveTo>
                  <a:cubicBezTo>
                    <a:pt x="65" y="107"/>
                    <a:pt x="66" y="103"/>
                    <a:pt x="69" y="102"/>
                  </a:cubicBezTo>
                  <a:cubicBezTo>
                    <a:pt x="72" y="100"/>
                    <a:pt x="75" y="101"/>
                    <a:pt x="77" y="104"/>
                  </a:cubicBezTo>
                  <a:cubicBezTo>
                    <a:pt x="78" y="107"/>
                    <a:pt x="77" y="110"/>
                    <a:pt x="74" y="112"/>
                  </a:cubicBezTo>
                  <a:cubicBezTo>
                    <a:pt x="72" y="113"/>
                    <a:pt x="68" y="112"/>
                    <a:pt x="67" y="109"/>
                  </a:cubicBezTo>
                  <a:close/>
                  <a:moveTo>
                    <a:pt x="81" y="102"/>
                  </a:moveTo>
                  <a:cubicBezTo>
                    <a:pt x="78" y="95"/>
                    <a:pt x="80" y="86"/>
                    <a:pt x="88" y="82"/>
                  </a:cubicBezTo>
                  <a:cubicBezTo>
                    <a:pt x="95" y="78"/>
                    <a:pt x="104" y="81"/>
                    <a:pt x="108" y="88"/>
                  </a:cubicBezTo>
                  <a:cubicBezTo>
                    <a:pt x="112" y="96"/>
                    <a:pt x="109" y="105"/>
                    <a:pt x="102" y="108"/>
                  </a:cubicBezTo>
                  <a:cubicBezTo>
                    <a:pt x="94" y="112"/>
                    <a:pt x="85" y="109"/>
                    <a:pt x="81" y="102"/>
                  </a:cubicBezTo>
                  <a:close/>
                  <a:moveTo>
                    <a:pt x="102" y="121"/>
                  </a:moveTo>
                  <a:cubicBezTo>
                    <a:pt x="100" y="118"/>
                    <a:pt x="102" y="114"/>
                    <a:pt x="104" y="113"/>
                  </a:cubicBezTo>
                  <a:cubicBezTo>
                    <a:pt x="107" y="111"/>
                    <a:pt x="111" y="113"/>
                    <a:pt x="112" y="115"/>
                  </a:cubicBezTo>
                  <a:cubicBezTo>
                    <a:pt x="114" y="118"/>
                    <a:pt x="113" y="122"/>
                    <a:pt x="110" y="123"/>
                  </a:cubicBezTo>
                  <a:cubicBezTo>
                    <a:pt x="107" y="125"/>
                    <a:pt x="103" y="124"/>
                    <a:pt x="102" y="121"/>
                  </a:cubicBezTo>
                  <a:close/>
                </a:path>
              </a:pathLst>
            </a:custGeom>
            <a:grp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panose="020B0604020202020204" pitchFamily="34" charset="0"/>
                <a:cs typeface="Arial" panose="020B0604020202020204" pitchFamily="34" charset="0"/>
              </a:endParaRPr>
            </a:p>
          </p:txBody>
        </p:sp>
        <p:sp>
          <p:nvSpPr>
            <p:cNvPr id="36" name="Freeform 41"/>
            <p:cNvSpPr>
              <a:spLocks noEditPoints="1"/>
            </p:cNvSpPr>
            <p:nvPr/>
          </p:nvSpPr>
          <p:spPr bwMode="auto">
            <a:xfrm>
              <a:off x="6607592" y="3575676"/>
              <a:ext cx="1232549" cy="1236621"/>
            </a:xfrm>
            <a:custGeom>
              <a:avLst/>
              <a:gdLst>
                <a:gd name="T0" fmla="*/ 619 w 640"/>
                <a:gd name="T1" fmla="*/ 436 h 642"/>
                <a:gd name="T2" fmla="*/ 614 w 640"/>
                <a:gd name="T3" fmla="*/ 371 h 642"/>
                <a:gd name="T4" fmla="*/ 625 w 640"/>
                <a:gd name="T5" fmla="*/ 332 h 642"/>
                <a:gd name="T6" fmla="*/ 623 w 640"/>
                <a:gd name="T7" fmla="*/ 286 h 642"/>
                <a:gd name="T8" fmla="*/ 608 w 640"/>
                <a:gd name="T9" fmla="*/ 248 h 642"/>
                <a:gd name="T10" fmla="*/ 609 w 640"/>
                <a:gd name="T11" fmla="*/ 182 h 642"/>
                <a:gd name="T12" fmla="*/ 547 w 640"/>
                <a:gd name="T13" fmla="*/ 167 h 642"/>
                <a:gd name="T14" fmla="*/ 550 w 640"/>
                <a:gd name="T15" fmla="*/ 97 h 642"/>
                <a:gd name="T16" fmla="*/ 488 w 640"/>
                <a:gd name="T17" fmla="*/ 74 h 642"/>
                <a:gd name="T18" fmla="*/ 457 w 640"/>
                <a:gd name="T19" fmla="*/ 48 h 642"/>
                <a:gd name="T20" fmla="*/ 414 w 640"/>
                <a:gd name="T21" fmla="*/ 31 h 642"/>
                <a:gd name="T22" fmla="*/ 374 w 640"/>
                <a:gd name="T23" fmla="*/ 29 h 642"/>
                <a:gd name="T24" fmla="*/ 314 w 640"/>
                <a:gd name="T25" fmla="*/ 0 h 642"/>
                <a:gd name="T26" fmla="*/ 266 w 640"/>
                <a:gd name="T27" fmla="*/ 52 h 642"/>
                <a:gd name="T28" fmla="*/ 224 w 640"/>
                <a:gd name="T29" fmla="*/ 15 h 642"/>
                <a:gd name="T30" fmla="*/ 200 w 640"/>
                <a:gd name="T31" fmla="*/ 75 h 642"/>
                <a:gd name="T32" fmla="*/ 131 w 640"/>
                <a:gd name="T33" fmla="*/ 62 h 642"/>
                <a:gd name="T34" fmla="*/ 100 w 640"/>
                <a:gd name="T35" fmla="*/ 120 h 642"/>
                <a:gd name="T36" fmla="*/ 70 w 640"/>
                <a:gd name="T37" fmla="*/ 147 h 642"/>
                <a:gd name="T38" fmla="*/ 47 w 640"/>
                <a:gd name="T39" fmla="*/ 187 h 642"/>
                <a:gd name="T40" fmla="*/ 39 w 640"/>
                <a:gd name="T41" fmla="*/ 227 h 642"/>
                <a:gd name="T42" fmla="*/ 2 w 640"/>
                <a:gd name="T43" fmla="*/ 281 h 642"/>
                <a:gd name="T44" fmla="*/ 47 w 640"/>
                <a:gd name="T45" fmla="*/ 332 h 642"/>
                <a:gd name="T46" fmla="*/ 6 w 640"/>
                <a:gd name="T47" fmla="*/ 385 h 642"/>
                <a:gd name="T48" fmla="*/ 46 w 640"/>
                <a:gd name="T49" fmla="*/ 438 h 642"/>
                <a:gd name="T50" fmla="*/ 58 w 640"/>
                <a:gd name="T51" fmla="*/ 476 h 642"/>
                <a:gd name="T52" fmla="*/ 85 w 640"/>
                <a:gd name="T53" fmla="*/ 514 h 642"/>
                <a:gd name="T54" fmla="*/ 117 w 640"/>
                <a:gd name="T55" fmla="*/ 538 h 642"/>
                <a:gd name="T56" fmla="*/ 152 w 640"/>
                <a:gd name="T57" fmla="*/ 594 h 642"/>
                <a:gd name="T58" fmla="*/ 217 w 640"/>
                <a:gd name="T59" fmla="*/ 574 h 642"/>
                <a:gd name="T60" fmla="*/ 248 w 640"/>
                <a:gd name="T61" fmla="*/ 633 h 642"/>
                <a:gd name="T62" fmla="*/ 313 w 640"/>
                <a:gd name="T63" fmla="*/ 619 h 642"/>
                <a:gd name="T64" fmla="*/ 353 w 640"/>
                <a:gd name="T65" fmla="*/ 624 h 642"/>
                <a:gd name="T66" fmla="*/ 398 w 640"/>
                <a:gd name="T67" fmla="*/ 615 h 642"/>
                <a:gd name="T68" fmla="*/ 437 w 640"/>
                <a:gd name="T69" fmla="*/ 603 h 642"/>
                <a:gd name="T70" fmla="*/ 478 w 640"/>
                <a:gd name="T71" fmla="*/ 581 h 642"/>
                <a:gd name="T72" fmla="*/ 506 w 640"/>
                <a:gd name="T73" fmla="*/ 553 h 642"/>
                <a:gd name="T74" fmla="*/ 567 w 640"/>
                <a:gd name="T75" fmla="*/ 526 h 642"/>
                <a:gd name="T76" fmla="*/ 557 w 640"/>
                <a:gd name="T77" fmla="*/ 459 h 642"/>
                <a:gd name="T78" fmla="*/ 540 w 640"/>
                <a:gd name="T79" fmla="*/ 327 h 642"/>
                <a:gd name="T80" fmla="*/ 480 w 640"/>
                <a:gd name="T81" fmla="*/ 170 h 642"/>
                <a:gd name="T82" fmla="*/ 346 w 640"/>
                <a:gd name="T83" fmla="*/ 103 h 642"/>
                <a:gd name="T84" fmla="*/ 326 w 640"/>
                <a:gd name="T85" fmla="*/ 111 h 642"/>
                <a:gd name="T86" fmla="*/ 169 w 640"/>
                <a:gd name="T87" fmla="*/ 161 h 642"/>
                <a:gd name="T88" fmla="*/ 102 w 640"/>
                <a:gd name="T89" fmla="*/ 295 h 642"/>
                <a:gd name="T90" fmla="*/ 101 w 640"/>
                <a:gd name="T91" fmla="*/ 315 h 642"/>
                <a:gd name="T92" fmla="*/ 161 w 640"/>
                <a:gd name="T93" fmla="*/ 472 h 642"/>
                <a:gd name="T94" fmla="*/ 295 w 640"/>
                <a:gd name="T95" fmla="*/ 539 h 642"/>
                <a:gd name="T96" fmla="*/ 393 w 640"/>
                <a:gd name="T97" fmla="*/ 164 h 642"/>
                <a:gd name="T98" fmla="*/ 314 w 640"/>
                <a:gd name="T99" fmla="*/ 540 h 642"/>
                <a:gd name="T100" fmla="*/ 386 w 640"/>
                <a:gd name="T101" fmla="*/ 530 h 642"/>
                <a:gd name="T102" fmla="*/ 528 w 640"/>
                <a:gd name="T103" fmla="*/ 346 h 6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40" h="642">
                  <a:moveTo>
                    <a:pt x="576" y="444"/>
                  </a:moveTo>
                  <a:cubicBezTo>
                    <a:pt x="594" y="455"/>
                    <a:pt x="594" y="455"/>
                    <a:pt x="594" y="455"/>
                  </a:cubicBezTo>
                  <a:cubicBezTo>
                    <a:pt x="601" y="459"/>
                    <a:pt x="611" y="456"/>
                    <a:pt x="614" y="448"/>
                  </a:cubicBezTo>
                  <a:cubicBezTo>
                    <a:pt x="616" y="444"/>
                    <a:pt x="618" y="440"/>
                    <a:pt x="619" y="436"/>
                  </a:cubicBezTo>
                  <a:cubicBezTo>
                    <a:pt x="622" y="428"/>
                    <a:pt x="618" y="420"/>
                    <a:pt x="610" y="417"/>
                  </a:cubicBezTo>
                  <a:cubicBezTo>
                    <a:pt x="603" y="415"/>
                    <a:pt x="603" y="415"/>
                    <a:pt x="603" y="415"/>
                  </a:cubicBezTo>
                  <a:cubicBezTo>
                    <a:pt x="592" y="412"/>
                    <a:pt x="584" y="402"/>
                    <a:pt x="585" y="391"/>
                  </a:cubicBezTo>
                  <a:cubicBezTo>
                    <a:pt x="587" y="376"/>
                    <a:pt x="601" y="367"/>
                    <a:pt x="614" y="371"/>
                  </a:cubicBezTo>
                  <a:cubicBezTo>
                    <a:pt x="620" y="372"/>
                    <a:pt x="620" y="372"/>
                    <a:pt x="620" y="372"/>
                  </a:cubicBezTo>
                  <a:cubicBezTo>
                    <a:pt x="629" y="375"/>
                    <a:pt x="637" y="369"/>
                    <a:pt x="638" y="360"/>
                  </a:cubicBezTo>
                  <a:cubicBezTo>
                    <a:pt x="639" y="356"/>
                    <a:pt x="639" y="352"/>
                    <a:pt x="640" y="348"/>
                  </a:cubicBezTo>
                  <a:cubicBezTo>
                    <a:pt x="640" y="339"/>
                    <a:pt x="634" y="332"/>
                    <a:pt x="625" y="332"/>
                  </a:cubicBezTo>
                  <a:cubicBezTo>
                    <a:pt x="618" y="332"/>
                    <a:pt x="618" y="332"/>
                    <a:pt x="618" y="332"/>
                  </a:cubicBezTo>
                  <a:cubicBezTo>
                    <a:pt x="607" y="332"/>
                    <a:pt x="596" y="325"/>
                    <a:pt x="594" y="314"/>
                  </a:cubicBezTo>
                  <a:cubicBezTo>
                    <a:pt x="591" y="299"/>
                    <a:pt x="602" y="286"/>
                    <a:pt x="616" y="286"/>
                  </a:cubicBezTo>
                  <a:cubicBezTo>
                    <a:pt x="623" y="286"/>
                    <a:pt x="623" y="286"/>
                    <a:pt x="623" y="286"/>
                  </a:cubicBezTo>
                  <a:cubicBezTo>
                    <a:pt x="631" y="286"/>
                    <a:pt x="638" y="278"/>
                    <a:pt x="637" y="269"/>
                  </a:cubicBezTo>
                  <a:cubicBezTo>
                    <a:pt x="636" y="265"/>
                    <a:pt x="635" y="261"/>
                    <a:pt x="634" y="256"/>
                  </a:cubicBezTo>
                  <a:cubicBezTo>
                    <a:pt x="633" y="248"/>
                    <a:pt x="624" y="243"/>
                    <a:pt x="616" y="246"/>
                  </a:cubicBezTo>
                  <a:cubicBezTo>
                    <a:pt x="608" y="248"/>
                    <a:pt x="608" y="248"/>
                    <a:pt x="608" y="248"/>
                  </a:cubicBezTo>
                  <a:cubicBezTo>
                    <a:pt x="596" y="252"/>
                    <a:pt x="583" y="245"/>
                    <a:pt x="579" y="233"/>
                  </a:cubicBezTo>
                  <a:cubicBezTo>
                    <a:pt x="576" y="221"/>
                    <a:pt x="582" y="208"/>
                    <a:pt x="595" y="204"/>
                  </a:cubicBezTo>
                  <a:cubicBezTo>
                    <a:pt x="601" y="202"/>
                    <a:pt x="601" y="202"/>
                    <a:pt x="601" y="202"/>
                  </a:cubicBezTo>
                  <a:cubicBezTo>
                    <a:pt x="609" y="199"/>
                    <a:pt x="613" y="190"/>
                    <a:pt x="609" y="182"/>
                  </a:cubicBezTo>
                  <a:cubicBezTo>
                    <a:pt x="607" y="178"/>
                    <a:pt x="605" y="174"/>
                    <a:pt x="603" y="171"/>
                  </a:cubicBezTo>
                  <a:cubicBezTo>
                    <a:pt x="599" y="163"/>
                    <a:pt x="590" y="161"/>
                    <a:pt x="583" y="165"/>
                  </a:cubicBezTo>
                  <a:cubicBezTo>
                    <a:pt x="577" y="169"/>
                    <a:pt x="577" y="169"/>
                    <a:pt x="577" y="169"/>
                  </a:cubicBezTo>
                  <a:cubicBezTo>
                    <a:pt x="567" y="176"/>
                    <a:pt x="554" y="175"/>
                    <a:pt x="547" y="167"/>
                  </a:cubicBezTo>
                  <a:cubicBezTo>
                    <a:pt x="537" y="156"/>
                    <a:pt x="539" y="139"/>
                    <a:pt x="550" y="132"/>
                  </a:cubicBezTo>
                  <a:cubicBezTo>
                    <a:pt x="556" y="128"/>
                    <a:pt x="556" y="128"/>
                    <a:pt x="556" y="128"/>
                  </a:cubicBezTo>
                  <a:cubicBezTo>
                    <a:pt x="563" y="123"/>
                    <a:pt x="564" y="113"/>
                    <a:pt x="558" y="106"/>
                  </a:cubicBezTo>
                  <a:cubicBezTo>
                    <a:pt x="556" y="103"/>
                    <a:pt x="553" y="100"/>
                    <a:pt x="550" y="97"/>
                  </a:cubicBezTo>
                  <a:cubicBezTo>
                    <a:pt x="544" y="91"/>
                    <a:pt x="534" y="91"/>
                    <a:pt x="528" y="98"/>
                  </a:cubicBezTo>
                  <a:cubicBezTo>
                    <a:pt x="524" y="103"/>
                    <a:pt x="524" y="103"/>
                    <a:pt x="524" y="103"/>
                  </a:cubicBezTo>
                  <a:cubicBezTo>
                    <a:pt x="516" y="112"/>
                    <a:pt x="504" y="115"/>
                    <a:pt x="494" y="109"/>
                  </a:cubicBezTo>
                  <a:cubicBezTo>
                    <a:pt x="481" y="102"/>
                    <a:pt x="479" y="85"/>
                    <a:pt x="488" y="74"/>
                  </a:cubicBezTo>
                  <a:cubicBezTo>
                    <a:pt x="492" y="70"/>
                    <a:pt x="492" y="70"/>
                    <a:pt x="492" y="70"/>
                  </a:cubicBezTo>
                  <a:cubicBezTo>
                    <a:pt x="497" y="63"/>
                    <a:pt x="496" y="53"/>
                    <a:pt x="488" y="48"/>
                  </a:cubicBezTo>
                  <a:cubicBezTo>
                    <a:pt x="485" y="46"/>
                    <a:pt x="481" y="44"/>
                    <a:pt x="477" y="41"/>
                  </a:cubicBezTo>
                  <a:cubicBezTo>
                    <a:pt x="470" y="37"/>
                    <a:pt x="460" y="40"/>
                    <a:pt x="457" y="48"/>
                  </a:cubicBezTo>
                  <a:cubicBezTo>
                    <a:pt x="454" y="55"/>
                    <a:pt x="454" y="55"/>
                    <a:pt x="454" y="55"/>
                  </a:cubicBezTo>
                  <a:cubicBezTo>
                    <a:pt x="450" y="65"/>
                    <a:pt x="438" y="71"/>
                    <a:pt x="427" y="69"/>
                  </a:cubicBezTo>
                  <a:cubicBezTo>
                    <a:pt x="413" y="65"/>
                    <a:pt x="406" y="50"/>
                    <a:pt x="412" y="37"/>
                  </a:cubicBezTo>
                  <a:cubicBezTo>
                    <a:pt x="414" y="31"/>
                    <a:pt x="414" y="31"/>
                    <a:pt x="414" y="31"/>
                  </a:cubicBezTo>
                  <a:cubicBezTo>
                    <a:pt x="418" y="23"/>
                    <a:pt x="413" y="14"/>
                    <a:pt x="405" y="12"/>
                  </a:cubicBezTo>
                  <a:cubicBezTo>
                    <a:pt x="401" y="11"/>
                    <a:pt x="396" y="9"/>
                    <a:pt x="392" y="9"/>
                  </a:cubicBezTo>
                  <a:cubicBezTo>
                    <a:pt x="384" y="7"/>
                    <a:pt x="376" y="12"/>
                    <a:pt x="375" y="21"/>
                  </a:cubicBezTo>
                  <a:cubicBezTo>
                    <a:pt x="374" y="29"/>
                    <a:pt x="374" y="29"/>
                    <a:pt x="374" y="29"/>
                  </a:cubicBezTo>
                  <a:cubicBezTo>
                    <a:pt x="372" y="41"/>
                    <a:pt x="360" y="50"/>
                    <a:pt x="348" y="49"/>
                  </a:cubicBezTo>
                  <a:cubicBezTo>
                    <a:pt x="337" y="52"/>
                    <a:pt x="325" y="43"/>
                    <a:pt x="327" y="31"/>
                  </a:cubicBezTo>
                  <a:cubicBezTo>
                    <a:pt x="329" y="17"/>
                    <a:pt x="329" y="17"/>
                    <a:pt x="329" y="17"/>
                  </a:cubicBezTo>
                  <a:cubicBezTo>
                    <a:pt x="330" y="8"/>
                    <a:pt x="323" y="0"/>
                    <a:pt x="314" y="0"/>
                  </a:cubicBezTo>
                  <a:cubicBezTo>
                    <a:pt x="310" y="0"/>
                    <a:pt x="306" y="1"/>
                    <a:pt x="301" y="1"/>
                  </a:cubicBezTo>
                  <a:cubicBezTo>
                    <a:pt x="293" y="1"/>
                    <a:pt x="286" y="9"/>
                    <a:pt x="288" y="18"/>
                  </a:cubicBezTo>
                  <a:cubicBezTo>
                    <a:pt x="289" y="25"/>
                    <a:pt x="289" y="25"/>
                    <a:pt x="289" y="25"/>
                  </a:cubicBezTo>
                  <a:cubicBezTo>
                    <a:pt x="291" y="39"/>
                    <a:pt x="281" y="52"/>
                    <a:pt x="266" y="52"/>
                  </a:cubicBezTo>
                  <a:cubicBezTo>
                    <a:pt x="255" y="52"/>
                    <a:pt x="245" y="43"/>
                    <a:pt x="244" y="32"/>
                  </a:cubicBezTo>
                  <a:cubicBezTo>
                    <a:pt x="243" y="27"/>
                    <a:pt x="243" y="27"/>
                    <a:pt x="243" y="27"/>
                  </a:cubicBezTo>
                  <a:cubicBezTo>
                    <a:pt x="241" y="18"/>
                    <a:pt x="233" y="13"/>
                    <a:pt x="224" y="15"/>
                  </a:cubicBezTo>
                  <a:cubicBezTo>
                    <a:pt x="224" y="15"/>
                    <a:pt x="224" y="15"/>
                    <a:pt x="224" y="15"/>
                  </a:cubicBezTo>
                  <a:cubicBezTo>
                    <a:pt x="220" y="17"/>
                    <a:pt x="216" y="18"/>
                    <a:pt x="212" y="19"/>
                  </a:cubicBezTo>
                  <a:cubicBezTo>
                    <a:pt x="204" y="22"/>
                    <a:pt x="200" y="31"/>
                    <a:pt x="204" y="39"/>
                  </a:cubicBezTo>
                  <a:cubicBezTo>
                    <a:pt x="207" y="46"/>
                    <a:pt x="207" y="46"/>
                    <a:pt x="207" y="46"/>
                  </a:cubicBezTo>
                  <a:cubicBezTo>
                    <a:pt x="212" y="56"/>
                    <a:pt x="209" y="68"/>
                    <a:pt x="200" y="75"/>
                  </a:cubicBezTo>
                  <a:cubicBezTo>
                    <a:pt x="188" y="83"/>
                    <a:pt x="172" y="79"/>
                    <a:pt x="166" y="66"/>
                  </a:cubicBezTo>
                  <a:cubicBezTo>
                    <a:pt x="163" y="60"/>
                    <a:pt x="163" y="60"/>
                    <a:pt x="163" y="60"/>
                  </a:cubicBezTo>
                  <a:cubicBezTo>
                    <a:pt x="159" y="52"/>
                    <a:pt x="149" y="50"/>
                    <a:pt x="142" y="55"/>
                  </a:cubicBezTo>
                  <a:cubicBezTo>
                    <a:pt x="138" y="57"/>
                    <a:pt x="135" y="59"/>
                    <a:pt x="131" y="62"/>
                  </a:cubicBezTo>
                  <a:cubicBezTo>
                    <a:pt x="124" y="67"/>
                    <a:pt x="123" y="77"/>
                    <a:pt x="129" y="83"/>
                  </a:cubicBezTo>
                  <a:cubicBezTo>
                    <a:pt x="134" y="89"/>
                    <a:pt x="134" y="89"/>
                    <a:pt x="134" y="89"/>
                  </a:cubicBezTo>
                  <a:cubicBezTo>
                    <a:pt x="141" y="97"/>
                    <a:pt x="142" y="110"/>
                    <a:pt x="135" y="119"/>
                  </a:cubicBezTo>
                  <a:cubicBezTo>
                    <a:pt x="126" y="130"/>
                    <a:pt x="109" y="130"/>
                    <a:pt x="100" y="120"/>
                  </a:cubicBezTo>
                  <a:cubicBezTo>
                    <a:pt x="96" y="115"/>
                    <a:pt x="96" y="115"/>
                    <a:pt x="96" y="115"/>
                  </a:cubicBezTo>
                  <a:cubicBezTo>
                    <a:pt x="90" y="109"/>
                    <a:pt x="80" y="109"/>
                    <a:pt x="74" y="116"/>
                  </a:cubicBezTo>
                  <a:cubicBezTo>
                    <a:pt x="71" y="119"/>
                    <a:pt x="69" y="122"/>
                    <a:pt x="66" y="126"/>
                  </a:cubicBezTo>
                  <a:cubicBezTo>
                    <a:pt x="61" y="133"/>
                    <a:pt x="63" y="142"/>
                    <a:pt x="70" y="147"/>
                  </a:cubicBezTo>
                  <a:cubicBezTo>
                    <a:pt x="77" y="151"/>
                    <a:pt x="77" y="151"/>
                    <a:pt x="77" y="151"/>
                  </a:cubicBezTo>
                  <a:cubicBezTo>
                    <a:pt x="87" y="158"/>
                    <a:pt x="91" y="172"/>
                    <a:pt x="84" y="183"/>
                  </a:cubicBezTo>
                  <a:cubicBezTo>
                    <a:pt x="88" y="194"/>
                    <a:pt x="75" y="204"/>
                    <a:pt x="65" y="198"/>
                  </a:cubicBezTo>
                  <a:cubicBezTo>
                    <a:pt x="47" y="187"/>
                    <a:pt x="47" y="187"/>
                    <a:pt x="47" y="187"/>
                  </a:cubicBezTo>
                  <a:cubicBezTo>
                    <a:pt x="40" y="182"/>
                    <a:pt x="30" y="185"/>
                    <a:pt x="26" y="193"/>
                  </a:cubicBezTo>
                  <a:cubicBezTo>
                    <a:pt x="25" y="197"/>
                    <a:pt x="23" y="201"/>
                    <a:pt x="21" y="205"/>
                  </a:cubicBezTo>
                  <a:cubicBezTo>
                    <a:pt x="18" y="213"/>
                    <a:pt x="23" y="222"/>
                    <a:pt x="31" y="225"/>
                  </a:cubicBezTo>
                  <a:cubicBezTo>
                    <a:pt x="39" y="227"/>
                    <a:pt x="39" y="227"/>
                    <a:pt x="39" y="227"/>
                  </a:cubicBezTo>
                  <a:cubicBezTo>
                    <a:pt x="51" y="230"/>
                    <a:pt x="58" y="243"/>
                    <a:pt x="55" y="255"/>
                  </a:cubicBezTo>
                  <a:cubicBezTo>
                    <a:pt x="51" y="267"/>
                    <a:pt x="39" y="274"/>
                    <a:pt x="26" y="271"/>
                  </a:cubicBezTo>
                  <a:cubicBezTo>
                    <a:pt x="20" y="269"/>
                    <a:pt x="20" y="269"/>
                    <a:pt x="20" y="269"/>
                  </a:cubicBezTo>
                  <a:cubicBezTo>
                    <a:pt x="12" y="267"/>
                    <a:pt x="3" y="273"/>
                    <a:pt x="2" y="281"/>
                  </a:cubicBezTo>
                  <a:cubicBezTo>
                    <a:pt x="2" y="286"/>
                    <a:pt x="1" y="290"/>
                    <a:pt x="1" y="294"/>
                  </a:cubicBezTo>
                  <a:cubicBezTo>
                    <a:pt x="0" y="303"/>
                    <a:pt x="7" y="310"/>
                    <a:pt x="16" y="310"/>
                  </a:cubicBezTo>
                  <a:cubicBezTo>
                    <a:pt x="23" y="310"/>
                    <a:pt x="23" y="310"/>
                    <a:pt x="23" y="310"/>
                  </a:cubicBezTo>
                  <a:cubicBezTo>
                    <a:pt x="36" y="310"/>
                    <a:pt x="47" y="320"/>
                    <a:pt x="47" y="332"/>
                  </a:cubicBezTo>
                  <a:cubicBezTo>
                    <a:pt x="47" y="345"/>
                    <a:pt x="37" y="356"/>
                    <a:pt x="24" y="356"/>
                  </a:cubicBezTo>
                  <a:cubicBezTo>
                    <a:pt x="18" y="356"/>
                    <a:pt x="18" y="356"/>
                    <a:pt x="18" y="356"/>
                  </a:cubicBezTo>
                  <a:cubicBezTo>
                    <a:pt x="9" y="356"/>
                    <a:pt x="3" y="364"/>
                    <a:pt x="4" y="373"/>
                  </a:cubicBezTo>
                  <a:cubicBezTo>
                    <a:pt x="5" y="377"/>
                    <a:pt x="5" y="381"/>
                    <a:pt x="6" y="385"/>
                  </a:cubicBezTo>
                  <a:cubicBezTo>
                    <a:pt x="8" y="394"/>
                    <a:pt x="17" y="399"/>
                    <a:pt x="25" y="396"/>
                  </a:cubicBezTo>
                  <a:cubicBezTo>
                    <a:pt x="32" y="394"/>
                    <a:pt x="32" y="394"/>
                    <a:pt x="32" y="394"/>
                  </a:cubicBezTo>
                  <a:cubicBezTo>
                    <a:pt x="44" y="390"/>
                    <a:pt x="57" y="397"/>
                    <a:pt x="61" y="409"/>
                  </a:cubicBezTo>
                  <a:cubicBezTo>
                    <a:pt x="65" y="421"/>
                    <a:pt x="58" y="434"/>
                    <a:pt x="46" y="438"/>
                  </a:cubicBezTo>
                  <a:cubicBezTo>
                    <a:pt x="40" y="440"/>
                    <a:pt x="40" y="440"/>
                    <a:pt x="40" y="440"/>
                  </a:cubicBezTo>
                  <a:cubicBezTo>
                    <a:pt x="32" y="442"/>
                    <a:pt x="28" y="452"/>
                    <a:pt x="31" y="460"/>
                  </a:cubicBezTo>
                  <a:cubicBezTo>
                    <a:pt x="33" y="464"/>
                    <a:pt x="35" y="467"/>
                    <a:pt x="37" y="471"/>
                  </a:cubicBezTo>
                  <a:cubicBezTo>
                    <a:pt x="41" y="479"/>
                    <a:pt x="51" y="481"/>
                    <a:pt x="58" y="476"/>
                  </a:cubicBezTo>
                  <a:cubicBezTo>
                    <a:pt x="64" y="472"/>
                    <a:pt x="64" y="472"/>
                    <a:pt x="64" y="472"/>
                  </a:cubicBezTo>
                  <a:cubicBezTo>
                    <a:pt x="73" y="466"/>
                    <a:pt x="86" y="467"/>
                    <a:pt x="94" y="475"/>
                  </a:cubicBezTo>
                  <a:cubicBezTo>
                    <a:pt x="104" y="486"/>
                    <a:pt x="102" y="503"/>
                    <a:pt x="90" y="510"/>
                  </a:cubicBezTo>
                  <a:cubicBezTo>
                    <a:pt x="85" y="514"/>
                    <a:pt x="85" y="514"/>
                    <a:pt x="85" y="514"/>
                  </a:cubicBezTo>
                  <a:cubicBezTo>
                    <a:pt x="78" y="519"/>
                    <a:pt x="76" y="529"/>
                    <a:pt x="82" y="535"/>
                  </a:cubicBezTo>
                  <a:cubicBezTo>
                    <a:pt x="85" y="539"/>
                    <a:pt x="88" y="542"/>
                    <a:pt x="91" y="545"/>
                  </a:cubicBezTo>
                  <a:cubicBezTo>
                    <a:pt x="97" y="551"/>
                    <a:pt x="107" y="551"/>
                    <a:pt x="112" y="544"/>
                  </a:cubicBezTo>
                  <a:cubicBezTo>
                    <a:pt x="117" y="538"/>
                    <a:pt x="117" y="538"/>
                    <a:pt x="117" y="538"/>
                  </a:cubicBezTo>
                  <a:cubicBezTo>
                    <a:pt x="126" y="528"/>
                    <a:pt x="140" y="527"/>
                    <a:pt x="150" y="535"/>
                  </a:cubicBezTo>
                  <a:cubicBezTo>
                    <a:pt x="160" y="543"/>
                    <a:pt x="161" y="558"/>
                    <a:pt x="153" y="567"/>
                  </a:cubicBezTo>
                  <a:cubicBezTo>
                    <a:pt x="149" y="572"/>
                    <a:pt x="149" y="572"/>
                    <a:pt x="149" y="572"/>
                  </a:cubicBezTo>
                  <a:cubicBezTo>
                    <a:pt x="143" y="579"/>
                    <a:pt x="145" y="589"/>
                    <a:pt x="152" y="594"/>
                  </a:cubicBezTo>
                  <a:cubicBezTo>
                    <a:pt x="156" y="596"/>
                    <a:pt x="160" y="598"/>
                    <a:pt x="163" y="600"/>
                  </a:cubicBezTo>
                  <a:cubicBezTo>
                    <a:pt x="171" y="605"/>
                    <a:pt x="180" y="601"/>
                    <a:pt x="184" y="594"/>
                  </a:cubicBezTo>
                  <a:cubicBezTo>
                    <a:pt x="187" y="586"/>
                    <a:pt x="187" y="586"/>
                    <a:pt x="187" y="586"/>
                  </a:cubicBezTo>
                  <a:cubicBezTo>
                    <a:pt x="192" y="575"/>
                    <a:pt x="205" y="569"/>
                    <a:pt x="217" y="574"/>
                  </a:cubicBezTo>
                  <a:cubicBezTo>
                    <a:pt x="229" y="579"/>
                    <a:pt x="234" y="593"/>
                    <a:pt x="229" y="605"/>
                  </a:cubicBezTo>
                  <a:cubicBezTo>
                    <a:pt x="227" y="610"/>
                    <a:pt x="227" y="610"/>
                    <a:pt x="227" y="610"/>
                  </a:cubicBezTo>
                  <a:cubicBezTo>
                    <a:pt x="223" y="619"/>
                    <a:pt x="228" y="628"/>
                    <a:pt x="236" y="630"/>
                  </a:cubicBezTo>
                  <a:cubicBezTo>
                    <a:pt x="240" y="631"/>
                    <a:pt x="244" y="632"/>
                    <a:pt x="248" y="633"/>
                  </a:cubicBezTo>
                  <a:cubicBezTo>
                    <a:pt x="257" y="635"/>
                    <a:pt x="265" y="629"/>
                    <a:pt x="266" y="621"/>
                  </a:cubicBezTo>
                  <a:cubicBezTo>
                    <a:pt x="267" y="613"/>
                    <a:pt x="267" y="613"/>
                    <a:pt x="267" y="613"/>
                  </a:cubicBezTo>
                  <a:cubicBezTo>
                    <a:pt x="269" y="601"/>
                    <a:pt x="280" y="592"/>
                    <a:pt x="293" y="593"/>
                  </a:cubicBezTo>
                  <a:cubicBezTo>
                    <a:pt x="305" y="595"/>
                    <a:pt x="314" y="606"/>
                    <a:pt x="313" y="619"/>
                  </a:cubicBezTo>
                  <a:cubicBezTo>
                    <a:pt x="312" y="625"/>
                    <a:pt x="312" y="625"/>
                    <a:pt x="312" y="625"/>
                  </a:cubicBezTo>
                  <a:cubicBezTo>
                    <a:pt x="311" y="634"/>
                    <a:pt x="318" y="642"/>
                    <a:pt x="327" y="641"/>
                  </a:cubicBezTo>
                  <a:cubicBezTo>
                    <a:pt x="331" y="641"/>
                    <a:pt x="335" y="641"/>
                    <a:pt x="339" y="641"/>
                  </a:cubicBezTo>
                  <a:cubicBezTo>
                    <a:pt x="348" y="640"/>
                    <a:pt x="354" y="633"/>
                    <a:pt x="353" y="624"/>
                  </a:cubicBezTo>
                  <a:cubicBezTo>
                    <a:pt x="352" y="616"/>
                    <a:pt x="352" y="616"/>
                    <a:pt x="352" y="616"/>
                  </a:cubicBezTo>
                  <a:cubicBezTo>
                    <a:pt x="349" y="604"/>
                    <a:pt x="358" y="592"/>
                    <a:pt x="371" y="590"/>
                  </a:cubicBezTo>
                  <a:cubicBezTo>
                    <a:pt x="383" y="588"/>
                    <a:pt x="395" y="596"/>
                    <a:pt x="397" y="609"/>
                  </a:cubicBezTo>
                  <a:cubicBezTo>
                    <a:pt x="398" y="615"/>
                    <a:pt x="398" y="615"/>
                    <a:pt x="398" y="615"/>
                  </a:cubicBezTo>
                  <a:cubicBezTo>
                    <a:pt x="399" y="624"/>
                    <a:pt x="408" y="629"/>
                    <a:pt x="416" y="627"/>
                  </a:cubicBezTo>
                  <a:cubicBezTo>
                    <a:pt x="417" y="627"/>
                    <a:pt x="417" y="627"/>
                    <a:pt x="417" y="627"/>
                  </a:cubicBezTo>
                  <a:cubicBezTo>
                    <a:pt x="421" y="625"/>
                    <a:pt x="425" y="624"/>
                    <a:pt x="429" y="622"/>
                  </a:cubicBezTo>
                  <a:cubicBezTo>
                    <a:pt x="437" y="620"/>
                    <a:pt x="441" y="610"/>
                    <a:pt x="437" y="603"/>
                  </a:cubicBezTo>
                  <a:cubicBezTo>
                    <a:pt x="434" y="596"/>
                    <a:pt x="434" y="596"/>
                    <a:pt x="434" y="596"/>
                  </a:cubicBezTo>
                  <a:cubicBezTo>
                    <a:pt x="428" y="584"/>
                    <a:pt x="433" y="570"/>
                    <a:pt x="444" y="565"/>
                  </a:cubicBezTo>
                  <a:cubicBezTo>
                    <a:pt x="456" y="559"/>
                    <a:pt x="470" y="564"/>
                    <a:pt x="475" y="576"/>
                  </a:cubicBezTo>
                  <a:cubicBezTo>
                    <a:pt x="478" y="581"/>
                    <a:pt x="478" y="581"/>
                    <a:pt x="478" y="581"/>
                  </a:cubicBezTo>
                  <a:cubicBezTo>
                    <a:pt x="482" y="589"/>
                    <a:pt x="492" y="592"/>
                    <a:pt x="499" y="587"/>
                  </a:cubicBezTo>
                  <a:cubicBezTo>
                    <a:pt x="502" y="585"/>
                    <a:pt x="506" y="582"/>
                    <a:pt x="509" y="580"/>
                  </a:cubicBezTo>
                  <a:cubicBezTo>
                    <a:pt x="516" y="575"/>
                    <a:pt x="517" y="565"/>
                    <a:pt x="512" y="558"/>
                  </a:cubicBezTo>
                  <a:cubicBezTo>
                    <a:pt x="506" y="553"/>
                    <a:pt x="506" y="553"/>
                    <a:pt x="506" y="553"/>
                  </a:cubicBezTo>
                  <a:cubicBezTo>
                    <a:pt x="498" y="543"/>
                    <a:pt x="499" y="529"/>
                    <a:pt x="508" y="520"/>
                  </a:cubicBezTo>
                  <a:cubicBezTo>
                    <a:pt x="517" y="512"/>
                    <a:pt x="532" y="512"/>
                    <a:pt x="541" y="522"/>
                  </a:cubicBezTo>
                  <a:cubicBezTo>
                    <a:pt x="545" y="526"/>
                    <a:pt x="545" y="526"/>
                    <a:pt x="545" y="526"/>
                  </a:cubicBezTo>
                  <a:cubicBezTo>
                    <a:pt x="551" y="533"/>
                    <a:pt x="561" y="533"/>
                    <a:pt x="567" y="526"/>
                  </a:cubicBezTo>
                  <a:cubicBezTo>
                    <a:pt x="569" y="523"/>
                    <a:pt x="572" y="519"/>
                    <a:pt x="575" y="516"/>
                  </a:cubicBezTo>
                  <a:cubicBezTo>
                    <a:pt x="580" y="509"/>
                    <a:pt x="578" y="499"/>
                    <a:pt x="571" y="495"/>
                  </a:cubicBezTo>
                  <a:cubicBezTo>
                    <a:pt x="564" y="491"/>
                    <a:pt x="564" y="491"/>
                    <a:pt x="564" y="491"/>
                  </a:cubicBezTo>
                  <a:cubicBezTo>
                    <a:pt x="553" y="484"/>
                    <a:pt x="550" y="470"/>
                    <a:pt x="557" y="459"/>
                  </a:cubicBezTo>
                  <a:cubicBezTo>
                    <a:pt x="553" y="448"/>
                    <a:pt x="566" y="438"/>
                    <a:pt x="576" y="444"/>
                  </a:cubicBezTo>
                  <a:moveTo>
                    <a:pt x="493" y="185"/>
                  </a:moveTo>
                  <a:cubicBezTo>
                    <a:pt x="509" y="205"/>
                    <a:pt x="521" y="229"/>
                    <a:pt x="530" y="255"/>
                  </a:cubicBezTo>
                  <a:cubicBezTo>
                    <a:pt x="537" y="279"/>
                    <a:pt x="540" y="303"/>
                    <a:pt x="540" y="327"/>
                  </a:cubicBezTo>
                  <a:cubicBezTo>
                    <a:pt x="530" y="326"/>
                    <a:pt x="530" y="326"/>
                    <a:pt x="530" y="326"/>
                  </a:cubicBezTo>
                  <a:cubicBezTo>
                    <a:pt x="531" y="278"/>
                    <a:pt x="515" y="230"/>
                    <a:pt x="485" y="191"/>
                  </a:cubicBezTo>
                  <a:cubicBezTo>
                    <a:pt x="493" y="185"/>
                    <a:pt x="493" y="185"/>
                    <a:pt x="493" y="185"/>
                  </a:cubicBezTo>
                  <a:moveTo>
                    <a:pt x="480" y="170"/>
                  </a:moveTo>
                  <a:cubicBezTo>
                    <a:pt x="472" y="177"/>
                    <a:pt x="472" y="177"/>
                    <a:pt x="472" y="177"/>
                  </a:cubicBezTo>
                  <a:cubicBezTo>
                    <a:pt x="455" y="158"/>
                    <a:pt x="433" y="142"/>
                    <a:pt x="409" y="131"/>
                  </a:cubicBezTo>
                  <a:cubicBezTo>
                    <a:pt x="388" y="121"/>
                    <a:pt x="367" y="115"/>
                    <a:pt x="345" y="113"/>
                  </a:cubicBezTo>
                  <a:cubicBezTo>
                    <a:pt x="346" y="103"/>
                    <a:pt x="346" y="103"/>
                    <a:pt x="346" y="103"/>
                  </a:cubicBezTo>
                  <a:cubicBezTo>
                    <a:pt x="397" y="109"/>
                    <a:pt x="445" y="133"/>
                    <a:pt x="480" y="170"/>
                  </a:cubicBezTo>
                  <a:moveTo>
                    <a:pt x="254" y="112"/>
                  </a:moveTo>
                  <a:cubicBezTo>
                    <a:pt x="278" y="104"/>
                    <a:pt x="303" y="101"/>
                    <a:pt x="326" y="101"/>
                  </a:cubicBezTo>
                  <a:cubicBezTo>
                    <a:pt x="326" y="111"/>
                    <a:pt x="326" y="111"/>
                    <a:pt x="326" y="111"/>
                  </a:cubicBezTo>
                  <a:cubicBezTo>
                    <a:pt x="277" y="110"/>
                    <a:pt x="229" y="126"/>
                    <a:pt x="191" y="156"/>
                  </a:cubicBezTo>
                  <a:cubicBezTo>
                    <a:pt x="184" y="149"/>
                    <a:pt x="184" y="149"/>
                    <a:pt x="184" y="149"/>
                  </a:cubicBezTo>
                  <a:cubicBezTo>
                    <a:pt x="205" y="133"/>
                    <a:pt x="228" y="120"/>
                    <a:pt x="254" y="112"/>
                  </a:cubicBezTo>
                  <a:moveTo>
                    <a:pt x="169" y="161"/>
                  </a:moveTo>
                  <a:cubicBezTo>
                    <a:pt x="176" y="169"/>
                    <a:pt x="176" y="169"/>
                    <a:pt x="176" y="169"/>
                  </a:cubicBezTo>
                  <a:cubicBezTo>
                    <a:pt x="157" y="187"/>
                    <a:pt x="142" y="208"/>
                    <a:pt x="130" y="233"/>
                  </a:cubicBezTo>
                  <a:cubicBezTo>
                    <a:pt x="121" y="253"/>
                    <a:pt x="115" y="275"/>
                    <a:pt x="112" y="296"/>
                  </a:cubicBezTo>
                  <a:cubicBezTo>
                    <a:pt x="102" y="295"/>
                    <a:pt x="102" y="295"/>
                    <a:pt x="102" y="295"/>
                  </a:cubicBezTo>
                  <a:cubicBezTo>
                    <a:pt x="108" y="244"/>
                    <a:pt x="132" y="197"/>
                    <a:pt x="169" y="161"/>
                  </a:cubicBezTo>
                  <a:moveTo>
                    <a:pt x="148" y="457"/>
                  </a:moveTo>
                  <a:cubicBezTo>
                    <a:pt x="132" y="437"/>
                    <a:pt x="119" y="413"/>
                    <a:pt x="111" y="387"/>
                  </a:cubicBezTo>
                  <a:cubicBezTo>
                    <a:pt x="103" y="363"/>
                    <a:pt x="100" y="339"/>
                    <a:pt x="101" y="315"/>
                  </a:cubicBezTo>
                  <a:cubicBezTo>
                    <a:pt x="111" y="315"/>
                    <a:pt x="111" y="315"/>
                    <a:pt x="111" y="315"/>
                  </a:cubicBezTo>
                  <a:cubicBezTo>
                    <a:pt x="110" y="364"/>
                    <a:pt x="126" y="412"/>
                    <a:pt x="156" y="450"/>
                  </a:cubicBezTo>
                  <a:cubicBezTo>
                    <a:pt x="148" y="457"/>
                    <a:pt x="148" y="457"/>
                    <a:pt x="148" y="457"/>
                  </a:cubicBezTo>
                  <a:moveTo>
                    <a:pt x="161" y="472"/>
                  </a:moveTo>
                  <a:cubicBezTo>
                    <a:pt x="168" y="465"/>
                    <a:pt x="168" y="465"/>
                    <a:pt x="168" y="465"/>
                  </a:cubicBezTo>
                  <a:cubicBezTo>
                    <a:pt x="186" y="484"/>
                    <a:pt x="207" y="499"/>
                    <a:pt x="232" y="511"/>
                  </a:cubicBezTo>
                  <a:cubicBezTo>
                    <a:pt x="253" y="521"/>
                    <a:pt x="274" y="526"/>
                    <a:pt x="295" y="529"/>
                  </a:cubicBezTo>
                  <a:cubicBezTo>
                    <a:pt x="295" y="539"/>
                    <a:pt x="295" y="539"/>
                    <a:pt x="295" y="539"/>
                  </a:cubicBezTo>
                  <a:cubicBezTo>
                    <a:pt x="244" y="533"/>
                    <a:pt x="196" y="509"/>
                    <a:pt x="161" y="472"/>
                  </a:cubicBezTo>
                  <a:moveTo>
                    <a:pt x="247" y="478"/>
                  </a:moveTo>
                  <a:cubicBezTo>
                    <a:pt x="161" y="438"/>
                    <a:pt x="123" y="335"/>
                    <a:pt x="163" y="248"/>
                  </a:cubicBezTo>
                  <a:cubicBezTo>
                    <a:pt x="204" y="161"/>
                    <a:pt x="307" y="124"/>
                    <a:pt x="393" y="164"/>
                  </a:cubicBezTo>
                  <a:cubicBezTo>
                    <a:pt x="480" y="204"/>
                    <a:pt x="517" y="307"/>
                    <a:pt x="477" y="394"/>
                  </a:cubicBezTo>
                  <a:cubicBezTo>
                    <a:pt x="437" y="480"/>
                    <a:pt x="334" y="518"/>
                    <a:pt x="247" y="478"/>
                  </a:cubicBezTo>
                  <a:moveTo>
                    <a:pt x="386" y="530"/>
                  </a:moveTo>
                  <a:cubicBezTo>
                    <a:pt x="362" y="538"/>
                    <a:pt x="338" y="541"/>
                    <a:pt x="314" y="540"/>
                  </a:cubicBezTo>
                  <a:cubicBezTo>
                    <a:pt x="315" y="530"/>
                    <a:pt x="315" y="530"/>
                    <a:pt x="315" y="530"/>
                  </a:cubicBezTo>
                  <a:cubicBezTo>
                    <a:pt x="364" y="532"/>
                    <a:pt x="411" y="516"/>
                    <a:pt x="450" y="486"/>
                  </a:cubicBezTo>
                  <a:cubicBezTo>
                    <a:pt x="456" y="493"/>
                    <a:pt x="456" y="493"/>
                    <a:pt x="456" y="493"/>
                  </a:cubicBezTo>
                  <a:cubicBezTo>
                    <a:pt x="436" y="509"/>
                    <a:pt x="412" y="522"/>
                    <a:pt x="386" y="530"/>
                  </a:cubicBezTo>
                  <a:moveTo>
                    <a:pt x="471" y="480"/>
                  </a:moveTo>
                  <a:cubicBezTo>
                    <a:pt x="465" y="473"/>
                    <a:pt x="465" y="473"/>
                    <a:pt x="465" y="473"/>
                  </a:cubicBezTo>
                  <a:cubicBezTo>
                    <a:pt x="483" y="455"/>
                    <a:pt x="499" y="434"/>
                    <a:pt x="510" y="409"/>
                  </a:cubicBezTo>
                  <a:cubicBezTo>
                    <a:pt x="520" y="389"/>
                    <a:pt x="526" y="367"/>
                    <a:pt x="528" y="346"/>
                  </a:cubicBezTo>
                  <a:cubicBezTo>
                    <a:pt x="538" y="347"/>
                    <a:pt x="538" y="347"/>
                    <a:pt x="538" y="347"/>
                  </a:cubicBezTo>
                  <a:cubicBezTo>
                    <a:pt x="532" y="398"/>
                    <a:pt x="508" y="445"/>
                    <a:pt x="471" y="480"/>
                  </a:cubicBezTo>
                </a:path>
              </a:pathLst>
            </a:custGeom>
            <a:grp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panose="020B0604020202020204" pitchFamily="34" charset="0"/>
                <a:cs typeface="Arial" panose="020B0604020202020204" pitchFamily="34" charset="0"/>
              </a:endParaRPr>
            </a:p>
          </p:txBody>
        </p:sp>
        <p:sp>
          <p:nvSpPr>
            <p:cNvPr id="37" name="Freeform 42"/>
            <p:cNvSpPr>
              <a:spLocks noEditPoints="1"/>
            </p:cNvSpPr>
            <p:nvPr/>
          </p:nvSpPr>
          <p:spPr bwMode="auto">
            <a:xfrm>
              <a:off x="4624762" y="3802960"/>
              <a:ext cx="1292831" cy="1294460"/>
            </a:xfrm>
            <a:custGeom>
              <a:avLst/>
              <a:gdLst>
                <a:gd name="T0" fmla="*/ 640 w 671"/>
                <a:gd name="T1" fmla="*/ 357 h 672"/>
                <a:gd name="T2" fmla="*/ 626 w 671"/>
                <a:gd name="T3" fmla="*/ 244 h 672"/>
                <a:gd name="T4" fmla="*/ 573 w 671"/>
                <a:gd name="T5" fmla="*/ 144 h 672"/>
                <a:gd name="T6" fmla="*/ 515 w 671"/>
                <a:gd name="T7" fmla="*/ 51 h 672"/>
                <a:gd name="T8" fmla="*/ 409 w 671"/>
                <a:gd name="T9" fmla="*/ 8 h 672"/>
                <a:gd name="T10" fmla="*/ 295 w 671"/>
                <a:gd name="T11" fmla="*/ 2 h 672"/>
                <a:gd name="T12" fmla="*/ 198 w 671"/>
                <a:gd name="T13" fmla="*/ 29 h 672"/>
                <a:gd name="T14" fmla="*/ 129 w 671"/>
                <a:gd name="T15" fmla="*/ 114 h 672"/>
                <a:gd name="T16" fmla="*/ 52 w 671"/>
                <a:gd name="T17" fmla="*/ 227 h 672"/>
                <a:gd name="T18" fmla="*/ 0 w 671"/>
                <a:gd name="T19" fmla="*/ 324 h 672"/>
                <a:gd name="T20" fmla="*/ 16 w 671"/>
                <a:gd name="T21" fmla="*/ 437 h 672"/>
                <a:gd name="T22" fmla="*/ 68 w 671"/>
                <a:gd name="T23" fmla="*/ 539 h 672"/>
                <a:gd name="T24" fmla="*/ 166 w 671"/>
                <a:gd name="T25" fmla="*/ 588 h 672"/>
                <a:gd name="T26" fmla="*/ 293 w 671"/>
                <a:gd name="T27" fmla="*/ 637 h 672"/>
                <a:gd name="T28" fmla="*/ 399 w 671"/>
                <a:gd name="T29" fmla="*/ 666 h 672"/>
                <a:gd name="T30" fmla="*/ 494 w 671"/>
                <a:gd name="T31" fmla="*/ 633 h 672"/>
                <a:gd name="T32" fmla="*/ 584 w 671"/>
                <a:gd name="T33" fmla="*/ 563 h 672"/>
                <a:gd name="T34" fmla="*/ 646 w 671"/>
                <a:gd name="T35" fmla="*/ 467 h 672"/>
                <a:gd name="T36" fmla="*/ 579 w 671"/>
                <a:gd name="T37" fmla="*/ 437 h 672"/>
                <a:gd name="T38" fmla="*/ 598 w 671"/>
                <a:gd name="T39" fmla="*/ 364 h 672"/>
                <a:gd name="T40" fmla="*/ 599 w 671"/>
                <a:gd name="T41" fmla="*/ 327 h 672"/>
                <a:gd name="T42" fmla="*/ 548 w 671"/>
                <a:gd name="T43" fmla="*/ 273 h 672"/>
                <a:gd name="T44" fmla="*/ 575 w 671"/>
                <a:gd name="T45" fmla="*/ 225 h 672"/>
                <a:gd name="T46" fmla="*/ 557 w 671"/>
                <a:gd name="T47" fmla="*/ 192 h 672"/>
                <a:gd name="T48" fmla="*/ 530 w 671"/>
                <a:gd name="T49" fmla="*/ 157 h 672"/>
                <a:gd name="T50" fmla="*/ 502 w 671"/>
                <a:gd name="T51" fmla="*/ 131 h 672"/>
                <a:gd name="T52" fmla="*/ 429 w 671"/>
                <a:gd name="T53" fmla="*/ 136 h 672"/>
                <a:gd name="T54" fmla="*/ 398 w 671"/>
                <a:gd name="T55" fmla="*/ 124 h 672"/>
                <a:gd name="T56" fmla="*/ 373 w 671"/>
                <a:gd name="T57" fmla="*/ 75 h 672"/>
                <a:gd name="T58" fmla="*/ 365 w 671"/>
                <a:gd name="T59" fmla="*/ 74 h 672"/>
                <a:gd name="T60" fmla="*/ 290 w 671"/>
                <a:gd name="T61" fmla="*/ 76 h 672"/>
                <a:gd name="T62" fmla="*/ 267 w 671"/>
                <a:gd name="T63" fmla="*/ 127 h 672"/>
                <a:gd name="T64" fmla="*/ 217 w 671"/>
                <a:gd name="T65" fmla="*/ 151 h 672"/>
                <a:gd name="T66" fmla="*/ 162 w 671"/>
                <a:gd name="T67" fmla="*/ 137 h 672"/>
                <a:gd name="T68" fmla="*/ 157 w 671"/>
                <a:gd name="T69" fmla="*/ 142 h 672"/>
                <a:gd name="T70" fmla="*/ 109 w 671"/>
                <a:gd name="T71" fmla="*/ 200 h 672"/>
                <a:gd name="T72" fmla="*/ 92 w 671"/>
                <a:gd name="T73" fmla="*/ 234 h 672"/>
                <a:gd name="T74" fmla="*/ 123 w 671"/>
                <a:gd name="T75" fmla="*/ 281 h 672"/>
                <a:gd name="T76" fmla="*/ 117 w 671"/>
                <a:gd name="T77" fmla="*/ 312 h 672"/>
                <a:gd name="T78" fmla="*/ 74 w 671"/>
                <a:gd name="T79" fmla="*/ 375 h 672"/>
                <a:gd name="T80" fmla="*/ 76 w 671"/>
                <a:gd name="T81" fmla="*/ 382 h 672"/>
                <a:gd name="T82" fmla="*/ 114 w 671"/>
                <a:gd name="T83" fmla="*/ 480 h 672"/>
                <a:gd name="T84" fmla="*/ 155 w 671"/>
                <a:gd name="T85" fmla="*/ 462 h 672"/>
                <a:gd name="T86" fmla="*/ 193 w 671"/>
                <a:gd name="T87" fmla="*/ 503 h 672"/>
                <a:gd name="T88" fmla="*/ 218 w 671"/>
                <a:gd name="T89" fmla="*/ 522 h 672"/>
                <a:gd name="T90" fmla="*/ 228 w 671"/>
                <a:gd name="T91" fmla="*/ 577 h 672"/>
                <a:gd name="T92" fmla="*/ 251 w 671"/>
                <a:gd name="T93" fmla="*/ 521 h 672"/>
                <a:gd name="T94" fmla="*/ 271 w 671"/>
                <a:gd name="T95" fmla="*/ 592 h 672"/>
                <a:gd name="T96" fmla="*/ 313 w 671"/>
                <a:gd name="T97" fmla="*/ 555 h 672"/>
                <a:gd name="T98" fmla="*/ 369 w 671"/>
                <a:gd name="T99" fmla="*/ 554 h 672"/>
                <a:gd name="T100" fmla="*/ 412 w 671"/>
                <a:gd name="T101" fmla="*/ 589 h 672"/>
                <a:gd name="T102" fmla="*/ 419 w 671"/>
                <a:gd name="T103" fmla="*/ 586 h 672"/>
                <a:gd name="T104" fmla="*/ 487 w 671"/>
                <a:gd name="T105" fmla="*/ 553 h 672"/>
                <a:gd name="T106" fmla="*/ 487 w 671"/>
                <a:gd name="T107" fmla="*/ 497 h 672"/>
                <a:gd name="T108" fmla="*/ 522 w 671"/>
                <a:gd name="T109" fmla="*/ 454 h 672"/>
                <a:gd name="T110" fmla="*/ 537 w 671"/>
                <a:gd name="T111" fmla="*/ 427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71" h="672">
                  <a:moveTo>
                    <a:pt x="620" y="446"/>
                  </a:moveTo>
                  <a:cubicBezTo>
                    <a:pt x="626" y="431"/>
                    <a:pt x="630" y="416"/>
                    <a:pt x="633" y="401"/>
                  </a:cubicBezTo>
                  <a:cubicBezTo>
                    <a:pt x="667" y="398"/>
                    <a:pt x="667" y="398"/>
                    <a:pt x="667" y="398"/>
                  </a:cubicBezTo>
                  <a:cubicBezTo>
                    <a:pt x="669" y="384"/>
                    <a:pt x="669" y="384"/>
                    <a:pt x="669" y="384"/>
                  </a:cubicBezTo>
                  <a:cubicBezTo>
                    <a:pt x="671" y="370"/>
                    <a:pt x="671" y="370"/>
                    <a:pt x="671" y="370"/>
                  </a:cubicBezTo>
                  <a:cubicBezTo>
                    <a:pt x="640" y="357"/>
                    <a:pt x="640" y="357"/>
                    <a:pt x="640" y="357"/>
                  </a:cubicBezTo>
                  <a:cubicBezTo>
                    <a:pt x="641" y="342"/>
                    <a:pt x="641" y="326"/>
                    <a:pt x="639" y="311"/>
                  </a:cubicBezTo>
                  <a:cubicBezTo>
                    <a:pt x="671" y="298"/>
                    <a:pt x="671" y="298"/>
                    <a:pt x="671" y="298"/>
                  </a:cubicBezTo>
                  <a:cubicBezTo>
                    <a:pt x="669" y="284"/>
                    <a:pt x="669" y="284"/>
                    <a:pt x="669" y="284"/>
                  </a:cubicBezTo>
                  <a:cubicBezTo>
                    <a:pt x="666" y="270"/>
                    <a:pt x="666" y="270"/>
                    <a:pt x="666" y="270"/>
                  </a:cubicBezTo>
                  <a:cubicBezTo>
                    <a:pt x="633" y="267"/>
                    <a:pt x="633" y="267"/>
                    <a:pt x="633" y="267"/>
                  </a:cubicBezTo>
                  <a:cubicBezTo>
                    <a:pt x="631" y="259"/>
                    <a:pt x="629" y="252"/>
                    <a:pt x="626" y="244"/>
                  </a:cubicBezTo>
                  <a:cubicBezTo>
                    <a:pt x="624" y="237"/>
                    <a:pt x="621" y="230"/>
                    <a:pt x="619" y="222"/>
                  </a:cubicBezTo>
                  <a:cubicBezTo>
                    <a:pt x="645" y="201"/>
                    <a:pt x="645" y="201"/>
                    <a:pt x="645" y="201"/>
                  </a:cubicBezTo>
                  <a:cubicBezTo>
                    <a:pt x="638" y="188"/>
                    <a:pt x="638" y="188"/>
                    <a:pt x="638" y="188"/>
                  </a:cubicBezTo>
                  <a:cubicBezTo>
                    <a:pt x="632" y="175"/>
                    <a:pt x="632" y="175"/>
                    <a:pt x="632" y="175"/>
                  </a:cubicBezTo>
                  <a:cubicBezTo>
                    <a:pt x="599" y="183"/>
                    <a:pt x="599" y="183"/>
                    <a:pt x="599" y="183"/>
                  </a:cubicBezTo>
                  <a:cubicBezTo>
                    <a:pt x="591" y="169"/>
                    <a:pt x="582" y="156"/>
                    <a:pt x="573" y="144"/>
                  </a:cubicBezTo>
                  <a:cubicBezTo>
                    <a:pt x="591" y="116"/>
                    <a:pt x="591" y="116"/>
                    <a:pt x="591" y="116"/>
                  </a:cubicBezTo>
                  <a:cubicBezTo>
                    <a:pt x="581" y="106"/>
                    <a:pt x="581" y="106"/>
                    <a:pt x="581" y="106"/>
                  </a:cubicBezTo>
                  <a:cubicBezTo>
                    <a:pt x="572" y="95"/>
                    <a:pt x="572" y="95"/>
                    <a:pt x="572" y="95"/>
                  </a:cubicBezTo>
                  <a:cubicBezTo>
                    <a:pt x="542" y="112"/>
                    <a:pt x="542" y="112"/>
                    <a:pt x="542" y="112"/>
                  </a:cubicBezTo>
                  <a:cubicBezTo>
                    <a:pt x="531" y="101"/>
                    <a:pt x="519" y="92"/>
                    <a:pt x="506" y="83"/>
                  </a:cubicBezTo>
                  <a:cubicBezTo>
                    <a:pt x="515" y="51"/>
                    <a:pt x="515" y="51"/>
                    <a:pt x="515" y="51"/>
                  </a:cubicBezTo>
                  <a:cubicBezTo>
                    <a:pt x="503" y="44"/>
                    <a:pt x="503" y="44"/>
                    <a:pt x="503" y="44"/>
                  </a:cubicBezTo>
                  <a:cubicBezTo>
                    <a:pt x="490" y="37"/>
                    <a:pt x="490" y="37"/>
                    <a:pt x="490" y="37"/>
                  </a:cubicBezTo>
                  <a:cubicBezTo>
                    <a:pt x="467" y="61"/>
                    <a:pt x="467" y="61"/>
                    <a:pt x="467" y="61"/>
                  </a:cubicBezTo>
                  <a:cubicBezTo>
                    <a:pt x="453" y="55"/>
                    <a:pt x="439" y="49"/>
                    <a:pt x="424" y="44"/>
                  </a:cubicBezTo>
                  <a:cubicBezTo>
                    <a:pt x="423" y="11"/>
                    <a:pt x="423" y="11"/>
                    <a:pt x="423" y="11"/>
                  </a:cubicBezTo>
                  <a:cubicBezTo>
                    <a:pt x="409" y="8"/>
                    <a:pt x="409" y="8"/>
                    <a:pt x="409" y="8"/>
                  </a:cubicBezTo>
                  <a:cubicBezTo>
                    <a:pt x="395" y="4"/>
                    <a:pt x="395" y="4"/>
                    <a:pt x="395" y="4"/>
                  </a:cubicBezTo>
                  <a:cubicBezTo>
                    <a:pt x="381" y="35"/>
                    <a:pt x="381" y="35"/>
                    <a:pt x="381" y="35"/>
                  </a:cubicBezTo>
                  <a:cubicBezTo>
                    <a:pt x="365" y="33"/>
                    <a:pt x="350" y="32"/>
                    <a:pt x="334" y="32"/>
                  </a:cubicBezTo>
                  <a:cubicBezTo>
                    <a:pt x="323" y="0"/>
                    <a:pt x="323" y="0"/>
                    <a:pt x="323" y="0"/>
                  </a:cubicBezTo>
                  <a:cubicBezTo>
                    <a:pt x="309" y="1"/>
                    <a:pt x="309" y="1"/>
                    <a:pt x="309" y="1"/>
                  </a:cubicBezTo>
                  <a:cubicBezTo>
                    <a:pt x="295" y="2"/>
                    <a:pt x="295" y="2"/>
                    <a:pt x="295" y="2"/>
                  </a:cubicBezTo>
                  <a:cubicBezTo>
                    <a:pt x="290" y="35"/>
                    <a:pt x="290" y="35"/>
                    <a:pt x="290" y="35"/>
                  </a:cubicBezTo>
                  <a:cubicBezTo>
                    <a:pt x="275" y="38"/>
                    <a:pt x="260" y="41"/>
                    <a:pt x="245" y="46"/>
                  </a:cubicBezTo>
                  <a:cubicBezTo>
                    <a:pt x="244" y="46"/>
                    <a:pt x="244" y="46"/>
                    <a:pt x="244" y="46"/>
                  </a:cubicBezTo>
                  <a:cubicBezTo>
                    <a:pt x="225" y="18"/>
                    <a:pt x="225" y="18"/>
                    <a:pt x="225" y="18"/>
                  </a:cubicBezTo>
                  <a:cubicBezTo>
                    <a:pt x="212" y="24"/>
                    <a:pt x="212" y="24"/>
                    <a:pt x="212" y="24"/>
                  </a:cubicBezTo>
                  <a:cubicBezTo>
                    <a:pt x="198" y="29"/>
                    <a:pt x="198" y="29"/>
                    <a:pt x="198" y="29"/>
                  </a:cubicBezTo>
                  <a:cubicBezTo>
                    <a:pt x="203" y="62"/>
                    <a:pt x="203" y="62"/>
                    <a:pt x="203" y="62"/>
                  </a:cubicBezTo>
                  <a:cubicBezTo>
                    <a:pt x="189" y="69"/>
                    <a:pt x="176" y="77"/>
                    <a:pt x="163" y="86"/>
                  </a:cubicBezTo>
                  <a:cubicBezTo>
                    <a:pt x="136" y="65"/>
                    <a:pt x="136" y="65"/>
                    <a:pt x="136" y="65"/>
                  </a:cubicBezTo>
                  <a:cubicBezTo>
                    <a:pt x="125" y="74"/>
                    <a:pt x="125" y="74"/>
                    <a:pt x="125" y="74"/>
                  </a:cubicBezTo>
                  <a:cubicBezTo>
                    <a:pt x="114" y="83"/>
                    <a:pt x="114" y="83"/>
                    <a:pt x="114" y="83"/>
                  </a:cubicBezTo>
                  <a:cubicBezTo>
                    <a:pt x="129" y="114"/>
                    <a:pt x="129" y="114"/>
                    <a:pt x="129" y="114"/>
                  </a:cubicBezTo>
                  <a:cubicBezTo>
                    <a:pt x="117" y="124"/>
                    <a:pt x="107" y="136"/>
                    <a:pt x="97" y="148"/>
                  </a:cubicBezTo>
                  <a:cubicBezTo>
                    <a:pt x="65" y="136"/>
                    <a:pt x="65" y="136"/>
                    <a:pt x="65" y="136"/>
                  </a:cubicBezTo>
                  <a:cubicBezTo>
                    <a:pt x="57" y="148"/>
                    <a:pt x="57" y="148"/>
                    <a:pt x="57" y="148"/>
                  </a:cubicBezTo>
                  <a:cubicBezTo>
                    <a:pt x="49" y="160"/>
                    <a:pt x="49" y="160"/>
                    <a:pt x="49" y="160"/>
                  </a:cubicBezTo>
                  <a:cubicBezTo>
                    <a:pt x="72" y="185"/>
                    <a:pt x="72" y="185"/>
                    <a:pt x="72" y="185"/>
                  </a:cubicBezTo>
                  <a:cubicBezTo>
                    <a:pt x="65" y="198"/>
                    <a:pt x="58" y="212"/>
                    <a:pt x="52" y="227"/>
                  </a:cubicBezTo>
                  <a:cubicBezTo>
                    <a:pt x="19" y="225"/>
                    <a:pt x="19" y="225"/>
                    <a:pt x="19" y="225"/>
                  </a:cubicBezTo>
                  <a:cubicBezTo>
                    <a:pt x="14" y="239"/>
                    <a:pt x="14" y="239"/>
                    <a:pt x="14" y="239"/>
                  </a:cubicBezTo>
                  <a:cubicBezTo>
                    <a:pt x="10" y="252"/>
                    <a:pt x="10" y="252"/>
                    <a:pt x="10" y="252"/>
                  </a:cubicBezTo>
                  <a:cubicBezTo>
                    <a:pt x="40" y="269"/>
                    <a:pt x="40" y="269"/>
                    <a:pt x="40" y="269"/>
                  </a:cubicBezTo>
                  <a:cubicBezTo>
                    <a:pt x="36" y="284"/>
                    <a:pt x="34" y="300"/>
                    <a:pt x="33" y="316"/>
                  </a:cubicBezTo>
                  <a:cubicBezTo>
                    <a:pt x="0" y="324"/>
                    <a:pt x="0" y="324"/>
                    <a:pt x="0" y="324"/>
                  </a:cubicBezTo>
                  <a:cubicBezTo>
                    <a:pt x="0" y="338"/>
                    <a:pt x="0" y="338"/>
                    <a:pt x="0" y="338"/>
                  </a:cubicBezTo>
                  <a:cubicBezTo>
                    <a:pt x="0" y="352"/>
                    <a:pt x="0" y="352"/>
                    <a:pt x="0" y="352"/>
                  </a:cubicBezTo>
                  <a:cubicBezTo>
                    <a:pt x="33" y="360"/>
                    <a:pt x="33" y="360"/>
                    <a:pt x="33" y="360"/>
                  </a:cubicBezTo>
                  <a:cubicBezTo>
                    <a:pt x="34" y="375"/>
                    <a:pt x="37" y="390"/>
                    <a:pt x="40" y="406"/>
                  </a:cubicBezTo>
                  <a:cubicBezTo>
                    <a:pt x="11" y="423"/>
                    <a:pt x="11" y="423"/>
                    <a:pt x="11" y="423"/>
                  </a:cubicBezTo>
                  <a:cubicBezTo>
                    <a:pt x="16" y="437"/>
                    <a:pt x="16" y="437"/>
                    <a:pt x="16" y="437"/>
                  </a:cubicBezTo>
                  <a:cubicBezTo>
                    <a:pt x="20" y="450"/>
                    <a:pt x="20" y="450"/>
                    <a:pt x="20" y="450"/>
                  </a:cubicBezTo>
                  <a:cubicBezTo>
                    <a:pt x="54" y="448"/>
                    <a:pt x="54" y="448"/>
                    <a:pt x="54" y="448"/>
                  </a:cubicBezTo>
                  <a:cubicBezTo>
                    <a:pt x="60" y="463"/>
                    <a:pt x="66" y="477"/>
                    <a:pt x="74" y="490"/>
                  </a:cubicBezTo>
                  <a:cubicBezTo>
                    <a:pt x="52" y="515"/>
                    <a:pt x="52" y="515"/>
                    <a:pt x="52" y="515"/>
                  </a:cubicBezTo>
                  <a:cubicBezTo>
                    <a:pt x="60" y="527"/>
                    <a:pt x="60" y="527"/>
                    <a:pt x="60" y="527"/>
                  </a:cubicBezTo>
                  <a:cubicBezTo>
                    <a:pt x="68" y="539"/>
                    <a:pt x="68" y="539"/>
                    <a:pt x="68" y="539"/>
                  </a:cubicBezTo>
                  <a:cubicBezTo>
                    <a:pt x="99" y="526"/>
                    <a:pt x="99" y="526"/>
                    <a:pt x="99" y="526"/>
                  </a:cubicBezTo>
                  <a:cubicBezTo>
                    <a:pt x="109" y="539"/>
                    <a:pt x="120" y="550"/>
                    <a:pt x="131" y="560"/>
                  </a:cubicBezTo>
                  <a:cubicBezTo>
                    <a:pt x="117" y="591"/>
                    <a:pt x="117" y="591"/>
                    <a:pt x="117" y="591"/>
                  </a:cubicBezTo>
                  <a:cubicBezTo>
                    <a:pt x="128" y="600"/>
                    <a:pt x="128" y="600"/>
                    <a:pt x="128" y="600"/>
                  </a:cubicBezTo>
                  <a:cubicBezTo>
                    <a:pt x="139" y="609"/>
                    <a:pt x="139" y="609"/>
                    <a:pt x="139" y="609"/>
                  </a:cubicBezTo>
                  <a:cubicBezTo>
                    <a:pt x="166" y="588"/>
                    <a:pt x="166" y="588"/>
                    <a:pt x="166" y="588"/>
                  </a:cubicBezTo>
                  <a:cubicBezTo>
                    <a:pt x="179" y="596"/>
                    <a:pt x="193" y="604"/>
                    <a:pt x="207" y="611"/>
                  </a:cubicBezTo>
                  <a:cubicBezTo>
                    <a:pt x="202" y="644"/>
                    <a:pt x="202" y="644"/>
                    <a:pt x="202" y="644"/>
                  </a:cubicBezTo>
                  <a:cubicBezTo>
                    <a:pt x="215" y="650"/>
                    <a:pt x="215" y="650"/>
                    <a:pt x="215" y="650"/>
                  </a:cubicBezTo>
                  <a:cubicBezTo>
                    <a:pt x="229" y="655"/>
                    <a:pt x="229" y="655"/>
                    <a:pt x="229" y="655"/>
                  </a:cubicBezTo>
                  <a:cubicBezTo>
                    <a:pt x="248" y="627"/>
                    <a:pt x="248" y="627"/>
                    <a:pt x="248" y="627"/>
                  </a:cubicBezTo>
                  <a:cubicBezTo>
                    <a:pt x="263" y="631"/>
                    <a:pt x="278" y="635"/>
                    <a:pt x="293" y="637"/>
                  </a:cubicBezTo>
                  <a:cubicBezTo>
                    <a:pt x="299" y="670"/>
                    <a:pt x="299" y="670"/>
                    <a:pt x="299" y="670"/>
                  </a:cubicBezTo>
                  <a:cubicBezTo>
                    <a:pt x="313" y="671"/>
                    <a:pt x="313" y="671"/>
                    <a:pt x="313" y="671"/>
                  </a:cubicBezTo>
                  <a:cubicBezTo>
                    <a:pt x="327" y="672"/>
                    <a:pt x="327" y="672"/>
                    <a:pt x="327" y="672"/>
                  </a:cubicBezTo>
                  <a:cubicBezTo>
                    <a:pt x="338" y="640"/>
                    <a:pt x="338" y="640"/>
                    <a:pt x="338" y="640"/>
                  </a:cubicBezTo>
                  <a:cubicBezTo>
                    <a:pt x="353" y="640"/>
                    <a:pt x="369" y="639"/>
                    <a:pt x="384" y="636"/>
                  </a:cubicBezTo>
                  <a:cubicBezTo>
                    <a:pt x="399" y="666"/>
                    <a:pt x="399" y="666"/>
                    <a:pt x="399" y="666"/>
                  </a:cubicBezTo>
                  <a:cubicBezTo>
                    <a:pt x="413" y="663"/>
                    <a:pt x="413" y="663"/>
                    <a:pt x="413" y="663"/>
                  </a:cubicBezTo>
                  <a:cubicBezTo>
                    <a:pt x="427" y="660"/>
                    <a:pt x="427" y="660"/>
                    <a:pt x="427" y="660"/>
                  </a:cubicBezTo>
                  <a:cubicBezTo>
                    <a:pt x="427" y="626"/>
                    <a:pt x="427" y="626"/>
                    <a:pt x="427" y="626"/>
                  </a:cubicBezTo>
                  <a:cubicBezTo>
                    <a:pt x="428" y="626"/>
                    <a:pt x="428" y="626"/>
                    <a:pt x="428" y="626"/>
                  </a:cubicBezTo>
                  <a:cubicBezTo>
                    <a:pt x="443" y="621"/>
                    <a:pt x="457" y="615"/>
                    <a:pt x="471" y="609"/>
                  </a:cubicBezTo>
                  <a:cubicBezTo>
                    <a:pt x="494" y="633"/>
                    <a:pt x="494" y="633"/>
                    <a:pt x="494" y="633"/>
                  </a:cubicBezTo>
                  <a:cubicBezTo>
                    <a:pt x="506" y="626"/>
                    <a:pt x="506" y="626"/>
                    <a:pt x="506" y="626"/>
                  </a:cubicBezTo>
                  <a:cubicBezTo>
                    <a:pt x="518" y="619"/>
                    <a:pt x="518" y="619"/>
                    <a:pt x="518" y="619"/>
                  </a:cubicBezTo>
                  <a:cubicBezTo>
                    <a:pt x="509" y="586"/>
                    <a:pt x="509" y="586"/>
                    <a:pt x="509" y="586"/>
                  </a:cubicBezTo>
                  <a:cubicBezTo>
                    <a:pt x="522" y="578"/>
                    <a:pt x="534" y="568"/>
                    <a:pt x="545" y="557"/>
                  </a:cubicBezTo>
                  <a:cubicBezTo>
                    <a:pt x="575" y="574"/>
                    <a:pt x="575" y="574"/>
                    <a:pt x="575" y="574"/>
                  </a:cubicBezTo>
                  <a:cubicBezTo>
                    <a:pt x="584" y="563"/>
                    <a:pt x="584" y="563"/>
                    <a:pt x="584" y="563"/>
                  </a:cubicBezTo>
                  <a:cubicBezTo>
                    <a:pt x="594" y="553"/>
                    <a:pt x="594" y="553"/>
                    <a:pt x="594" y="553"/>
                  </a:cubicBezTo>
                  <a:cubicBezTo>
                    <a:pt x="575" y="525"/>
                    <a:pt x="575" y="525"/>
                    <a:pt x="575" y="525"/>
                  </a:cubicBezTo>
                  <a:cubicBezTo>
                    <a:pt x="585" y="512"/>
                    <a:pt x="593" y="499"/>
                    <a:pt x="601" y="486"/>
                  </a:cubicBezTo>
                  <a:cubicBezTo>
                    <a:pt x="634" y="493"/>
                    <a:pt x="634" y="493"/>
                    <a:pt x="634" y="493"/>
                  </a:cubicBezTo>
                  <a:cubicBezTo>
                    <a:pt x="640" y="480"/>
                    <a:pt x="640" y="480"/>
                    <a:pt x="640" y="480"/>
                  </a:cubicBezTo>
                  <a:cubicBezTo>
                    <a:pt x="646" y="467"/>
                    <a:pt x="646" y="467"/>
                    <a:pt x="646" y="467"/>
                  </a:cubicBezTo>
                  <a:cubicBezTo>
                    <a:pt x="620" y="446"/>
                    <a:pt x="620" y="446"/>
                    <a:pt x="620" y="446"/>
                  </a:cubicBezTo>
                  <a:moveTo>
                    <a:pt x="579" y="437"/>
                  </a:moveTo>
                  <a:cubicBezTo>
                    <a:pt x="540" y="420"/>
                    <a:pt x="540" y="420"/>
                    <a:pt x="540" y="420"/>
                  </a:cubicBezTo>
                  <a:cubicBezTo>
                    <a:pt x="543" y="412"/>
                    <a:pt x="546" y="405"/>
                    <a:pt x="548" y="397"/>
                  </a:cubicBezTo>
                  <a:cubicBezTo>
                    <a:pt x="589" y="408"/>
                    <a:pt x="589" y="408"/>
                    <a:pt x="589" y="408"/>
                  </a:cubicBezTo>
                  <a:cubicBezTo>
                    <a:pt x="587" y="418"/>
                    <a:pt x="583" y="428"/>
                    <a:pt x="579" y="437"/>
                  </a:cubicBezTo>
                  <a:moveTo>
                    <a:pt x="591" y="401"/>
                  </a:moveTo>
                  <a:cubicBezTo>
                    <a:pt x="550" y="390"/>
                    <a:pt x="550" y="390"/>
                    <a:pt x="550" y="390"/>
                  </a:cubicBezTo>
                  <a:cubicBezTo>
                    <a:pt x="552" y="382"/>
                    <a:pt x="554" y="374"/>
                    <a:pt x="555" y="366"/>
                  </a:cubicBezTo>
                  <a:cubicBezTo>
                    <a:pt x="597" y="372"/>
                    <a:pt x="597" y="372"/>
                    <a:pt x="597" y="372"/>
                  </a:cubicBezTo>
                  <a:cubicBezTo>
                    <a:pt x="596" y="382"/>
                    <a:pt x="594" y="392"/>
                    <a:pt x="591" y="401"/>
                  </a:cubicBezTo>
                  <a:moveTo>
                    <a:pt x="598" y="364"/>
                  </a:moveTo>
                  <a:cubicBezTo>
                    <a:pt x="556" y="359"/>
                    <a:pt x="556" y="359"/>
                    <a:pt x="556" y="359"/>
                  </a:cubicBezTo>
                  <a:cubicBezTo>
                    <a:pt x="556" y="351"/>
                    <a:pt x="557" y="343"/>
                    <a:pt x="557" y="335"/>
                  </a:cubicBezTo>
                  <a:cubicBezTo>
                    <a:pt x="600" y="334"/>
                    <a:pt x="600" y="334"/>
                    <a:pt x="600" y="334"/>
                  </a:cubicBezTo>
                  <a:cubicBezTo>
                    <a:pt x="600" y="344"/>
                    <a:pt x="599" y="354"/>
                    <a:pt x="598" y="364"/>
                  </a:cubicBezTo>
                  <a:moveTo>
                    <a:pt x="597" y="297"/>
                  </a:moveTo>
                  <a:cubicBezTo>
                    <a:pt x="598" y="307"/>
                    <a:pt x="599" y="317"/>
                    <a:pt x="599" y="327"/>
                  </a:cubicBezTo>
                  <a:cubicBezTo>
                    <a:pt x="557" y="328"/>
                    <a:pt x="557" y="328"/>
                    <a:pt x="557" y="328"/>
                  </a:cubicBezTo>
                  <a:cubicBezTo>
                    <a:pt x="556" y="320"/>
                    <a:pt x="556" y="312"/>
                    <a:pt x="554" y="304"/>
                  </a:cubicBezTo>
                  <a:cubicBezTo>
                    <a:pt x="597" y="297"/>
                    <a:pt x="597" y="297"/>
                    <a:pt x="597" y="297"/>
                  </a:cubicBezTo>
                  <a:moveTo>
                    <a:pt x="595" y="290"/>
                  </a:moveTo>
                  <a:cubicBezTo>
                    <a:pt x="553" y="297"/>
                    <a:pt x="553" y="297"/>
                    <a:pt x="553" y="297"/>
                  </a:cubicBezTo>
                  <a:cubicBezTo>
                    <a:pt x="552" y="289"/>
                    <a:pt x="550" y="281"/>
                    <a:pt x="548" y="273"/>
                  </a:cubicBezTo>
                  <a:cubicBezTo>
                    <a:pt x="588" y="260"/>
                    <a:pt x="588" y="260"/>
                    <a:pt x="588" y="260"/>
                  </a:cubicBezTo>
                  <a:cubicBezTo>
                    <a:pt x="591" y="270"/>
                    <a:pt x="594" y="280"/>
                    <a:pt x="595" y="290"/>
                  </a:cubicBezTo>
                  <a:moveTo>
                    <a:pt x="586" y="253"/>
                  </a:moveTo>
                  <a:cubicBezTo>
                    <a:pt x="545" y="266"/>
                    <a:pt x="545" y="266"/>
                    <a:pt x="545" y="266"/>
                  </a:cubicBezTo>
                  <a:cubicBezTo>
                    <a:pt x="543" y="259"/>
                    <a:pt x="540" y="251"/>
                    <a:pt x="537" y="244"/>
                  </a:cubicBezTo>
                  <a:cubicBezTo>
                    <a:pt x="575" y="225"/>
                    <a:pt x="575" y="225"/>
                    <a:pt x="575" y="225"/>
                  </a:cubicBezTo>
                  <a:cubicBezTo>
                    <a:pt x="579" y="234"/>
                    <a:pt x="583" y="244"/>
                    <a:pt x="586" y="253"/>
                  </a:cubicBezTo>
                  <a:moveTo>
                    <a:pt x="557" y="192"/>
                  </a:moveTo>
                  <a:cubicBezTo>
                    <a:pt x="562" y="201"/>
                    <a:pt x="567" y="209"/>
                    <a:pt x="572" y="219"/>
                  </a:cubicBezTo>
                  <a:cubicBezTo>
                    <a:pt x="533" y="237"/>
                    <a:pt x="533" y="237"/>
                    <a:pt x="533" y="237"/>
                  </a:cubicBezTo>
                  <a:cubicBezTo>
                    <a:pt x="530" y="230"/>
                    <a:pt x="526" y="223"/>
                    <a:pt x="521" y="216"/>
                  </a:cubicBezTo>
                  <a:cubicBezTo>
                    <a:pt x="557" y="192"/>
                    <a:pt x="557" y="192"/>
                    <a:pt x="557" y="192"/>
                  </a:cubicBezTo>
                  <a:moveTo>
                    <a:pt x="553" y="186"/>
                  </a:moveTo>
                  <a:cubicBezTo>
                    <a:pt x="517" y="210"/>
                    <a:pt x="517" y="210"/>
                    <a:pt x="517" y="210"/>
                  </a:cubicBezTo>
                  <a:cubicBezTo>
                    <a:pt x="513" y="204"/>
                    <a:pt x="508" y="197"/>
                    <a:pt x="503" y="191"/>
                  </a:cubicBezTo>
                  <a:cubicBezTo>
                    <a:pt x="534" y="162"/>
                    <a:pt x="534" y="162"/>
                    <a:pt x="534" y="162"/>
                  </a:cubicBezTo>
                  <a:cubicBezTo>
                    <a:pt x="541" y="170"/>
                    <a:pt x="547" y="178"/>
                    <a:pt x="553" y="186"/>
                  </a:cubicBezTo>
                  <a:moveTo>
                    <a:pt x="530" y="157"/>
                  </a:moveTo>
                  <a:cubicBezTo>
                    <a:pt x="498" y="186"/>
                    <a:pt x="498" y="186"/>
                    <a:pt x="498" y="186"/>
                  </a:cubicBezTo>
                  <a:cubicBezTo>
                    <a:pt x="492" y="180"/>
                    <a:pt x="486" y="174"/>
                    <a:pt x="480" y="169"/>
                  </a:cubicBezTo>
                  <a:cubicBezTo>
                    <a:pt x="508" y="136"/>
                    <a:pt x="508" y="136"/>
                    <a:pt x="508" y="136"/>
                  </a:cubicBezTo>
                  <a:cubicBezTo>
                    <a:pt x="515" y="142"/>
                    <a:pt x="523" y="149"/>
                    <a:pt x="530" y="157"/>
                  </a:cubicBezTo>
                  <a:moveTo>
                    <a:pt x="478" y="114"/>
                  </a:moveTo>
                  <a:cubicBezTo>
                    <a:pt x="486" y="119"/>
                    <a:pt x="494" y="125"/>
                    <a:pt x="502" y="131"/>
                  </a:cubicBezTo>
                  <a:cubicBezTo>
                    <a:pt x="475" y="164"/>
                    <a:pt x="475" y="164"/>
                    <a:pt x="475" y="164"/>
                  </a:cubicBezTo>
                  <a:cubicBezTo>
                    <a:pt x="468" y="159"/>
                    <a:pt x="462" y="155"/>
                    <a:pt x="455" y="150"/>
                  </a:cubicBezTo>
                  <a:cubicBezTo>
                    <a:pt x="478" y="114"/>
                    <a:pt x="478" y="114"/>
                    <a:pt x="478" y="114"/>
                  </a:cubicBezTo>
                  <a:moveTo>
                    <a:pt x="471" y="110"/>
                  </a:moveTo>
                  <a:cubicBezTo>
                    <a:pt x="449" y="146"/>
                    <a:pt x="449" y="146"/>
                    <a:pt x="449" y="146"/>
                  </a:cubicBezTo>
                  <a:cubicBezTo>
                    <a:pt x="443" y="143"/>
                    <a:pt x="436" y="139"/>
                    <a:pt x="429" y="136"/>
                  </a:cubicBezTo>
                  <a:cubicBezTo>
                    <a:pt x="429" y="136"/>
                    <a:pt x="428" y="136"/>
                    <a:pt x="427" y="135"/>
                  </a:cubicBezTo>
                  <a:cubicBezTo>
                    <a:pt x="445" y="96"/>
                    <a:pt x="445" y="96"/>
                    <a:pt x="445" y="96"/>
                  </a:cubicBezTo>
                  <a:cubicBezTo>
                    <a:pt x="454" y="100"/>
                    <a:pt x="463" y="105"/>
                    <a:pt x="471" y="110"/>
                  </a:cubicBezTo>
                  <a:moveTo>
                    <a:pt x="438" y="93"/>
                  </a:moveTo>
                  <a:cubicBezTo>
                    <a:pt x="421" y="132"/>
                    <a:pt x="421" y="132"/>
                    <a:pt x="421" y="132"/>
                  </a:cubicBezTo>
                  <a:cubicBezTo>
                    <a:pt x="413" y="129"/>
                    <a:pt x="406" y="127"/>
                    <a:pt x="398" y="124"/>
                  </a:cubicBezTo>
                  <a:cubicBezTo>
                    <a:pt x="409" y="83"/>
                    <a:pt x="409" y="83"/>
                    <a:pt x="409" y="83"/>
                  </a:cubicBezTo>
                  <a:cubicBezTo>
                    <a:pt x="419" y="85"/>
                    <a:pt x="429" y="89"/>
                    <a:pt x="438" y="93"/>
                  </a:cubicBezTo>
                  <a:moveTo>
                    <a:pt x="402" y="81"/>
                  </a:moveTo>
                  <a:cubicBezTo>
                    <a:pt x="391" y="122"/>
                    <a:pt x="391" y="122"/>
                    <a:pt x="391" y="122"/>
                  </a:cubicBezTo>
                  <a:cubicBezTo>
                    <a:pt x="383" y="120"/>
                    <a:pt x="375" y="119"/>
                    <a:pt x="367" y="118"/>
                  </a:cubicBezTo>
                  <a:cubicBezTo>
                    <a:pt x="373" y="75"/>
                    <a:pt x="373" y="75"/>
                    <a:pt x="373" y="75"/>
                  </a:cubicBezTo>
                  <a:cubicBezTo>
                    <a:pt x="383" y="76"/>
                    <a:pt x="393" y="78"/>
                    <a:pt x="402" y="81"/>
                  </a:cubicBezTo>
                  <a:moveTo>
                    <a:pt x="365" y="74"/>
                  </a:moveTo>
                  <a:cubicBezTo>
                    <a:pt x="360" y="117"/>
                    <a:pt x="360" y="117"/>
                    <a:pt x="360" y="117"/>
                  </a:cubicBezTo>
                  <a:cubicBezTo>
                    <a:pt x="352" y="116"/>
                    <a:pt x="344" y="115"/>
                    <a:pt x="336" y="116"/>
                  </a:cubicBezTo>
                  <a:cubicBezTo>
                    <a:pt x="335" y="72"/>
                    <a:pt x="335" y="72"/>
                    <a:pt x="335" y="72"/>
                  </a:cubicBezTo>
                  <a:cubicBezTo>
                    <a:pt x="345" y="72"/>
                    <a:pt x="355" y="73"/>
                    <a:pt x="365" y="74"/>
                  </a:cubicBezTo>
                  <a:moveTo>
                    <a:pt x="328" y="72"/>
                  </a:moveTo>
                  <a:cubicBezTo>
                    <a:pt x="329" y="116"/>
                    <a:pt x="329" y="116"/>
                    <a:pt x="329" y="116"/>
                  </a:cubicBezTo>
                  <a:cubicBezTo>
                    <a:pt x="321" y="116"/>
                    <a:pt x="313" y="117"/>
                    <a:pt x="305" y="118"/>
                  </a:cubicBezTo>
                  <a:cubicBezTo>
                    <a:pt x="298" y="75"/>
                    <a:pt x="298" y="75"/>
                    <a:pt x="298" y="75"/>
                  </a:cubicBezTo>
                  <a:cubicBezTo>
                    <a:pt x="308" y="73"/>
                    <a:pt x="318" y="72"/>
                    <a:pt x="328" y="72"/>
                  </a:cubicBezTo>
                  <a:moveTo>
                    <a:pt x="290" y="76"/>
                  </a:moveTo>
                  <a:cubicBezTo>
                    <a:pt x="297" y="119"/>
                    <a:pt x="297" y="119"/>
                    <a:pt x="297" y="119"/>
                  </a:cubicBezTo>
                  <a:cubicBezTo>
                    <a:pt x="289" y="120"/>
                    <a:pt x="282" y="122"/>
                    <a:pt x="274" y="125"/>
                  </a:cubicBezTo>
                  <a:cubicBezTo>
                    <a:pt x="261" y="83"/>
                    <a:pt x="261" y="83"/>
                    <a:pt x="261" y="83"/>
                  </a:cubicBezTo>
                  <a:cubicBezTo>
                    <a:pt x="271" y="80"/>
                    <a:pt x="280" y="78"/>
                    <a:pt x="290" y="76"/>
                  </a:cubicBezTo>
                  <a:moveTo>
                    <a:pt x="254" y="85"/>
                  </a:moveTo>
                  <a:cubicBezTo>
                    <a:pt x="267" y="127"/>
                    <a:pt x="267" y="127"/>
                    <a:pt x="267" y="127"/>
                  </a:cubicBezTo>
                  <a:cubicBezTo>
                    <a:pt x="259" y="129"/>
                    <a:pt x="252" y="132"/>
                    <a:pt x="244" y="136"/>
                  </a:cubicBezTo>
                  <a:cubicBezTo>
                    <a:pt x="225" y="96"/>
                    <a:pt x="225" y="96"/>
                    <a:pt x="225" y="96"/>
                  </a:cubicBezTo>
                  <a:cubicBezTo>
                    <a:pt x="235" y="92"/>
                    <a:pt x="244" y="88"/>
                    <a:pt x="254" y="85"/>
                  </a:cubicBezTo>
                  <a:moveTo>
                    <a:pt x="219" y="99"/>
                  </a:moveTo>
                  <a:cubicBezTo>
                    <a:pt x="238" y="139"/>
                    <a:pt x="238" y="139"/>
                    <a:pt x="238" y="139"/>
                  </a:cubicBezTo>
                  <a:cubicBezTo>
                    <a:pt x="231" y="142"/>
                    <a:pt x="224" y="146"/>
                    <a:pt x="217" y="151"/>
                  </a:cubicBezTo>
                  <a:cubicBezTo>
                    <a:pt x="192" y="114"/>
                    <a:pt x="192" y="114"/>
                    <a:pt x="192" y="114"/>
                  </a:cubicBezTo>
                  <a:cubicBezTo>
                    <a:pt x="201" y="109"/>
                    <a:pt x="210" y="104"/>
                    <a:pt x="219" y="99"/>
                  </a:cubicBezTo>
                  <a:moveTo>
                    <a:pt x="186" y="118"/>
                  </a:moveTo>
                  <a:cubicBezTo>
                    <a:pt x="211" y="155"/>
                    <a:pt x="211" y="155"/>
                    <a:pt x="211" y="155"/>
                  </a:cubicBezTo>
                  <a:cubicBezTo>
                    <a:pt x="204" y="159"/>
                    <a:pt x="198" y="164"/>
                    <a:pt x="192" y="170"/>
                  </a:cubicBezTo>
                  <a:cubicBezTo>
                    <a:pt x="162" y="137"/>
                    <a:pt x="162" y="137"/>
                    <a:pt x="162" y="137"/>
                  </a:cubicBezTo>
                  <a:cubicBezTo>
                    <a:pt x="170" y="130"/>
                    <a:pt x="178" y="124"/>
                    <a:pt x="186" y="118"/>
                  </a:cubicBezTo>
                  <a:moveTo>
                    <a:pt x="157" y="142"/>
                  </a:moveTo>
                  <a:cubicBezTo>
                    <a:pt x="186" y="175"/>
                    <a:pt x="186" y="175"/>
                    <a:pt x="186" y="175"/>
                  </a:cubicBezTo>
                  <a:cubicBezTo>
                    <a:pt x="180" y="180"/>
                    <a:pt x="175" y="186"/>
                    <a:pt x="170" y="192"/>
                  </a:cubicBezTo>
                  <a:cubicBezTo>
                    <a:pt x="136" y="164"/>
                    <a:pt x="136" y="164"/>
                    <a:pt x="136" y="164"/>
                  </a:cubicBezTo>
                  <a:cubicBezTo>
                    <a:pt x="142" y="156"/>
                    <a:pt x="149" y="149"/>
                    <a:pt x="157" y="142"/>
                  </a:cubicBezTo>
                  <a:moveTo>
                    <a:pt x="131" y="169"/>
                  </a:moveTo>
                  <a:cubicBezTo>
                    <a:pt x="165" y="198"/>
                    <a:pt x="165" y="198"/>
                    <a:pt x="165" y="198"/>
                  </a:cubicBezTo>
                  <a:cubicBezTo>
                    <a:pt x="160" y="204"/>
                    <a:pt x="155" y="210"/>
                    <a:pt x="151" y="217"/>
                  </a:cubicBezTo>
                  <a:cubicBezTo>
                    <a:pt x="113" y="194"/>
                    <a:pt x="113" y="194"/>
                    <a:pt x="113" y="194"/>
                  </a:cubicBezTo>
                  <a:cubicBezTo>
                    <a:pt x="119" y="185"/>
                    <a:pt x="125" y="177"/>
                    <a:pt x="131" y="169"/>
                  </a:cubicBezTo>
                  <a:moveTo>
                    <a:pt x="109" y="200"/>
                  </a:moveTo>
                  <a:cubicBezTo>
                    <a:pt x="147" y="223"/>
                    <a:pt x="147" y="223"/>
                    <a:pt x="147" y="223"/>
                  </a:cubicBezTo>
                  <a:cubicBezTo>
                    <a:pt x="143" y="230"/>
                    <a:pt x="140" y="236"/>
                    <a:pt x="136" y="243"/>
                  </a:cubicBezTo>
                  <a:cubicBezTo>
                    <a:pt x="136" y="244"/>
                    <a:pt x="136" y="244"/>
                    <a:pt x="136" y="245"/>
                  </a:cubicBezTo>
                  <a:cubicBezTo>
                    <a:pt x="95" y="227"/>
                    <a:pt x="95" y="227"/>
                    <a:pt x="95" y="227"/>
                  </a:cubicBezTo>
                  <a:cubicBezTo>
                    <a:pt x="99" y="218"/>
                    <a:pt x="104" y="209"/>
                    <a:pt x="109" y="200"/>
                  </a:cubicBezTo>
                  <a:moveTo>
                    <a:pt x="92" y="234"/>
                  </a:moveTo>
                  <a:cubicBezTo>
                    <a:pt x="133" y="251"/>
                    <a:pt x="133" y="251"/>
                    <a:pt x="133" y="251"/>
                  </a:cubicBezTo>
                  <a:cubicBezTo>
                    <a:pt x="130" y="259"/>
                    <a:pt x="127" y="267"/>
                    <a:pt x="125" y="274"/>
                  </a:cubicBezTo>
                  <a:cubicBezTo>
                    <a:pt x="82" y="263"/>
                    <a:pt x="82" y="263"/>
                    <a:pt x="82" y="263"/>
                  </a:cubicBezTo>
                  <a:cubicBezTo>
                    <a:pt x="85" y="253"/>
                    <a:pt x="88" y="243"/>
                    <a:pt x="92" y="234"/>
                  </a:cubicBezTo>
                  <a:moveTo>
                    <a:pt x="80" y="270"/>
                  </a:moveTo>
                  <a:cubicBezTo>
                    <a:pt x="123" y="281"/>
                    <a:pt x="123" y="281"/>
                    <a:pt x="123" y="281"/>
                  </a:cubicBezTo>
                  <a:cubicBezTo>
                    <a:pt x="121" y="289"/>
                    <a:pt x="119" y="297"/>
                    <a:pt x="118" y="305"/>
                  </a:cubicBezTo>
                  <a:cubicBezTo>
                    <a:pt x="74" y="300"/>
                    <a:pt x="74" y="300"/>
                    <a:pt x="74" y="300"/>
                  </a:cubicBezTo>
                  <a:cubicBezTo>
                    <a:pt x="75" y="289"/>
                    <a:pt x="78" y="279"/>
                    <a:pt x="80" y="270"/>
                  </a:cubicBezTo>
                  <a:moveTo>
                    <a:pt x="72" y="337"/>
                  </a:moveTo>
                  <a:cubicBezTo>
                    <a:pt x="71" y="327"/>
                    <a:pt x="72" y="317"/>
                    <a:pt x="73" y="307"/>
                  </a:cubicBezTo>
                  <a:cubicBezTo>
                    <a:pt x="117" y="312"/>
                    <a:pt x="117" y="312"/>
                    <a:pt x="117" y="312"/>
                  </a:cubicBezTo>
                  <a:cubicBezTo>
                    <a:pt x="116" y="320"/>
                    <a:pt x="116" y="328"/>
                    <a:pt x="116" y="336"/>
                  </a:cubicBezTo>
                  <a:cubicBezTo>
                    <a:pt x="72" y="337"/>
                    <a:pt x="72" y="337"/>
                    <a:pt x="72" y="337"/>
                  </a:cubicBezTo>
                  <a:moveTo>
                    <a:pt x="72" y="345"/>
                  </a:moveTo>
                  <a:cubicBezTo>
                    <a:pt x="116" y="344"/>
                    <a:pt x="116" y="344"/>
                    <a:pt x="116" y="344"/>
                  </a:cubicBezTo>
                  <a:cubicBezTo>
                    <a:pt x="116" y="352"/>
                    <a:pt x="117" y="360"/>
                    <a:pt x="118" y="368"/>
                  </a:cubicBezTo>
                  <a:cubicBezTo>
                    <a:pt x="74" y="375"/>
                    <a:pt x="74" y="375"/>
                    <a:pt x="74" y="375"/>
                  </a:cubicBezTo>
                  <a:cubicBezTo>
                    <a:pt x="73" y="365"/>
                    <a:pt x="72" y="355"/>
                    <a:pt x="72" y="345"/>
                  </a:cubicBezTo>
                  <a:moveTo>
                    <a:pt x="76" y="382"/>
                  </a:moveTo>
                  <a:cubicBezTo>
                    <a:pt x="120" y="375"/>
                    <a:pt x="120" y="375"/>
                    <a:pt x="120" y="375"/>
                  </a:cubicBezTo>
                  <a:cubicBezTo>
                    <a:pt x="121" y="383"/>
                    <a:pt x="123" y="391"/>
                    <a:pt x="125" y="399"/>
                  </a:cubicBezTo>
                  <a:cubicBezTo>
                    <a:pt x="83" y="412"/>
                    <a:pt x="83" y="412"/>
                    <a:pt x="83" y="412"/>
                  </a:cubicBezTo>
                  <a:cubicBezTo>
                    <a:pt x="80" y="402"/>
                    <a:pt x="77" y="392"/>
                    <a:pt x="76" y="382"/>
                  </a:cubicBezTo>
                  <a:moveTo>
                    <a:pt x="96" y="447"/>
                  </a:moveTo>
                  <a:cubicBezTo>
                    <a:pt x="92" y="438"/>
                    <a:pt x="88" y="429"/>
                    <a:pt x="85" y="419"/>
                  </a:cubicBezTo>
                  <a:cubicBezTo>
                    <a:pt x="127" y="406"/>
                    <a:pt x="127" y="406"/>
                    <a:pt x="127" y="406"/>
                  </a:cubicBezTo>
                  <a:cubicBezTo>
                    <a:pt x="130" y="413"/>
                    <a:pt x="133" y="421"/>
                    <a:pt x="136" y="428"/>
                  </a:cubicBezTo>
                  <a:cubicBezTo>
                    <a:pt x="96" y="447"/>
                    <a:pt x="96" y="447"/>
                    <a:pt x="96" y="447"/>
                  </a:cubicBezTo>
                  <a:moveTo>
                    <a:pt x="114" y="480"/>
                  </a:moveTo>
                  <a:cubicBezTo>
                    <a:pt x="109" y="472"/>
                    <a:pt x="104" y="463"/>
                    <a:pt x="99" y="454"/>
                  </a:cubicBezTo>
                  <a:cubicBezTo>
                    <a:pt x="139" y="435"/>
                    <a:pt x="139" y="435"/>
                    <a:pt x="139" y="435"/>
                  </a:cubicBezTo>
                  <a:cubicBezTo>
                    <a:pt x="143" y="442"/>
                    <a:pt x="147" y="449"/>
                    <a:pt x="151" y="456"/>
                  </a:cubicBezTo>
                  <a:cubicBezTo>
                    <a:pt x="114" y="480"/>
                    <a:pt x="114" y="480"/>
                    <a:pt x="114" y="480"/>
                  </a:cubicBezTo>
                  <a:moveTo>
                    <a:pt x="119" y="486"/>
                  </a:moveTo>
                  <a:cubicBezTo>
                    <a:pt x="155" y="462"/>
                    <a:pt x="155" y="462"/>
                    <a:pt x="155" y="462"/>
                  </a:cubicBezTo>
                  <a:cubicBezTo>
                    <a:pt x="160" y="468"/>
                    <a:pt x="165" y="475"/>
                    <a:pt x="170" y="481"/>
                  </a:cubicBezTo>
                  <a:cubicBezTo>
                    <a:pt x="137" y="510"/>
                    <a:pt x="137" y="510"/>
                    <a:pt x="137" y="510"/>
                  </a:cubicBezTo>
                  <a:cubicBezTo>
                    <a:pt x="131" y="503"/>
                    <a:pt x="124" y="495"/>
                    <a:pt x="119" y="486"/>
                  </a:cubicBezTo>
                  <a:moveTo>
                    <a:pt x="142" y="516"/>
                  </a:moveTo>
                  <a:cubicBezTo>
                    <a:pt x="175" y="486"/>
                    <a:pt x="175" y="486"/>
                    <a:pt x="175" y="486"/>
                  </a:cubicBezTo>
                  <a:cubicBezTo>
                    <a:pt x="181" y="492"/>
                    <a:pt x="186" y="498"/>
                    <a:pt x="193" y="503"/>
                  </a:cubicBezTo>
                  <a:cubicBezTo>
                    <a:pt x="164" y="537"/>
                    <a:pt x="164" y="537"/>
                    <a:pt x="164" y="537"/>
                  </a:cubicBezTo>
                  <a:cubicBezTo>
                    <a:pt x="157" y="530"/>
                    <a:pt x="149" y="523"/>
                    <a:pt x="142" y="516"/>
                  </a:cubicBezTo>
                  <a:moveTo>
                    <a:pt x="195" y="559"/>
                  </a:moveTo>
                  <a:cubicBezTo>
                    <a:pt x="186" y="554"/>
                    <a:pt x="178" y="548"/>
                    <a:pt x="170" y="542"/>
                  </a:cubicBezTo>
                  <a:cubicBezTo>
                    <a:pt x="198" y="508"/>
                    <a:pt x="198" y="508"/>
                    <a:pt x="198" y="508"/>
                  </a:cubicBezTo>
                  <a:cubicBezTo>
                    <a:pt x="204" y="513"/>
                    <a:pt x="211" y="517"/>
                    <a:pt x="218" y="522"/>
                  </a:cubicBezTo>
                  <a:cubicBezTo>
                    <a:pt x="195" y="559"/>
                    <a:pt x="195" y="559"/>
                    <a:pt x="195" y="559"/>
                  </a:cubicBezTo>
                  <a:moveTo>
                    <a:pt x="201" y="563"/>
                  </a:moveTo>
                  <a:cubicBezTo>
                    <a:pt x="224" y="526"/>
                    <a:pt x="224" y="526"/>
                    <a:pt x="224" y="526"/>
                  </a:cubicBezTo>
                  <a:cubicBezTo>
                    <a:pt x="230" y="529"/>
                    <a:pt x="237" y="533"/>
                    <a:pt x="244" y="536"/>
                  </a:cubicBezTo>
                  <a:cubicBezTo>
                    <a:pt x="244" y="536"/>
                    <a:pt x="245" y="536"/>
                    <a:pt x="245" y="537"/>
                  </a:cubicBezTo>
                  <a:cubicBezTo>
                    <a:pt x="228" y="577"/>
                    <a:pt x="228" y="577"/>
                    <a:pt x="228" y="577"/>
                  </a:cubicBezTo>
                  <a:cubicBezTo>
                    <a:pt x="219" y="573"/>
                    <a:pt x="210" y="568"/>
                    <a:pt x="201" y="563"/>
                  </a:cubicBezTo>
                  <a:moveTo>
                    <a:pt x="251" y="521"/>
                  </a:moveTo>
                  <a:cubicBezTo>
                    <a:pt x="148" y="473"/>
                    <a:pt x="104" y="352"/>
                    <a:pt x="152" y="250"/>
                  </a:cubicBezTo>
                  <a:cubicBezTo>
                    <a:pt x="199" y="148"/>
                    <a:pt x="320" y="104"/>
                    <a:pt x="422" y="151"/>
                  </a:cubicBezTo>
                  <a:cubicBezTo>
                    <a:pt x="524" y="199"/>
                    <a:pt x="569" y="320"/>
                    <a:pt x="521" y="422"/>
                  </a:cubicBezTo>
                  <a:cubicBezTo>
                    <a:pt x="474" y="524"/>
                    <a:pt x="353" y="568"/>
                    <a:pt x="251" y="521"/>
                  </a:cubicBezTo>
                  <a:moveTo>
                    <a:pt x="235" y="580"/>
                  </a:moveTo>
                  <a:cubicBezTo>
                    <a:pt x="252" y="540"/>
                    <a:pt x="252" y="540"/>
                    <a:pt x="252" y="540"/>
                  </a:cubicBezTo>
                  <a:cubicBezTo>
                    <a:pt x="260" y="543"/>
                    <a:pt x="267" y="545"/>
                    <a:pt x="275" y="548"/>
                  </a:cubicBezTo>
                  <a:cubicBezTo>
                    <a:pt x="263" y="590"/>
                    <a:pt x="263" y="590"/>
                    <a:pt x="263" y="590"/>
                  </a:cubicBezTo>
                  <a:cubicBezTo>
                    <a:pt x="254" y="587"/>
                    <a:pt x="244" y="584"/>
                    <a:pt x="235" y="580"/>
                  </a:cubicBezTo>
                  <a:moveTo>
                    <a:pt x="271" y="592"/>
                  </a:moveTo>
                  <a:cubicBezTo>
                    <a:pt x="282" y="550"/>
                    <a:pt x="282" y="550"/>
                    <a:pt x="282" y="550"/>
                  </a:cubicBezTo>
                  <a:cubicBezTo>
                    <a:pt x="290" y="552"/>
                    <a:pt x="298" y="553"/>
                    <a:pt x="306" y="554"/>
                  </a:cubicBezTo>
                  <a:cubicBezTo>
                    <a:pt x="300" y="598"/>
                    <a:pt x="300" y="598"/>
                    <a:pt x="300" y="598"/>
                  </a:cubicBezTo>
                  <a:cubicBezTo>
                    <a:pt x="290" y="596"/>
                    <a:pt x="280" y="594"/>
                    <a:pt x="271" y="592"/>
                  </a:cubicBezTo>
                  <a:moveTo>
                    <a:pt x="308" y="599"/>
                  </a:moveTo>
                  <a:cubicBezTo>
                    <a:pt x="313" y="555"/>
                    <a:pt x="313" y="555"/>
                    <a:pt x="313" y="555"/>
                  </a:cubicBezTo>
                  <a:cubicBezTo>
                    <a:pt x="321" y="556"/>
                    <a:pt x="329" y="556"/>
                    <a:pt x="337" y="556"/>
                  </a:cubicBezTo>
                  <a:cubicBezTo>
                    <a:pt x="338" y="600"/>
                    <a:pt x="338" y="600"/>
                    <a:pt x="338" y="600"/>
                  </a:cubicBezTo>
                  <a:cubicBezTo>
                    <a:pt x="328" y="600"/>
                    <a:pt x="318" y="600"/>
                    <a:pt x="308" y="599"/>
                  </a:cubicBezTo>
                  <a:moveTo>
                    <a:pt x="345" y="600"/>
                  </a:moveTo>
                  <a:cubicBezTo>
                    <a:pt x="345" y="556"/>
                    <a:pt x="345" y="556"/>
                    <a:pt x="345" y="556"/>
                  </a:cubicBezTo>
                  <a:cubicBezTo>
                    <a:pt x="353" y="556"/>
                    <a:pt x="361" y="555"/>
                    <a:pt x="369" y="554"/>
                  </a:cubicBezTo>
                  <a:cubicBezTo>
                    <a:pt x="376" y="597"/>
                    <a:pt x="376" y="597"/>
                    <a:pt x="376" y="597"/>
                  </a:cubicBezTo>
                  <a:cubicBezTo>
                    <a:pt x="366" y="599"/>
                    <a:pt x="355" y="600"/>
                    <a:pt x="345" y="600"/>
                  </a:cubicBezTo>
                  <a:moveTo>
                    <a:pt x="383" y="596"/>
                  </a:moveTo>
                  <a:cubicBezTo>
                    <a:pt x="376" y="553"/>
                    <a:pt x="376" y="553"/>
                    <a:pt x="376" y="553"/>
                  </a:cubicBezTo>
                  <a:cubicBezTo>
                    <a:pt x="384" y="551"/>
                    <a:pt x="392" y="549"/>
                    <a:pt x="399" y="547"/>
                  </a:cubicBezTo>
                  <a:cubicBezTo>
                    <a:pt x="412" y="589"/>
                    <a:pt x="412" y="589"/>
                    <a:pt x="412" y="589"/>
                  </a:cubicBezTo>
                  <a:cubicBezTo>
                    <a:pt x="403" y="592"/>
                    <a:pt x="393" y="594"/>
                    <a:pt x="383" y="596"/>
                  </a:cubicBezTo>
                  <a:moveTo>
                    <a:pt x="419" y="586"/>
                  </a:moveTo>
                  <a:cubicBezTo>
                    <a:pt x="406" y="545"/>
                    <a:pt x="406" y="545"/>
                    <a:pt x="406" y="545"/>
                  </a:cubicBezTo>
                  <a:cubicBezTo>
                    <a:pt x="414" y="542"/>
                    <a:pt x="421" y="539"/>
                    <a:pt x="429" y="536"/>
                  </a:cubicBezTo>
                  <a:cubicBezTo>
                    <a:pt x="448" y="575"/>
                    <a:pt x="448" y="575"/>
                    <a:pt x="448" y="575"/>
                  </a:cubicBezTo>
                  <a:cubicBezTo>
                    <a:pt x="438" y="579"/>
                    <a:pt x="429" y="583"/>
                    <a:pt x="419" y="586"/>
                  </a:cubicBezTo>
                  <a:moveTo>
                    <a:pt x="454" y="572"/>
                  </a:moveTo>
                  <a:cubicBezTo>
                    <a:pt x="435" y="533"/>
                    <a:pt x="435" y="533"/>
                    <a:pt x="435" y="533"/>
                  </a:cubicBezTo>
                  <a:cubicBezTo>
                    <a:pt x="443" y="529"/>
                    <a:pt x="449" y="525"/>
                    <a:pt x="456" y="521"/>
                  </a:cubicBezTo>
                  <a:cubicBezTo>
                    <a:pt x="480" y="557"/>
                    <a:pt x="480" y="557"/>
                    <a:pt x="480" y="557"/>
                  </a:cubicBezTo>
                  <a:cubicBezTo>
                    <a:pt x="472" y="562"/>
                    <a:pt x="463" y="567"/>
                    <a:pt x="454" y="572"/>
                  </a:cubicBezTo>
                  <a:moveTo>
                    <a:pt x="487" y="553"/>
                  </a:moveTo>
                  <a:cubicBezTo>
                    <a:pt x="462" y="517"/>
                    <a:pt x="462" y="517"/>
                    <a:pt x="462" y="517"/>
                  </a:cubicBezTo>
                  <a:cubicBezTo>
                    <a:pt x="469" y="512"/>
                    <a:pt x="475" y="507"/>
                    <a:pt x="481" y="502"/>
                  </a:cubicBezTo>
                  <a:cubicBezTo>
                    <a:pt x="510" y="534"/>
                    <a:pt x="510" y="534"/>
                    <a:pt x="510" y="534"/>
                  </a:cubicBezTo>
                  <a:cubicBezTo>
                    <a:pt x="503" y="541"/>
                    <a:pt x="495" y="547"/>
                    <a:pt x="487" y="553"/>
                  </a:cubicBezTo>
                  <a:moveTo>
                    <a:pt x="516" y="529"/>
                  </a:moveTo>
                  <a:cubicBezTo>
                    <a:pt x="487" y="497"/>
                    <a:pt x="487" y="497"/>
                    <a:pt x="487" y="497"/>
                  </a:cubicBezTo>
                  <a:cubicBezTo>
                    <a:pt x="493" y="492"/>
                    <a:pt x="498" y="486"/>
                    <a:pt x="503" y="480"/>
                  </a:cubicBezTo>
                  <a:cubicBezTo>
                    <a:pt x="537" y="507"/>
                    <a:pt x="537" y="507"/>
                    <a:pt x="537" y="507"/>
                  </a:cubicBezTo>
                  <a:cubicBezTo>
                    <a:pt x="530" y="515"/>
                    <a:pt x="523" y="522"/>
                    <a:pt x="516" y="529"/>
                  </a:cubicBezTo>
                  <a:moveTo>
                    <a:pt x="541" y="501"/>
                  </a:moveTo>
                  <a:cubicBezTo>
                    <a:pt x="508" y="474"/>
                    <a:pt x="508" y="474"/>
                    <a:pt x="508" y="474"/>
                  </a:cubicBezTo>
                  <a:cubicBezTo>
                    <a:pt x="513" y="468"/>
                    <a:pt x="518" y="461"/>
                    <a:pt x="522" y="454"/>
                  </a:cubicBezTo>
                  <a:cubicBezTo>
                    <a:pt x="559" y="477"/>
                    <a:pt x="559" y="477"/>
                    <a:pt x="559" y="477"/>
                  </a:cubicBezTo>
                  <a:cubicBezTo>
                    <a:pt x="553" y="485"/>
                    <a:pt x="548" y="494"/>
                    <a:pt x="541" y="501"/>
                  </a:cubicBezTo>
                  <a:moveTo>
                    <a:pt x="563" y="471"/>
                  </a:moveTo>
                  <a:cubicBezTo>
                    <a:pt x="526" y="448"/>
                    <a:pt x="526" y="448"/>
                    <a:pt x="526" y="448"/>
                  </a:cubicBezTo>
                  <a:cubicBezTo>
                    <a:pt x="530" y="442"/>
                    <a:pt x="533" y="435"/>
                    <a:pt x="536" y="429"/>
                  </a:cubicBezTo>
                  <a:cubicBezTo>
                    <a:pt x="537" y="428"/>
                    <a:pt x="537" y="427"/>
                    <a:pt x="537" y="427"/>
                  </a:cubicBezTo>
                  <a:cubicBezTo>
                    <a:pt x="577" y="444"/>
                    <a:pt x="577" y="444"/>
                    <a:pt x="577" y="444"/>
                  </a:cubicBezTo>
                  <a:cubicBezTo>
                    <a:pt x="572" y="453"/>
                    <a:pt x="568" y="462"/>
                    <a:pt x="563" y="471"/>
                  </a:cubicBezTo>
                </a:path>
              </a:pathLst>
            </a:custGeom>
            <a:solidFill>
              <a:srgbClr val="D63850"/>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panose="020B0604020202020204" pitchFamily="34" charset="0"/>
                <a:cs typeface="Arial" panose="020B0604020202020204" pitchFamily="34" charset="0"/>
              </a:endParaRPr>
            </a:p>
          </p:txBody>
        </p:sp>
        <p:sp>
          <p:nvSpPr>
            <p:cNvPr id="38" name="Freeform 43"/>
            <p:cNvSpPr>
              <a:spLocks noEditPoints="1"/>
            </p:cNvSpPr>
            <p:nvPr/>
          </p:nvSpPr>
          <p:spPr bwMode="auto">
            <a:xfrm>
              <a:off x="5718821" y="4771564"/>
              <a:ext cx="788569" cy="786126"/>
            </a:xfrm>
            <a:custGeom>
              <a:avLst/>
              <a:gdLst>
                <a:gd name="T0" fmla="*/ 140 w 409"/>
                <a:gd name="T1" fmla="*/ 29 h 408"/>
                <a:gd name="T2" fmla="*/ 109 w 409"/>
                <a:gd name="T3" fmla="*/ 44 h 408"/>
                <a:gd name="T4" fmla="*/ 81 w 409"/>
                <a:gd name="T5" fmla="*/ 64 h 408"/>
                <a:gd name="T6" fmla="*/ 58 w 409"/>
                <a:gd name="T7" fmla="*/ 89 h 408"/>
                <a:gd name="T8" fmla="*/ 39 w 409"/>
                <a:gd name="T9" fmla="*/ 118 h 408"/>
                <a:gd name="T10" fmla="*/ 26 w 409"/>
                <a:gd name="T11" fmla="*/ 150 h 408"/>
                <a:gd name="T12" fmla="*/ 19 w 409"/>
                <a:gd name="T13" fmla="*/ 184 h 408"/>
                <a:gd name="T14" fmla="*/ 19 w 409"/>
                <a:gd name="T15" fmla="*/ 218 h 408"/>
                <a:gd name="T16" fmla="*/ 25 w 409"/>
                <a:gd name="T17" fmla="*/ 252 h 408"/>
                <a:gd name="T18" fmla="*/ 36 w 409"/>
                <a:gd name="T19" fmla="*/ 284 h 408"/>
                <a:gd name="T20" fmla="*/ 54 w 409"/>
                <a:gd name="T21" fmla="*/ 314 h 408"/>
                <a:gd name="T22" fmla="*/ 77 w 409"/>
                <a:gd name="T23" fmla="*/ 340 h 408"/>
                <a:gd name="T24" fmla="*/ 104 w 409"/>
                <a:gd name="T25" fmla="*/ 361 h 408"/>
                <a:gd name="T26" fmla="*/ 134 w 409"/>
                <a:gd name="T27" fmla="*/ 377 h 408"/>
                <a:gd name="T28" fmla="*/ 167 w 409"/>
                <a:gd name="T29" fmla="*/ 387 h 408"/>
                <a:gd name="T30" fmla="*/ 201 w 409"/>
                <a:gd name="T31" fmla="*/ 391 h 408"/>
                <a:gd name="T32" fmla="*/ 236 w 409"/>
                <a:gd name="T33" fmla="*/ 388 h 408"/>
                <a:gd name="T34" fmla="*/ 269 w 409"/>
                <a:gd name="T35" fmla="*/ 379 h 408"/>
                <a:gd name="T36" fmla="*/ 300 w 409"/>
                <a:gd name="T37" fmla="*/ 364 h 408"/>
                <a:gd name="T38" fmla="*/ 328 w 409"/>
                <a:gd name="T39" fmla="*/ 344 h 408"/>
                <a:gd name="T40" fmla="*/ 351 w 409"/>
                <a:gd name="T41" fmla="*/ 319 h 408"/>
                <a:gd name="T42" fmla="*/ 370 w 409"/>
                <a:gd name="T43" fmla="*/ 290 h 408"/>
                <a:gd name="T44" fmla="*/ 383 w 409"/>
                <a:gd name="T45" fmla="*/ 258 h 408"/>
                <a:gd name="T46" fmla="*/ 390 w 409"/>
                <a:gd name="T47" fmla="*/ 225 h 408"/>
                <a:gd name="T48" fmla="*/ 390 w 409"/>
                <a:gd name="T49" fmla="*/ 190 h 408"/>
                <a:gd name="T50" fmla="*/ 385 w 409"/>
                <a:gd name="T51" fmla="*/ 156 h 408"/>
                <a:gd name="T52" fmla="*/ 373 w 409"/>
                <a:gd name="T53" fmla="*/ 124 h 408"/>
                <a:gd name="T54" fmla="*/ 355 w 409"/>
                <a:gd name="T55" fmla="*/ 95 h 408"/>
                <a:gd name="T56" fmla="*/ 332 w 409"/>
                <a:gd name="T57" fmla="*/ 69 h 408"/>
                <a:gd name="T58" fmla="*/ 305 w 409"/>
                <a:gd name="T59" fmla="*/ 48 h 408"/>
                <a:gd name="T60" fmla="*/ 275 w 409"/>
                <a:gd name="T61" fmla="*/ 32 h 408"/>
                <a:gd name="T62" fmla="*/ 242 w 409"/>
                <a:gd name="T63" fmla="*/ 22 h 408"/>
                <a:gd name="T64" fmla="*/ 208 w 409"/>
                <a:gd name="T65" fmla="*/ 18 h 408"/>
                <a:gd name="T66" fmla="*/ 174 w 409"/>
                <a:gd name="T67" fmla="*/ 21 h 408"/>
                <a:gd name="T68" fmla="*/ 179 w 409"/>
                <a:gd name="T69" fmla="*/ 124 h 408"/>
                <a:gd name="T70" fmla="*/ 124 w 409"/>
                <a:gd name="T71" fmla="*/ 230 h 408"/>
                <a:gd name="T72" fmla="*/ 316 w 409"/>
                <a:gd name="T73" fmla="*/ 288 h 408"/>
                <a:gd name="T74" fmla="*/ 74 w 409"/>
                <a:gd name="T75" fmla="*/ 288 h 408"/>
                <a:gd name="T76" fmla="*/ 120 w 409"/>
                <a:gd name="T77" fmla="*/ 265 h 408"/>
                <a:gd name="T78" fmla="*/ 309 w 409"/>
                <a:gd name="T79" fmla="*/ 89 h 408"/>
                <a:gd name="T80" fmla="*/ 336 w 409"/>
                <a:gd name="T81" fmla="*/ 252 h 408"/>
                <a:gd name="T82" fmla="*/ 304 w 409"/>
                <a:gd name="T83" fmla="*/ 173 h 408"/>
                <a:gd name="T84" fmla="*/ 289 w 409"/>
                <a:gd name="T85" fmla="*/ 93 h 408"/>
                <a:gd name="T86" fmla="*/ 252 w 409"/>
                <a:gd name="T87" fmla="*/ 73 h 408"/>
                <a:gd name="T88" fmla="*/ 173 w 409"/>
                <a:gd name="T89" fmla="*/ 104 h 408"/>
                <a:gd name="T90" fmla="*/ 67 w 409"/>
                <a:gd name="T91" fmla="*/ 229 h 408"/>
                <a:gd name="T92" fmla="*/ 244 w 409"/>
                <a:gd name="T93" fmla="*/ 54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09" h="408">
                  <a:moveTo>
                    <a:pt x="157" y="24"/>
                  </a:moveTo>
                  <a:cubicBezTo>
                    <a:pt x="143" y="9"/>
                    <a:pt x="143" y="9"/>
                    <a:pt x="143" y="9"/>
                  </a:cubicBezTo>
                  <a:cubicBezTo>
                    <a:pt x="140" y="29"/>
                    <a:pt x="140" y="29"/>
                    <a:pt x="140" y="29"/>
                  </a:cubicBezTo>
                  <a:cubicBezTo>
                    <a:pt x="139" y="37"/>
                    <a:pt x="131" y="40"/>
                    <a:pt x="125" y="36"/>
                  </a:cubicBezTo>
                  <a:cubicBezTo>
                    <a:pt x="108" y="24"/>
                    <a:pt x="108" y="24"/>
                    <a:pt x="108" y="24"/>
                  </a:cubicBezTo>
                  <a:cubicBezTo>
                    <a:pt x="109" y="44"/>
                    <a:pt x="109" y="44"/>
                    <a:pt x="109" y="44"/>
                  </a:cubicBezTo>
                  <a:cubicBezTo>
                    <a:pt x="110" y="52"/>
                    <a:pt x="102" y="57"/>
                    <a:pt x="95" y="53"/>
                  </a:cubicBezTo>
                  <a:cubicBezTo>
                    <a:pt x="77" y="45"/>
                    <a:pt x="77" y="45"/>
                    <a:pt x="77" y="45"/>
                  </a:cubicBezTo>
                  <a:cubicBezTo>
                    <a:pt x="81" y="64"/>
                    <a:pt x="81" y="64"/>
                    <a:pt x="81" y="64"/>
                  </a:cubicBezTo>
                  <a:cubicBezTo>
                    <a:pt x="83" y="72"/>
                    <a:pt x="76" y="78"/>
                    <a:pt x="69" y="76"/>
                  </a:cubicBezTo>
                  <a:cubicBezTo>
                    <a:pt x="50" y="71"/>
                    <a:pt x="50" y="71"/>
                    <a:pt x="50" y="71"/>
                  </a:cubicBezTo>
                  <a:cubicBezTo>
                    <a:pt x="58" y="89"/>
                    <a:pt x="58" y="89"/>
                    <a:pt x="58" y="89"/>
                  </a:cubicBezTo>
                  <a:cubicBezTo>
                    <a:pt x="61" y="96"/>
                    <a:pt x="55" y="104"/>
                    <a:pt x="48" y="103"/>
                  </a:cubicBezTo>
                  <a:cubicBezTo>
                    <a:pt x="28" y="102"/>
                    <a:pt x="28" y="102"/>
                    <a:pt x="28" y="102"/>
                  </a:cubicBezTo>
                  <a:cubicBezTo>
                    <a:pt x="39" y="118"/>
                    <a:pt x="39" y="118"/>
                    <a:pt x="39" y="118"/>
                  </a:cubicBezTo>
                  <a:cubicBezTo>
                    <a:pt x="43" y="125"/>
                    <a:pt x="40" y="133"/>
                    <a:pt x="32" y="134"/>
                  </a:cubicBezTo>
                  <a:cubicBezTo>
                    <a:pt x="12" y="136"/>
                    <a:pt x="12" y="136"/>
                    <a:pt x="12" y="136"/>
                  </a:cubicBezTo>
                  <a:cubicBezTo>
                    <a:pt x="26" y="150"/>
                    <a:pt x="26" y="150"/>
                    <a:pt x="26" y="150"/>
                  </a:cubicBezTo>
                  <a:cubicBezTo>
                    <a:pt x="32" y="155"/>
                    <a:pt x="29" y="164"/>
                    <a:pt x="22" y="167"/>
                  </a:cubicBezTo>
                  <a:cubicBezTo>
                    <a:pt x="3" y="172"/>
                    <a:pt x="3" y="172"/>
                    <a:pt x="3" y="172"/>
                  </a:cubicBezTo>
                  <a:cubicBezTo>
                    <a:pt x="19" y="184"/>
                    <a:pt x="19" y="184"/>
                    <a:pt x="19" y="184"/>
                  </a:cubicBezTo>
                  <a:cubicBezTo>
                    <a:pt x="26" y="188"/>
                    <a:pt x="25" y="197"/>
                    <a:pt x="18" y="201"/>
                  </a:cubicBezTo>
                  <a:cubicBezTo>
                    <a:pt x="0" y="210"/>
                    <a:pt x="0" y="210"/>
                    <a:pt x="0" y="210"/>
                  </a:cubicBezTo>
                  <a:cubicBezTo>
                    <a:pt x="19" y="218"/>
                    <a:pt x="19" y="218"/>
                    <a:pt x="19" y="218"/>
                  </a:cubicBezTo>
                  <a:cubicBezTo>
                    <a:pt x="26" y="221"/>
                    <a:pt x="27" y="230"/>
                    <a:pt x="21" y="235"/>
                  </a:cubicBezTo>
                  <a:cubicBezTo>
                    <a:pt x="5" y="247"/>
                    <a:pt x="5" y="247"/>
                    <a:pt x="5" y="247"/>
                  </a:cubicBezTo>
                  <a:cubicBezTo>
                    <a:pt x="25" y="252"/>
                    <a:pt x="25" y="252"/>
                    <a:pt x="25" y="252"/>
                  </a:cubicBezTo>
                  <a:cubicBezTo>
                    <a:pt x="32" y="254"/>
                    <a:pt x="35" y="263"/>
                    <a:pt x="30" y="268"/>
                  </a:cubicBezTo>
                  <a:cubicBezTo>
                    <a:pt x="16" y="283"/>
                    <a:pt x="16" y="283"/>
                    <a:pt x="16" y="283"/>
                  </a:cubicBezTo>
                  <a:cubicBezTo>
                    <a:pt x="36" y="284"/>
                    <a:pt x="36" y="284"/>
                    <a:pt x="36" y="284"/>
                  </a:cubicBezTo>
                  <a:cubicBezTo>
                    <a:pt x="44" y="285"/>
                    <a:pt x="48" y="293"/>
                    <a:pt x="44" y="299"/>
                  </a:cubicBezTo>
                  <a:cubicBezTo>
                    <a:pt x="34" y="317"/>
                    <a:pt x="34" y="317"/>
                    <a:pt x="34" y="317"/>
                  </a:cubicBezTo>
                  <a:cubicBezTo>
                    <a:pt x="54" y="314"/>
                    <a:pt x="54" y="314"/>
                    <a:pt x="54" y="314"/>
                  </a:cubicBezTo>
                  <a:cubicBezTo>
                    <a:pt x="61" y="313"/>
                    <a:pt x="67" y="320"/>
                    <a:pt x="65" y="327"/>
                  </a:cubicBezTo>
                  <a:cubicBezTo>
                    <a:pt x="57" y="346"/>
                    <a:pt x="57" y="346"/>
                    <a:pt x="57" y="346"/>
                  </a:cubicBezTo>
                  <a:cubicBezTo>
                    <a:pt x="77" y="340"/>
                    <a:pt x="77" y="340"/>
                    <a:pt x="77" y="340"/>
                  </a:cubicBezTo>
                  <a:cubicBezTo>
                    <a:pt x="84" y="337"/>
                    <a:pt x="91" y="343"/>
                    <a:pt x="89" y="351"/>
                  </a:cubicBezTo>
                  <a:cubicBezTo>
                    <a:pt x="86" y="371"/>
                    <a:pt x="86" y="371"/>
                    <a:pt x="86" y="371"/>
                  </a:cubicBezTo>
                  <a:cubicBezTo>
                    <a:pt x="104" y="361"/>
                    <a:pt x="104" y="361"/>
                    <a:pt x="104" y="361"/>
                  </a:cubicBezTo>
                  <a:cubicBezTo>
                    <a:pt x="110" y="357"/>
                    <a:pt x="118" y="362"/>
                    <a:pt x="118" y="369"/>
                  </a:cubicBezTo>
                  <a:cubicBezTo>
                    <a:pt x="119" y="390"/>
                    <a:pt x="119" y="390"/>
                    <a:pt x="119" y="390"/>
                  </a:cubicBezTo>
                  <a:cubicBezTo>
                    <a:pt x="134" y="377"/>
                    <a:pt x="134" y="377"/>
                    <a:pt x="134" y="377"/>
                  </a:cubicBezTo>
                  <a:cubicBezTo>
                    <a:pt x="140" y="372"/>
                    <a:pt x="149" y="375"/>
                    <a:pt x="150" y="382"/>
                  </a:cubicBezTo>
                  <a:cubicBezTo>
                    <a:pt x="154" y="402"/>
                    <a:pt x="154" y="402"/>
                    <a:pt x="154" y="402"/>
                  </a:cubicBezTo>
                  <a:cubicBezTo>
                    <a:pt x="167" y="387"/>
                    <a:pt x="167" y="387"/>
                    <a:pt x="167" y="387"/>
                  </a:cubicBezTo>
                  <a:cubicBezTo>
                    <a:pt x="172" y="381"/>
                    <a:pt x="181" y="383"/>
                    <a:pt x="184" y="389"/>
                  </a:cubicBezTo>
                  <a:cubicBezTo>
                    <a:pt x="191" y="408"/>
                    <a:pt x="191" y="408"/>
                    <a:pt x="191" y="408"/>
                  </a:cubicBezTo>
                  <a:cubicBezTo>
                    <a:pt x="201" y="391"/>
                    <a:pt x="201" y="391"/>
                    <a:pt x="201" y="391"/>
                  </a:cubicBezTo>
                  <a:cubicBezTo>
                    <a:pt x="205" y="384"/>
                    <a:pt x="214" y="384"/>
                    <a:pt x="218" y="390"/>
                  </a:cubicBezTo>
                  <a:cubicBezTo>
                    <a:pt x="229" y="407"/>
                    <a:pt x="229" y="407"/>
                    <a:pt x="229" y="407"/>
                  </a:cubicBezTo>
                  <a:cubicBezTo>
                    <a:pt x="236" y="388"/>
                    <a:pt x="236" y="388"/>
                    <a:pt x="236" y="388"/>
                  </a:cubicBezTo>
                  <a:cubicBezTo>
                    <a:pt x="238" y="381"/>
                    <a:pt x="247" y="379"/>
                    <a:pt x="252" y="384"/>
                  </a:cubicBezTo>
                  <a:cubicBezTo>
                    <a:pt x="266" y="399"/>
                    <a:pt x="266" y="399"/>
                    <a:pt x="266" y="399"/>
                  </a:cubicBezTo>
                  <a:cubicBezTo>
                    <a:pt x="269" y="379"/>
                    <a:pt x="269" y="379"/>
                    <a:pt x="269" y="379"/>
                  </a:cubicBezTo>
                  <a:cubicBezTo>
                    <a:pt x="270" y="372"/>
                    <a:pt x="278" y="368"/>
                    <a:pt x="284" y="373"/>
                  </a:cubicBezTo>
                  <a:cubicBezTo>
                    <a:pt x="301" y="385"/>
                    <a:pt x="301" y="385"/>
                    <a:pt x="301" y="385"/>
                  </a:cubicBezTo>
                  <a:cubicBezTo>
                    <a:pt x="300" y="364"/>
                    <a:pt x="300" y="364"/>
                    <a:pt x="300" y="364"/>
                  </a:cubicBezTo>
                  <a:cubicBezTo>
                    <a:pt x="300" y="357"/>
                    <a:pt x="307" y="352"/>
                    <a:pt x="314" y="355"/>
                  </a:cubicBezTo>
                  <a:cubicBezTo>
                    <a:pt x="332" y="364"/>
                    <a:pt x="332" y="364"/>
                    <a:pt x="332" y="364"/>
                  </a:cubicBezTo>
                  <a:cubicBezTo>
                    <a:pt x="328" y="344"/>
                    <a:pt x="328" y="344"/>
                    <a:pt x="328" y="344"/>
                  </a:cubicBezTo>
                  <a:cubicBezTo>
                    <a:pt x="326" y="337"/>
                    <a:pt x="333" y="330"/>
                    <a:pt x="340" y="332"/>
                  </a:cubicBezTo>
                  <a:cubicBezTo>
                    <a:pt x="359" y="338"/>
                    <a:pt x="359" y="338"/>
                    <a:pt x="359" y="338"/>
                  </a:cubicBezTo>
                  <a:cubicBezTo>
                    <a:pt x="351" y="319"/>
                    <a:pt x="351" y="319"/>
                    <a:pt x="351" y="319"/>
                  </a:cubicBezTo>
                  <a:cubicBezTo>
                    <a:pt x="348" y="312"/>
                    <a:pt x="354" y="305"/>
                    <a:pt x="361" y="305"/>
                  </a:cubicBezTo>
                  <a:cubicBezTo>
                    <a:pt x="381" y="307"/>
                    <a:pt x="381" y="307"/>
                    <a:pt x="381" y="307"/>
                  </a:cubicBezTo>
                  <a:cubicBezTo>
                    <a:pt x="370" y="290"/>
                    <a:pt x="370" y="290"/>
                    <a:pt x="370" y="290"/>
                  </a:cubicBezTo>
                  <a:cubicBezTo>
                    <a:pt x="366" y="284"/>
                    <a:pt x="370" y="276"/>
                    <a:pt x="377" y="275"/>
                  </a:cubicBezTo>
                  <a:cubicBezTo>
                    <a:pt x="397" y="273"/>
                    <a:pt x="397" y="273"/>
                    <a:pt x="397" y="273"/>
                  </a:cubicBezTo>
                  <a:cubicBezTo>
                    <a:pt x="383" y="258"/>
                    <a:pt x="383" y="258"/>
                    <a:pt x="383" y="258"/>
                  </a:cubicBezTo>
                  <a:cubicBezTo>
                    <a:pt x="378" y="253"/>
                    <a:pt x="380" y="244"/>
                    <a:pt x="387" y="242"/>
                  </a:cubicBezTo>
                  <a:cubicBezTo>
                    <a:pt x="406" y="236"/>
                    <a:pt x="406" y="236"/>
                    <a:pt x="406" y="236"/>
                  </a:cubicBezTo>
                  <a:cubicBezTo>
                    <a:pt x="390" y="225"/>
                    <a:pt x="390" y="225"/>
                    <a:pt x="390" y="225"/>
                  </a:cubicBezTo>
                  <a:cubicBezTo>
                    <a:pt x="384" y="220"/>
                    <a:pt x="384" y="211"/>
                    <a:pt x="391" y="208"/>
                  </a:cubicBezTo>
                  <a:cubicBezTo>
                    <a:pt x="409" y="199"/>
                    <a:pt x="409" y="199"/>
                    <a:pt x="409" y="199"/>
                  </a:cubicBezTo>
                  <a:cubicBezTo>
                    <a:pt x="390" y="190"/>
                    <a:pt x="390" y="190"/>
                    <a:pt x="390" y="190"/>
                  </a:cubicBezTo>
                  <a:cubicBezTo>
                    <a:pt x="384" y="187"/>
                    <a:pt x="382" y="178"/>
                    <a:pt x="388" y="174"/>
                  </a:cubicBezTo>
                  <a:cubicBezTo>
                    <a:pt x="404" y="161"/>
                    <a:pt x="404" y="161"/>
                    <a:pt x="404" y="161"/>
                  </a:cubicBezTo>
                  <a:cubicBezTo>
                    <a:pt x="385" y="156"/>
                    <a:pt x="385" y="156"/>
                    <a:pt x="385" y="156"/>
                  </a:cubicBezTo>
                  <a:cubicBezTo>
                    <a:pt x="377" y="155"/>
                    <a:pt x="375" y="146"/>
                    <a:pt x="380" y="140"/>
                  </a:cubicBezTo>
                  <a:cubicBezTo>
                    <a:pt x="393" y="125"/>
                    <a:pt x="393" y="125"/>
                    <a:pt x="393" y="125"/>
                  </a:cubicBezTo>
                  <a:cubicBezTo>
                    <a:pt x="373" y="124"/>
                    <a:pt x="373" y="124"/>
                    <a:pt x="373" y="124"/>
                  </a:cubicBezTo>
                  <a:cubicBezTo>
                    <a:pt x="365" y="124"/>
                    <a:pt x="361" y="116"/>
                    <a:pt x="365" y="109"/>
                  </a:cubicBezTo>
                  <a:cubicBezTo>
                    <a:pt x="375" y="92"/>
                    <a:pt x="375" y="92"/>
                    <a:pt x="375" y="92"/>
                  </a:cubicBezTo>
                  <a:cubicBezTo>
                    <a:pt x="355" y="95"/>
                    <a:pt x="355" y="95"/>
                    <a:pt x="355" y="95"/>
                  </a:cubicBezTo>
                  <a:cubicBezTo>
                    <a:pt x="348" y="96"/>
                    <a:pt x="342" y="88"/>
                    <a:pt x="345" y="81"/>
                  </a:cubicBezTo>
                  <a:cubicBezTo>
                    <a:pt x="352" y="62"/>
                    <a:pt x="352" y="62"/>
                    <a:pt x="352" y="62"/>
                  </a:cubicBezTo>
                  <a:cubicBezTo>
                    <a:pt x="332" y="69"/>
                    <a:pt x="332" y="69"/>
                    <a:pt x="332" y="69"/>
                  </a:cubicBezTo>
                  <a:cubicBezTo>
                    <a:pt x="325" y="71"/>
                    <a:pt x="318" y="65"/>
                    <a:pt x="320" y="58"/>
                  </a:cubicBezTo>
                  <a:cubicBezTo>
                    <a:pt x="323" y="38"/>
                    <a:pt x="323" y="38"/>
                    <a:pt x="323" y="38"/>
                  </a:cubicBezTo>
                  <a:cubicBezTo>
                    <a:pt x="305" y="48"/>
                    <a:pt x="305" y="48"/>
                    <a:pt x="305" y="48"/>
                  </a:cubicBezTo>
                  <a:cubicBezTo>
                    <a:pt x="299" y="51"/>
                    <a:pt x="291" y="47"/>
                    <a:pt x="291" y="39"/>
                  </a:cubicBezTo>
                  <a:cubicBezTo>
                    <a:pt x="291" y="19"/>
                    <a:pt x="291" y="19"/>
                    <a:pt x="291" y="19"/>
                  </a:cubicBezTo>
                  <a:cubicBezTo>
                    <a:pt x="275" y="32"/>
                    <a:pt x="275" y="32"/>
                    <a:pt x="275" y="32"/>
                  </a:cubicBezTo>
                  <a:cubicBezTo>
                    <a:pt x="269" y="36"/>
                    <a:pt x="260" y="33"/>
                    <a:pt x="259" y="26"/>
                  </a:cubicBezTo>
                  <a:cubicBezTo>
                    <a:pt x="255" y="6"/>
                    <a:pt x="255" y="6"/>
                    <a:pt x="255" y="6"/>
                  </a:cubicBezTo>
                  <a:cubicBezTo>
                    <a:pt x="242" y="22"/>
                    <a:pt x="242" y="22"/>
                    <a:pt x="242" y="22"/>
                  </a:cubicBezTo>
                  <a:cubicBezTo>
                    <a:pt x="237" y="27"/>
                    <a:pt x="228" y="26"/>
                    <a:pt x="225" y="19"/>
                  </a:cubicBezTo>
                  <a:cubicBezTo>
                    <a:pt x="218" y="0"/>
                    <a:pt x="218" y="0"/>
                    <a:pt x="218" y="0"/>
                  </a:cubicBezTo>
                  <a:cubicBezTo>
                    <a:pt x="208" y="18"/>
                    <a:pt x="208" y="18"/>
                    <a:pt x="208" y="18"/>
                  </a:cubicBezTo>
                  <a:cubicBezTo>
                    <a:pt x="204" y="24"/>
                    <a:pt x="195" y="25"/>
                    <a:pt x="191" y="18"/>
                  </a:cubicBezTo>
                  <a:cubicBezTo>
                    <a:pt x="180" y="1"/>
                    <a:pt x="180" y="1"/>
                    <a:pt x="180" y="1"/>
                  </a:cubicBezTo>
                  <a:cubicBezTo>
                    <a:pt x="174" y="21"/>
                    <a:pt x="174" y="21"/>
                    <a:pt x="174" y="21"/>
                  </a:cubicBezTo>
                  <a:cubicBezTo>
                    <a:pt x="171" y="28"/>
                    <a:pt x="162" y="30"/>
                    <a:pt x="157" y="24"/>
                  </a:cubicBezTo>
                  <a:close/>
                  <a:moveTo>
                    <a:pt x="124" y="230"/>
                  </a:moveTo>
                  <a:cubicBezTo>
                    <a:pt x="110" y="185"/>
                    <a:pt x="135" y="138"/>
                    <a:pt x="179" y="124"/>
                  </a:cubicBezTo>
                  <a:cubicBezTo>
                    <a:pt x="224" y="110"/>
                    <a:pt x="271" y="134"/>
                    <a:pt x="285" y="179"/>
                  </a:cubicBezTo>
                  <a:cubicBezTo>
                    <a:pt x="299" y="223"/>
                    <a:pt x="274" y="271"/>
                    <a:pt x="230" y="285"/>
                  </a:cubicBezTo>
                  <a:cubicBezTo>
                    <a:pt x="185" y="299"/>
                    <a:pt x="138" y="274"/>
                    <a:pt x="124" y="230"/>
                  </a:cubicBezTo>
                  <a:close/>
                  <a:moveTo>
                    <a:pt x="278" y="279"/>
                  </a:moveTo>
                  <a:cubicBezTo>
                    <a:pt x="282" y="275"/>
                    <a:pt x="288" y="274"/>
                    <a:pt x="293" y="276"/>
                  </a:cubicBezTo>
                  <a:cubicBezTo>
                    <a:pt x="316" y="288"/>
                    <a:pt x="316" y="288"/>
                    <a:pt x="316" y="288"/>
                  </a:cubicBezTo>
                  <a:cubicBezTo>
                    <a:pt x="324" y="292"/>
                    <a:pt x="326" y="302"/>
                    <a:pt x="320" y="308"/>
                  </a:cubicBezTo>
                  <a:cubicBezTo>
                    <a:pt x="302" y="328"/>
                    <a:pt x="279" y="344"/>
                    <a:pt x="251" y="352"/>
                  </a:cubicBezTo>
                  <a:cubicBezTo>
                    <a:pt x="183" y="374"/>
                    <a:pt x="110" y="346"/>
                    <a:pt x="74" y="288"/>
                  </a:cubicBezTo>
                  <a:cubicBezTo>
                    <a:pt x="69" y="281"/>
                    <a:pt x="72" y="271"/>
                    <a:pt x="81" y="268"/>
                  </a:cubicBezTo>
                  <a:cubicBezTo>
                    <a:pt x="105" y="261"/>
                    <a:pt x="105" y="261"/>
                    <a:pt x="105" y="261"/>
                  </a:cubicBezTo>
                  <a:cubicBezTo>
                    <a:pt x="110" y="259"/>
                    <a:pt x="116" y="261"/>
                    <a:pt x="120" y="265"/>
                  </a:cubicBezTo>
                  <a:cubicBezTo>
                    <a:pt x="145" y="301"/>
                    <a:pt x="192" y="318"/>
                    <a:pt x="236" y="304"/>
                  </a:cubicBezTo>
                  <a:cubicBezTo>
                    <a:pt x="252" y="299"/>
                    <a:pt x="267" y="290"/>
                    <a:pt x="278" y="279"/>
                  </a:cubicBezTo>
                  <a:close/>
                  <a:moveTo>
                    <a:pt x="309" y="89"/>
                  </a:moveTo>
                  <a:cubicBezTo>
                    <a:pt x="329" y="107"/>
                    <a:pt x="344" y="130"/>
                    <a:pt x="353" y="158"/>
                  </a:cubicBezTo>
                  <a:cubicBezTo>
                    <a:pt x="362" y="187"/>
                    <a:pt x="362" y="216"/>
                    <a:pt x="355" y="244"/>
                  </a:cubicBezTo>
                  <a:cubicBezTo>
                    <a:pt x="353" y="252"/>
                    <a:pt x="344" y="256"/>
                    <a:pt x="336" y="252"/>
                  </a:cubicBezTo>
                  <a:cubicBezTo>
                    <a:pt x="314" y="240"/>
                    <a:pt x="314" y="240"/>
                    <a:pt x="314" y="240"/>
                  </a:cubicBezTo>
                  <a:cubicBezTo>
                    <a:pt x="309" y="238"/>
                    <a:pt x="306" y="232"/>
                    <a:pt x="307" y="226"/>
                  </a:cubicBezTo>
                  <a:cubicBezTo>
                    <a:pt x="311" y="209"/>
                    <a:pt x="310" y="191"/>
                    <a:pt x="304" y="173"/>
                  </a:cubicBezTo>
                  <a:cubicBezTo>
                    <a:pt x="299" y="156"/>
                    <a:pt x="290" y="142"/>
                    <a:pt x="279" y="131"/>
                  </a:cubicBezTo>
                  <a:cubicBezTo>
                    <a:pt x="275" y="127"/>
                    <a:pt x="274" y="121"/>
                    <a:pt x="277" y="116"/>
                  </a:cubicBezTo>
                  <a:cubicBezTo>
                    <a:pt x="289" y="93"/>
                    <a:pt x="289" y="93"/>
                    <a:pt x="289" y="93"/>
                  </a:cubicBezTo>
                  <a:cubicBezTo>
                    <a:pt x="293" y="85"/>
                    <a:pt x="302" y="83"/>
                    <a:pt x="309" y="89"/>
                  </a:cubicBezTo>
                  <a:close/>
                  <a:moveTo>
                    <a:pt x="244" y="54"/>
                  </a:moveTo>
                  <a:cubicBezTo>
                    <a:pt x="252" y="56"/>
                    <a:pt x="256" y="65"/>
                    <a:pt x="252" y="73"/>
                  </a:cubicBezTo>
                  <a:cubicBezTo>
                    <a:pt x="241" y="95"/>
                    <a:pt x="241" y="95"/>
                    <a:pt x="241" y="95"/>
                  </a:cubicBezTo>
                  <a:cubicBezTo>
                    <a:pt x="238" y="100"/>
                    <a:pt x="232" y="103"/>
                    <a:pt x="227" y="102"/>
                  </a:cubicBezTo>
                  <a:cubicBezTo>
                    <a:pt x="209" y="98"/>
                    <a:pt x="191" y="99"/>
                    <a:pt x="173" y="104"/>
                  </a:cubicBezTo>
                  <a:cubicBezTo>
                    <a:pt x="127" y="119"/>
                    <a:pt x="98" y="163"/>
                    <a:pt x="100" y="209"/>
                  </a:cubicBezTo>
                  <a:cubicBezTo>
                    <a:pt x="100" y="215"/>
                    <a:pt x="96" y="220"/>
                    <a:pt x="91" y="222"/>
                  </a:cubicBezTo>
                  <a:cubicBezTo>
                    <a:pt x="67" y="229"/>
                    <a:pt x="67" y="229"/>
                    <a:pt x="67" y="229"/>
                  </a:cubicBezTo>
                  <a:cubicBezTo>
                    <a:pt x="59" y="232"/>
                    <a:pt x="51" y="226"/>
                    <a:pt x="50" y="218"/>
                  </a:cubicBezTo>
                  <a:cubicBezTo>
                    <a:pt x="43" y="147"/>
                    <a:pt x="87" y="78"/>
                    <a:pt x="158" y="56"/>
                  </a:cubicBezTo>
                  <a:cubicBezTo>
                    <a:pt x="187" y="47"/>
                    <a:pt x="217" y="47"/>
                    <a:pt x="244" y="54"/>
                  </a:cubicBezTo>
                  <a:close/>
                </a:path>
              </a:pathLst>
            </a:custGeom>
            <a:grp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panose="020B0604020202020204" pitchFamily="34" charset="0"/>
                <a:cs typeface="Arial" panose="020B0604020202020204" pitchFamily="34" charset="0"/>
              </a:endParaRPr>
            </a:p>
          </p:txBody>
        </p:sp>
        <p:sp>
          <p:nvSpPr>
            <p:cNvPr id="39" name="Freeform 49"/>
            <p:cNvSpPr>
              <a:spLocks noEditPoints="1"/>
            </p:cNvSpPr>
            <p:nvPr/>
          </p:nvSpPr>
          <p:spPr bwMode="auto">
            <a:xfrm>
              <a:off x="6562789" y="4812296"/>
              <a:ext cx="873292" cy="870848"/>
            </a:xfrm>
            <a:custGeom>
              <a:avLst/>
              <a:gdLst>
                <a:gd name="T0" fmla="*/ 446 w 453"/>
                <a:gd name="T1" fmla="*/ 172 h 452"/>
                <a:gd name="T2" fmla="*/ 407 w 453"/>
                <a:gd name="T3" fmla="*/ 167 h 452"/>
                <a:gd name="T4" fmla="*/ 394 w 453"/>
                <a:gd name="T5" fmla="*/ 151 h 452"/>
                <a:gd name="T6" fmla="*/ 419 w 453"/>
                <a:gd name="T7" fmla="*/ 122 h 452"/>
                <a:gd name="T8" fmla="*/ 396 w 453"/>
                <a:gd name="T9" fmla="*/ 76 h 452"/>
                <a:gd name="T10" fmla="*/ 360 w 453"/>
                <a:gd name="T11" fmla="*/ 89 h 452"/>
                <a:gd name="T12" fmla="*/ 334 w 453"/>
                <a:gd name="T13" fmla="*/ 76 h 452"/>
                <a:gd name="T14" fmla="*/ 340 w 453"/>
                <a:gd name="T15" fmla="*/ 40 h 452"/>
                <a:gd name="T16" fmla="*/ 297 w 453"/>
                <a:gd name="T17" fmla="*/ 12 h 452"/>
                <a:gd name="T18" fmla="*/ 274 w 453"/>
                <a:gd name="T19" fmla="*/ 39 h 452"/>
                <a:gd name="T20" fmla="*/ 238 w 453"/>
                <a:gd name="T21" fmla="*/ 41 h 452"/>
                <a:gd name="T22" fmla="*/ 225 w 453"/>
                <a:gd name="T23" fmla="*/ 8 h 452"/>
                <a:gd name="T24" fmla="*/ 173 w 453"/>
                <a:gd name="T25" fmla="*/ 7 h 452"/>
                <a:gd name="T26" fmla="*/ 168 w 453"/>
                <a:gd name="T27" fmla="*/ 41 h 452"/>
                <a:gd name="T28" fmla="*/ 150 w 453"/>
                <a:gd name="T29" fmla="*/ 56 h 452"/>
                <a:gd name="T30" fmla="*/ 123 w 453"/>
                <a:gd name="T31" fmla="*/ 34 h 452"/>
                <a:gd name="T32" fmla="*/ 77 w 453"/>
                <a:gd name="T33" fmla="*/ 57 h 452"/>
                <a:gd name="T34" fmla="*/ 88 w 453"/>
                <a:gd name="T35" fmla="*/ 90 h 452"/>
                <a:gd name="T36" fmla="*/ 75 w 453"/>
                <a:gd name="T37" fmla="*/ 117 h 452"/>
                <a:gd name="T38" fmla="*/ 41 w 453"/>
                <a:gd name="T39" fmla="*/ 112 h 452"/>
                <a:gd name="T40" fmla="*/ 12 w 453"/>
                <a:gd name="T41" fmla="*/ 155 h 452"/>
                <a:gd name="T42" fmla="*/ 40 w 453"/>
                <a:gd name="T43" fmla="*/ 178 h 452"/>
                <a:gd name="T44" fmla="*/ 42 w 453"/>
                <a:gd name="T45" fmla="*/ 214 h 452"/>
                <a:gd name="T46" fmla="*/ 9 w 453"/>
                <a:gd name="T47" fmla="*/ 228 h 452"/>
                <a:gd name="T48" fmla="*/ 7 w 453"/>
                <a:gd name="T49" fmla="*/ 279 h 452"/>
                <a:gd name="T50" fmla="*/ 44 w 453"/>
                <a:gd name="T51" fmla="*/ 284 h 452"/>
                <a:gd name="T52" fmla="*/ 58 w 453"/>
                <a:gd name="T53" fmla="*/ 301 h 452"/>
                <a:gd name="T54" fmla="*/ 35 w 453"/>
                <a:gd name="T55" fmla="*/ 329 h 452"/>
                <a:gd name="T56" fmla="*/ 58 w 453"/>
                <a:gd name="T57" fmla="*/ 375 h 452"/>
                <a:gd name="T58" fmla="*/ 94 w 453"/>
                <a:gd name="T59" fmla="*/ 362 h 452"/>
                <a:gd name="T60" fmla="*/ 119 w 453"/>
                <a:gd name="T61" fmla="*/ 374 h 452"/>
                <a:gd name="T62" fmla="*/ 113 w 453"/>
                <a:gd name="T63" fmla="*/ 411 h 452"/>
                <a:gd name="T64" fmla="*/ 156 w 453"/>
                <a:gd name="T65" fmla="*/ 440 h 452"/>
                <a:gd name="T66" fmla="*/ 181 w 453"/>
                <a:gd name="T67" fmla="*/ 409 h 452"/>
                <a:gd name="T68" fmla="*/ 214 w 453"/>
                <a:gd name="T69" fmla="*/ 406 h 452"/>
                <a:gd name="T70" fmla="*/ 228 w 453"/>
                <a:gd name="T71" fmla="*/ 443 h 452"/>
                <a:gd name="T72" fmla="*/ 280 w 453"/>
                <a:gd name="T73" fmla="*/ 445 h 452"/>
                <a:gd name="T74" fmla="*/ 285 w 453"/>
                <a:gd name="T75" fmla="*/ 405 h 452"/>
                <a:gd name="T76" fmla="*/ 300 w 453"/>
                <a:gd name="T77" fmla="*/ 391 h 452"/>
                <a:gd name="T78" fmla="*/ 330 w 453"/>
                <a:gd name="T79" fmla="*/ 418 h 452"/>
                <a:gd name="T80" fmla="*/ 376 w 453"/>
                <a:gd name="T81" fmla="*/ 395 h 452"/>
                <a:gd name="T82" fmla="*/ 362 w 453"/>
                <a:gd name="T83" fmla="*/ 357 h 452"/>
                <a:gd name="T84" fmla="*/ 373 w 453"/>
                <a:gd name="T85" fmla="*/ 332 h 452"/>
                <a:gd name="T86" fmla="*/ 412 w 453"/>
                <a:gd name="T87" fmla="*/ 340 h 452"/>
                <a:gd name="T88" fmla="*/ 441 w 453"/>
                <a:gd name="T89" fmla="*/ 297 h 452"/>
                <a:gd name="T90" fmla="*/ 409 w 453"/>
                <a:gd name="T91" fmla="*/ 271 h 452"/>
                <a:gd name="T92" fmla="*/ 408 w 453"/>
                <a:gd name="T93" fmla="*/ 238 h 452"/>
                <a:gd name="T94" fmla="*/ 444 w 453"/>
                <a:gd name="T95" fmla="*/ 224 h 452"/>
                <a:gd name="T96" fmla="*/ 315 w 453"/>
                <a:gd name="T97" fmla="*/ 351 h 452"/>
                <a:gd name="T98" fmla="*/ 134 w 453"/>
                <a:gd name="T99" fmla="*/ 105 h 452"/>
                <a:gd name="T100" fmla="*/ 315 w 453"/>
                <a:gd name="T101" fmla="*/ 351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53" h="452">
                  <a:moveTo>
                    <a:pt x="452" y="213"/>
                  </a:moveTo>
                  <a:cubicBezTo>
                    <a:pt x="446" y="172"/>
                    <a:pt x="446" y="172"/>
                    <a:pt x="446" y="172"/>
                  </a:cubicBezTo>
                  <a:cubicBezTo>
                    <a:pt x="445" y="167"/>
                    <a:pt x="440" y="164"/>
                    <a:pt x="435" y="164"/>
                  </a:cubicBezTo>
                  <a:cubicBezTo>
                    <a:pt x="407" y="167"/>
                    <a:pt x="407" y="167"/>
                    <a:pt x="407" y="167"/>
                  </a:cubicBezTo>
                  <a:cubicBezTo>
                    <a:pt x="403" y="168"/>
                    <a:pt x="399" y="165"/>
                    <a:pt x="397" y="161"/>
                  </a:cubicBezTo>
                  <a:cubicBezTo>
                    <a:pt x="396" y="158"/>
                    <a:pt x="395" y="154"/>
                    <a:pt x="394" y="151"/>
                  </a:cubicBezTo>
                  <a:cubicBezTo>
                    <a:pt x="392" y="147"/>
                    <a:pt x="393" y="143"/>
                    <a:pt x="396" y="140"/>
                  </a:cubicBezTo>
                  <a:cubicBezTo>
                    <a:pt x="419" y="122"/>
                    <a:pt x="419" y="122"/>
                    <a:pt x="419" y="122"/>
                  </a:cubicBezTo>
                  <a:cubicBezTo>
                    <a:pt x="423" y="119"/>
                    <a:pt x="423" y="113"/>
                    <a:pt x="420" y="109"/>
                  </a:cubicBezTo>
                  <a:cubicBezTo>
                    <a:pt x="396" y="76"/>
                    <a:pt x="396" y="76"/>
                    <a:pt x="396" y="76"/>
                  </a:cubicBezTo>
                  <a:cubicBezTo>
                    <a:pt x="393" y="72"/>
                    <a:pt x="387" y="71"/>
                    <a:pt x="383" y="73"/>
                  </a:cubicBezTo>
                  <a:cubicBezTo>
                    <a:pt x="360" y="89"/>
                    <a:pt x="360" y="89"/>
                    <a:pt x="360" y="89"/>
                  </a:cubicBezTo>
                  <a:cubicBezTo>
                    <a:pt x="357" y="91"/>
                    <a:pt x="352" y="91"/>
                    <a:pt x="349" y="88"/>
                  </a:cubicBezTo>
                  <a:cubicBezTo>
                    <a:pt x="344" y="84"/>
                    <a:pt x="339" y="80"/>
                    <a:pt x="334" y="76"/>
                  </a:cubicBezTo>
                  <a:cubicBezTo>
                    <a:pt x="331" y="73"/>
                    <a:pt x="329" y="69"/>
                    <a:pt x="331" y="65"/>
                  </a:cubicBezTo>
                  <a:cubicBezTo>
                    <a:pt x="340" y="40"/>
                    <a:pt x="340" y="40"/>
                    <a:pt x="340" y="40"/>
                  </a:cubicBezTo>
                  <a:cubicBezTo>
                    <a:pt x="342" y="35"/>
                    <a:pt x="340" y="30"/>
                    <a:pt x="335" y="28"/>
                  </a:cubicBezTo>
                  <a:cubicBezTo>
                    <a:pt x="297" y="12"/>
                    <a:pt x="297" y="12"/>
                    <a:pt x="297" y="12"/>
                  </a:cubicBezTo>
                  <a:cubicBezTo>
                    <a:pt x="293" y="9"/>
                    <a:pt x="287" y="11"/>
                    <a:pt x="285" y="16"/>
                  </a:cubicBezTo>
                  <a:cubicBezTo>
                    <a:pt x="274" y="39"/>
                    <a:pt x="274" y="39"/>
                    <a:pt x="274" y="39"/>
                  </a:cubicBezTo>
                  <a:cubicBezTo>
                    <a:pt x="272" y="43"/>
                    <a:pt x="268" y="45"/>
                    <a:pt x="263" y="44"/>
                  </a:cubicBezTo>
                  <a:cubicBezTo>
                    <a:pt x="255" y="42"/>
                    <a:pt x="247" y="41"/>
                    <a:pt x="238" y="41"/>
                  </a:cubicBezTo>
                  <a:cubicBezTo>
                    <a:pt x="234" y="40"/>
                    <a:pt x="230" y="37"/>
                    <a:pt x="229" y="33"/>
                  </a:cubicBezTo>
                  <a:cubicBezTo>
                    <a:pt x="225" y="8"/>
                    <a:pt x="225" y="8"/>
                    <a:pt x="225" y="8"/>
                  </a:cubicBezTo>
                  <a:cubicBezTo>
                    <a:pt x="224" y="3"/>
                    <a:pt x="219" y="0"/>
                    <a:pt x="214" y="0"/>
                  </a:cubicBezTo>
                  <a:cubicBezTo>
                    <a:pt x="173" y="7"/>
                    <a:pt x="173" y="7"/>
                    <a:pt x="173" y="7"/>
                  </a:cubicBezTo>
                  <a:cubicBezTo>
                    <a:pt x="168" y="7"/>
                    <a:pt x="164" y="12"/>
                    <a:pt x="165" y="17"/>
                  </a:cubicBezTo>
                  <a:cubicBezTo>
                    <a:pt x="168" y="41"/>
                    <a:pt x="168" y="41"/>
                    <a:pt x="168" y="41"/>
                  </a:cubicBezTo>
                  <a:cubicBezTo>
                    <a:pt x="168" y="46"/>
                    <a:pt x="165" y="50"/>
                    <a:pt x="161" y="51"/>
                  </a:cubicBezTo>
                  <a:cubicBezTo>
                    <a:pt x="158" y="53"/>
                    <a:pt x="154" y="54"/>
                    <a:pt x="150" y="56"/>
                  </a:cubicBezTo>
                  <a:cubicBezTo>
                    <a:pt x="146" y="58"/>
                    <a:pt x="141" y="57"/>
                    <a:pt x="139" y="53"/>
                  </a:cubicBezTo>
                  <a:cubicBezTo>
                    <a:pt x="123" y="34"/>
                    <a:pt x="123" y="34"/>
                    <a:pt x="123" y="34"/>
                  </a:cubicBezTo>
                  <a:cubicBezTo>
                    <a:pt x="120" y="30"/>
                    <a:pt x="114" y="29"/>
                    <a:pt x="110" y="32"/>
                  </a:cubicBezTo>
                  <a:cubicBezTo>
                    <a:pt x="77" y="57"/>
                    <a:pt x="77" y="57"/>
                    <a:pt x="77" y="57"/>
                  </a:cubicBezTo>
                  <a:cubicBezTo>
                    <a:pt x="73" y="60"/>
                    <a:pt x="72" y="66"/>
                    <a:pt x="75" y="70"/>
                  </a:cubicBezTo>
                  <a:cubicBezTo>
                    <a:pt x="88" y="90"/>
                    <a:pt x="88" y="90"/>
                    <a:pt x="88" y="90"/>
                  </a:cubicBezTo>
                  <a:cubicBezTo>
                    <a:pt x="91" y="94"/>
                    <a:pt x="90" y="99"/>
                    <a:pt x="87" y="102"/>
                  </a:cubicBezTo>
                  <a:cubicBezTo>
                    <a:pt x="83" y="107"/>
                    <a:pt x="79" y="112"/>
                    <a:pt x="75" y="117"/>
                  </a:cubicBezTo>
                  <a:cubicBezTo>
                    <a:pt x="73" y="121"/>
                    <a:pt x="68" y="122"/>
                    <a:pt x="64" y="121"/>
                  </a:cubicBezTo>
                  <a:cubicBezTo>
                    <a:pt x="41" y="112"/>
                    <a:pt x="41" y="112"/>
                    <a:pt x="41" y="112"/>
                  </a:cubicBezTo>
                  <a:cubicBezTo>
                    <a:pt x="36" y="110"/>
                    <a:pt x="31" y="112"/>
                    <a:pt x="29" y="117"/>
                  </a:cubicBezTo>
                  <a:cubicBezTo>
                    <a:pt x="12" y="155"/>
                    <a:pt x="12" y="155"/>
                    <a:pt x="12" y="155"/>
                  </a:cubicBezTo>
                  <a:cubicBezTo>
                    <a:pt x="10" y="160"/>
                    <a:pt x="12" y="165"/>
                    <a:pt x="17" y="167"/>
                  </a:cubicBezTo>
                  <a:cubicBezTo>
                    <a:pt x="40" y="178"/>
                    <a:pt x="40" y="178"/>
                    <a:pt x="40" y="178"/>
                  </a:cubicBezTo>
                  <a:cubicBezTo>
                    <a:pt x="43" y="180"/>
                    <a:pt x="46" y="184"/>
                    <a:pt x="45" y="189"/>
                  </a:cubicBezTo>
                  <a:cubicBezTo>
                    <a:pt x="43" y="197"/>
                    <a:pt x="42" y="205"/>
                    <a:pt x="42" y="214"/>
                  </a:cubicBezTo>
                  <a:cubicBezTo>
                    <a:pt x="41" y="218"/>
                    <a:pt x="38" y="222"/>
                    <a:pt x="34" y="223"/>
                  </a:cubicBezTo>
                  <a:cubicBezTo>
                    <a:pt x="9" y="228"/>
                    <a:pt x="9" y="228"/>
                    <a:pt x="9" y="228"/>
                  </a:cubicBezTo>
                  <a:cubicBezTo>
                    <a:pt x="4" y="228"/>
                    <a:pt x="0" y="233"/>
                    <a:pt x="1" y="238"/>
                  </a:cubicBezTo>
                  <a:cubicBezTo>
                    <a:pt x="7" y="279"/>
                    <a:pt x="7" y="279"/>
                    <a:pt x="7" y="279"/>
                  </a:cubicBezTo>
                  <a:cubicBezTo>
                    <a:pt x="8" y="284"/>
                    <a:pt x="13" y="288"/>
                    <a:pt x="18" y="287"/>
                  </a:cubicBezTo>
                  <a:cubicBezTo>
                    <a:pt x="44" y="284"/>
                    <a:pt x="44" y="284"/>
                    <a:pt x="44" y="284"/>
                  </a:cubicBezTo>
                  <a:cubicBezTo>
                    <a:pt x="48" y="284"/>
                    <a:pt x="52" y="286"/>
                    <a:pt x="54" y="290"/>
                  </a:cubicBezTo>
                  <a:cubicBezTo>
                    <a:pt x="55" y="294"/>
                    <a:pt x="57" y="297"/>
                    <a:pt x="58" y="301"/>
                  </a:cubicBezTo>
                  <a:cubicBezTo>
                    <a:pt x="60" y="305"/>
                    <a:pt x="59" y="309"/>
                    <a:pt x="56" y="312"/>
                  </a:cubicBezTo>
                  <a:cubicBezTo>
                    <a:pt x="35" y="329"/>
                    <a:pt x="35" y="329"/>
                    <a:pt x="35" y="329"/>
                  </a:cubicBezTo>
                  <a:cubicBezTo>
                    <a:pt x="31" y="332"/>
                    <a:pt x="30" y="338"/>
                    <a:pt x="33" y="342"/>
                  </a:cubicBezTo>
                  <a:cubicBezTo>
                    <a:pt x="58" y="375"/>
                    <a:pt x="58" y="375"/>
                    <a:pt x="58" y="375"/>
                  </a:cubicBezTo>
                  <a:cubicBezTo>
                    <a:pt x="61" y="379"/>
                    <a:pt x="66" y="380"/>
                    <a:pt x="71" y="378"/>
                  </a:cubicBezTo>
                  <a:cubicBezTo>
                    <a:pt x="94" y="362"/>
                    <a:pt x="94" y="362"/>
                    <a:pt x="94" y="362"/>
                  </a:cubicBezTo>
                  <a:cubicBezTo>
                    <a:pt x="97" y="360"/>
                    <a:pt x="102" y="360"/>
                    <a:pt x="105" y="363"/>
                  </a:cubicBezTo>
                  <a:cubicBezTo>
                    <a:pt x="110" y="367"/>
                    <a:pt x="115" y="370"/>
                    <a:pt x="119" y="374"/>
                  </a:cubicBezTo>
                  <a:cubicBezTo>
                    <a:pt x="123" y="376"/>
                    <a:pt x="124" y="381"/>
                    <a:pt x="123" y="385"/>
                  </a:cubicBezTo>
                  <a:cubicBezTo>
                    <a:pt x="113" y="411"/>
                    <a:pt x="113" y="411"/>
                    <a:pt x="113" y="411"/>
                  </a:cubicBezTo>
                  <a:cubicBezTo>
                    <a:pt x="111" y="416"/>
                    <a:pt x="113" y="421"/>
                    <a:pt x="118" y="423"/>
                  </a:cubicBezTo>
                  <a:cubicBezTo>
                    <a:pt x="156" y="440"/>
                    <a:pt x="156" y="440"/>
                    <a:pt x="156" y="440"/>
                  </a:cubicBezTo>
                  <a:cubicBezTo>
                    <a:pt x="160" y="442"/>
                    <a:pt x="166" y="440"/>
                    <a:pt x="168" y="435"/>
                  </a:cubicBezTo>
                  <a:cubicBezTo>
                    <a:pt x="181" y="409"/>
                    <a:pt x="181" y="409"/>
                    <a:pt x="181" y="409"/>
                  </a:cubicBezTo>
                  <a:cubicBezTo>
                    <a:pt x="183" y="405"/>
                    <a:pt x="187" y="403"/>
                    <a:pt x="191" y="404"/>
                  </a:cubicBezTo>
                  <a:cubicBezTo>
                    <a:pt x="199" y="405"/>
                    <a:pt x="206" y="406"/>
                    <a:pt x="214" y="406"/>
                  </a:cubicBezTo>
                  <a:cubicBezTo>
                    <a:pt x="218" y="407"/>
                    <a:pt x="222" y="410"/>
                    <a:pt x="223" y="414"/>
                  </a:cubicBezTo>
                  <a:cubicBezTo>
                    <a:pt x="228" y="443"/>
                    <a:pt x="228" y="443"/>
                    <a:pt x="228" y="443"/>
                  </a:cubicBezTo>
                  <a:cubicBezTo>
                    <a:pt x="229" y="448"/>
                    <a:pt x="234" y="452"/>
                    <a:pt x="239" y="451"/>
                  </a:cubicBezTo>
                  <a:cubicBezTo>
                    <a:pt x="280" y="445"/>
                    <a:pt x="280" y="445"/>
                    <a:pt x="280" y="445"/>
                  </a:cubicBezTo>
                  <a:cubicBezTo>
                    <a:pt x="285" y="444"/>
                    <a:pt x="289" y="440"/>
                    <a:pt x="288" y="435"/>
                  </a:cubicBezTo>
                  <a:cubicBezTo>
                    <a:pt x="285" y="405"/>
                    <a:pt x="285" y="405"/>
                    <a:pt x="285" y="405"/>
                  </a:cubicBezTo>
                  <a:cubicBezTo>
                    <a:pt x="284" y="400"/>
                    <a:pt x="287" y="396"/>
                    <a:pt x="291" y="395"/>
                  </a:cubicBezTo>
                  <a:cubicBezTo>
                    <a:pt x="294" y="393"/>
                    <a:pt x="297" y="392"/>
                    <a:pt x="300" y="391"/>
                  </a:cubicBezTo>
                  <a:cubicBezTo>
                    <a:pt x="303" y="389"/>
                    <a:pt x="308" y="391"/>
                    <a:pt x="311" y="394"/>
                  </a:cubicBezTo>
                  <a:cubicBezTo>
                    <a:pt x="330" y="418"/>
                    <a:pt x="330" y="418"/>
                    <a:pt x="330" y="418"/>
                  </a:cubicBezTo>
                  <a:cubicBezTo>
                    <a:pt x="333" y="422"/>
                    <a:pt x="339" y="423"/>
                    <a:pt x="343" y="420"/>
                  </a:cubicBezTo>
                  <a:cubicBezTo>
                    <a:pt x="376" y="395"/>
                    <a:pt x="376" y="395"/>
                    <a:pt x="376" y="395"/>
                  </a:cubicBezTo>
                  <a:cubicBezTo>
                    <a:pt x="381" y="392"/>
                    <a:pt x="382" y="386"/>
                    <a:pt x="379" y="382"/>
                  </a:cubicBezTo>
                  <a:cubicBezTo>
                    <a:pt x="362" y="357"/>
                    <a:pt x="362" y="357"/>
                    <a:pt x="362" y="357"/>
                  </a:cubicBezTo>
                  <a:cubicBezTo>
                    <a:pt x="359" y="353"/>
                    <a:pt x="359" y="348"/>
                    <a:pt x="362" y="345"/>
                  </a:cubicBezTo>
                  <a:cubicBezTo>
                    <a:pt x="366" y="341"/>
                    <a:pt x="369" y="337"/>
                    <a:pt x="373" y="332"/>
                  </a:cubicBezTo>
                  <a:cubicBezTo>
                    <a:pt x="375" y="329"/>
                    <a:pt x="380" y="327"/>
                    <a:pt x="384" y="329"/>
                  </a:cubicBezTo>
                  <a:cubicBezTo>
                    <a:pt x="412" y="340"/>
                    <a:pt x="412" y="340"/>
                    <a:pt x="412" y="340"/>
                  </a:cubicBezTo>
                  <a:cubicBezTo>
                    <a:pt x="417" y="342"/>
                    <a:pt x="422" y="339"/>
                    <a:pt x="424" y="335"/>
                  </a:cubicBezTo>
                  <a:cubicBezTo>
                    <a:pt x="441" y="297"/>
                    <a:pt x="441" y="297"/>
                    <a:pt x="441" y="297"/>
                  </a:cubicBezTo>
                  <a:cubicBezTo>
                    <a:pt x="443" y="292"/>
                    <a:pt x="441" y="286"/>
                    <a:pt x="436" y="284"/>
                  </a:cubicBezTo>
                  <a:cubicBezTo>
                    <a:pt x="409" y="271"/>
                    <a:pt x="409" y="271"/>
                    <a:pt x="409" y="271"/>
                  </a:cubicBezTo>
                  <a:cubicBezTo>
                    <a:pt x="406" y="269"/>
                    <a:pt x="403" y="265"/>
                    <a:pt x="404" y="261"/>
                  </a:cubicBezTo>
                  <a:cubicBezTo>
                    <a:pt x="406" y="253"/>
                    <a:pt x="407" y="246"/>
                    <a:pt x="408" y="238"/>
                  </a:cubicBezTo>
                  <a:cubicBezTo>
                    <a:pt x="408" y="234"/>
                    <a:pt x="411" y="230"/>
                    <a:pt x="415" y="230"/>
                  </a:cubicBezTo>
                  <a:cubicBezTo>
                    <a:pt x="444" y="224"/>
                    <a:pt x="444" y="224"/>
                    <a:pt x="444" y="224"/>
                  </a:cubicBezTo>
                  <a:cubicBezTo>
                    <a:pt x="449" y="223"/>
                    <a:pt x="453" y="218"/>
                    <a:pt x="452" y="213"/>
                  </a:cubicBezTo>
                  <a:close/>
                  <a:moveTo>
                    <a:pt x="315" y="351"/>
                  </a:moveTo>
                  <a:cubicBezTo>
                    <a:pt x="247" y="400"/>
                    <a:pt x="151" y="386"/>
                    <a:pt x="101" y="318"/>
                  </a:cubicBezTo>
                  <a:cubicBezTo>
                    <a:pt x="52" y="250"/>
                    <a:pt x="66" y="155"/>
                    <a:pt x="134" y="105"/>
                  </a:cubicBezTo>
                  <a:cubicBezTo>
                    <a:pt x="202" y="55"/>
                    <a:pt x="297" y="70"/>
                    <a:pt x="347" y="138"/>
                  </a:cubicBezTo>
                  <a:cubicBezTo>
                    <a:pt x="397" y="205"/>
                    <a:pt x="382" y="301"/>
                    <a:pt x="315" y="351"/>
                  </a:cubicBezTo>
                  <a:close/>
                </a:path>
              </a:pathLst>
            </a:custGeom>
            <a:solidFill>
              <a:srgbClr val="D63850"/>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panose="020B0604020202020204" pitchFamily="34" charset="0"/>
                <a:cs typeface="Arial" panose="020B0604020202020204" pitchFamily="34" charset="0"/>
              </a:endParaRPr>
            </a:p>
          </p:txBody>
        </p:sp>
        <p:sp>
          <p:nvSpPr>
            <p:cNvPr id="41" name="Freeform 50"/>
            <p:cNvSpPr>
              <a:spLocks noEditPoints="1"/>
            </p:cNvSpPr>
            <p:nvPr/>
          </p:nvSpPr>
          <p:spPr bwMode="auto">
            <a:xfrm>
              <a:off x="6688242" y="4945082"/>
              <a:ext cx="612608" cy="612607"/>
            </a:xfrm>
            <a:custGeom>
              <a:avLst/>
              <a:gdLst>
                <a:gd name="T0" fmla="*/ 76 w 318"/>
                <a:gd name="T1" fmla="*/ 46 h 318"/>
                <a:gd name="T2" fmla="*/ 46 w 318"/>
                <a:gd name="T3" fmla="*/ 242 h 318"/>
                <a:gd name="T4" fmla="*/ 242 w 318"/>
                <a:gd name="T5" fmla="*/ 272 h 318"/>
                <a:gd name="T6" fmla="*/ 272 w 318"/>
                <a:gd name="T7" fmla="*/ 76 h 318"/>
                <a:gd name="T8" fmla="*/ 76 w 318"/>
                <a:gd name="T9" fmla="*/ 46 h 318"/>
                <a:gd name="T10" fmla="*/ 233 w 318"/>
                <a:gd name="T11" fmla="*/ 259 h 318"/>
                <a:gd name="T12" fmla="*/ 59 w 318"/>
                <a:gd name="T13" fmla="*/ 232 h 318"/>
                <a:gd name="T14" fmla="*/ 86 w 318"/>
                <a:gd name="T15" fmla="*/ 59 h 318"/>
                <a:gd name="T16" fmla="*/ 259 w 318"/>
                <a:gd name="T17" fmla="*/ 85 h 318"/>
                <a:gd name="T18" fmla="*/ 233 w 318"/>
                <a:gd name="T19" fmla="*/ 259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8" h="318">
                  <a:moveTo>
                    <a:pt x="76" y="46"/>
                  </a:moveTo>
                  <a:cubicBezTo>
                    <a:pt x="14" y="91"/>
                    <a:pt x="0" y="179"/>
                    <a:pt x="46" y="242"/>
                  </a:cubicBezTo>
                  <a:cubicBezTo>
                    <a:pt x="92" y="304"/>
                    <a:pt x="180" y="318"/>
                    <a:pt x="242" y="272"/>
                  </a:cubicBezTo>
                  <a:cubicBezTo>
                    <a:pt x="305" y="226"/>
                    <a:pt x="318" y="138"/>
                    <a:pt x="272" y="76"/>
                  </a:cubicBezTo>
                  <a:cubicBezTo>
                    <a:pt x="227" y="13"/>
                    <a:pt x="139" y="0"/>
                    <a:pt x="76" y="46"/>
                  </a:cubicBezTo>
                  <a:close/>
                  <a:moveTo>
                    <a:pt x="233" y="259"/>
                  </a:moveTo>
                  <a:cubicBezTo>
                    <a:pt x="177" y="299"/>
                    <a:pt x="100" y="287"/>
                    <a:pt x="59" y="232"/>
                  </a:cubicBezTo>
                  <a:cubicBezTo>
                    <a:pt x="19" y="177"/>
                    <a:pt x="31" y="99"/>
                    <a:pt x="86" y="59"/>
                  </a:cubicBezTo>
                  <a:cubicBezTo>
                    <a:pt x="141" y="18"/>
                    <a:pt x="219" y="30"/>
                    <a:pt x="259" y="85"/>
                  </a:cubicBezTo>
                  <a:cubicBezTo>
                    <a:pt x="300" y="141"/>
                    <a:pt x="288" y="218"/>
                    <a:pt x="233" y="259"/>
                  </a:cubicBezTo>
                  <a:close/>
                </a:path>
              </a:pathLst>
            </a:custGeom>
            <a:grp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panose="020B0604020202020204" pitchFamily="34" charset="0"/>
                <a:cs typeface="Arial" panose="020B0604020202020204" pitchFamily="34" charset="0"/>
              </a:endParaRPr>
            </a:p>
          </p:txBody>
        </p:sp>
        <p:sp>
          <p:nvSpPr>
            <p:cNvPr id="46" name="Freeform 63"/>
            <p:cNvSpPr>
              <a:spLocks noEditPoints="1"/>
            </p:cNvSpPr>
            <p:nvPr/>
          </p:nvSpPr>
          <p:spPr bwMode="auto">
            <a:xfrm>
              <a:off x="5306616" y="2411557"/>
              <a:ext cx="1628463" cy="1627648"/>
            </a:xfrm>
            <a:custGeom>
              <a:avLst/>
              <a:gdLst>
                <a:gd name="T0" fmla="*/ 814 w 845"/>
                <a:gd name="T1" fmla="*/ 532 h 845"/>
                <a:gd name="T2" fmla="*/ 754 w 845"/>
                <a:gd name="T3" fmla="*/ 488 h 845"/>
                <a:gd name="T4" fmla="*/ 775 w 845"/>
                <a:gd name="T5" fmla="*/ 430 h 845"/>
                <a:gd name="T6" fmla="*/ 843 w 845"/>
                <a:gd name="T7" fmla="*/ 399 h 845"/>
                <a:gd name="T8" fmla="*/ 812 w 845"/>
                <a:gd name="T9" fmla="*/ 308 h 845"/>
                <a:gd name="T10" fmla="*/ 741 w 845"/>
                <a:gd name="T11" fmla="*/ 301 h 845"/>
                <a:gd name="T12" fmla="*/ 740 w 845"/>
                <a:gd name="T13" fmla="*/ 262 h 845"/>
                <a:gd name="T14" fmla="*/ 785 w 845"/>
                <a:gd name="T15" fmla="*/ 205 h 845"/>
                <a:gd name="T16" fmla="*/ 714 w 845"/>
                <a:gd name="T17" fmla="*/ 138 h 845"/>
                <a:gd name="T18" fmla="*/ 650 w 845"/>
                <a:gd name="T19" fmla="*/ 165 h 845"/>
                <a:gd name="T20" fmla="*/ 617 w 845"/>
                <a:gd name="T21" fmla="*/ 122 h 845"/>
                <a:gd name="T22" fmla="*/ 626 w 845"/>
                <a:gd name="T23" fmla="*/ 53 h 845"/>
                <a:gd name="T24" fmla="*/ 531 w 845"/>
                <a:gd name="T25" fmla="*/ 31 h 845"/>
                <a:gd name="T26" fmla="*/ 491 w 845"/>
                <a:gd name="T27" fmla="*/ 83 h 845"/>
                <a:gd name="T28" fmla="*/ 428 w 845"/>
                <a:gd name="T29" fmla="*/ 62 h 845"/>
                <a:gd name="T30" fmla="*/ 399 w 845"/>
                <a:gd name="T31" fmla="*/ 2 h 845"/>
                <a:gd name="T32" fmla="*/ 307 w 845"/>
                <a:gd name="T33" fmla="*/ 33 h 845"/>
                <a:gd name="T34" fmla="*/ 301 w 845"/>
                <a:gd name="T35" fmla="*/ 97 h 845"/>
                <a:gd name="T36" fmla="*/ 258 w 845"/>
                <a:gd name="T37" fmla="*/ 100 h 845"/>
                <a:gd name="T38" fmla="*/ 205 w 845"/>
                <a:gd name="T39" fmla="*/ 61 h 845"/>
                <a:gd name="T40" fmla="*/ 138 w 845"/>
                <a:gd name="T41" fmla="*/ 131 h 845"/>
                <a:gd name="T42" fmla="*/ 162 w 845"/>
                <a:gd name="T43" fmla="*/ 191 h 845"/>
                <a:gd name="T44" fmla="*/ 118 w 845"/>
                <a:gd name="T45" fmla="*/ 227 h 845"/>
                <a:gd name="T46" fmla="*/ 53 w 845"/>
                <a:gd name="T47" fmla="*/ 219 h 845"/>
                <a:gd name="T48" fmla="*/ 30 w 845"/>
                <a:gd name="T49" fmla="*/ 314 h 845"/>
                <a:gd name="T50" fmla="*/ 83 w 845"/>
                <a:gd name="T51" fmla="*/ 354 h 845"/>
                <a:gd name="T52" fmla="*/ 62 w 845"/>
                <a:gd name="T53" fmla="*/ 417 h 845"/>
                <a:gd name="T54" fmla="*/ 1 w 845"/>
                <a:gd name="T55" fmla="*/ 446 h 845"/>
                <a:gd name="T56" fmla="*/ 32 w 845"/>
                <a:gd name="T57" fmla="*/ 538 h 845"/>
                <a:gd name="T58" fmla="*/ 100 w 845"/>
                <a:gd name="T59" fmla="*/ 544 h 845"/>
                <a:gd name="T60" fmla="*/ 103 w 845"/>
                <a:gd name="T61" fmla="*/ 584 h 845"/>
                <a:gd name="T62" fmla="*/ 61 w 845"/>
                <a:gd name="T63" fmla="*/ 640 h 845"/>
                <a:gd name="T64" fmla="*/ 131 w 845"/>
                <a:gd name="T65" fmla="*/ 707 h 845"/>
                <a:gd name="T66" fmla="*/ 196 w 845"/>
                <a:gd name="T67" fmla="*/ 678 h 845"/>
                <a:gd name="T68" fmla="*/ 229 w 845"/>
                <a:gd name="T69" fmla="*/ 720 h 845"/>
                <a:gd name="T70" fmla="*/ 219 w 845"/>
                <a:gd name="T71" fmla="*/ 792 h 845"/>
                <a:gd name="T72" fmla="*/ 313 w 845"/>
                <a:gd name="T73" fmla="*/ 814 h 845"/>
                <a:gd name="T74" fmla="*/ 356 w 845"/>
                <a:gd name="T75" fmla="*/ 755 h 845"/>
                <a:gd name="T76" fmla="*/ 415 w 845"/>
                <a:gd name="T77" fmla="*/ 775 h 845"/>
                <a:gd name="T78" fmla="*/ 446 w 845"/>
                <a:gd name="T79" fmla="*/ 844 h 845"/>
                <a:gd name="T80" fmla="*/ 537 w 845"/>
                <a:gd name="T81" fmla="*/ 813 h 845"/>
                <a:gd name="T82" fmla="*/ 543 w 845"/>
                <a:gd name="T83" fmla="*/ 738 h 845"/>
                <a:gd name="T84" fmla="*/ 580 w 845"/>
                <a:gd name="T85" fmla="*/ 737 h 845"/>
                <a:gd name="T86" fmla="*/ 640 w 845"/>
                <a:gd name="T87" fmla="*/ 785 h 845"/>
                <a:gd name="T88" fmla="*/ 707 w 845"/>
                <a:gd name="T89" fmla="*/ 715 h 845"/>
                <a:gd name="T90" fmla="*/ 676 w 845"/>
                <a:gd name="T91" fmla="*/ 646 h 845"/>
                <a:gd name="T92" fmla="*/ 716 w 845"/>
                <a:gd name="T93" fmla="*/ 615 h 845"/>
                <a:gd name="T94" fmla="*/ 792 w 845"/>
                <a:gd name="T95" fmla="*/ 626 h 845"/>
                <a:gd name="T96" fmla="*/ 606 w 845"/>
                <a:gd name="T97" fmla="*/ 665 h 845"/>
                <a:gd name="T98" fmla="*/ 244 w 845"/>
                <a:gd name="T99" fmla="*/ 172 h 845"/>
                <a:gd name="T100" fmla="*/ 606 w 845"/>
                <a:gd name="T101" fmla="*/ 665 h 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45" h="845">
                  <a:moveTo>
                    <a:pt x="823" y="555"/>
                  </a:moveTo>
                  <a:cubicBezTo>
                    <a:pt x="826" y="546"/>
                    <a:pt x="823" y="536"/>
                    <a:pt x="814" y="532"/>
                  </a:cubicBezTo>
                  <a:cubicBezTo>
                    <a:pt x="764" y="508"/>
                    <a:pt x="764" y="508"/>
                    <a:pt x="764" y="508"/>
                  </a:cubicBezTo>
                  <a:cubicBezTo>
                    <a:pt x="757" y="504"/>
                    <a:pt x="753" y="496"/>
                    <a:pt x="754" y="488"/>
                  </a:cubicBezTo>
                  <a:cubicBezTo>
                    <a:pt x="757" y="474"/>
                    <a:pt x="759" y="460"/>
                    <a:pt x="761" y="446"/>
                  </a:cubicBezTo>
                  <a:cubicBezTo>
                    <a:pt x="761" y="438"/>
                    <a:pt x="767" y="431"/>
                    <a:pt x="775" y="430"/>
                  </a:cubicBezTo>
                  <a:cubicBezTo>
                    <a:pt x="829" y="420"/>
                    <a:pt x="829" y="420"/>
                    <a:pt x="829" y="420"/>
                  </a:cubicBezTo>
                  <a:cubicBezTo>
                    <a:pt x="838" y="418"/>
                    <a:pt x="845" y="409"/>
                    <a:pt x="843" y="399"/>
                  </a:cubicBezTo>
                  <a:cubicBezTo>
                    <a:pt x="832" y="323"/>
                    <a:pt x="832" y="323"/>
                    <a:pt x="832" y="323"/>
                  </a:cubicBezTo>
                  <a:cubicBezTo>
                    <a:pt x="830" y="313"/>
                    <a:pt x="822" y="307"/>
                    <a:pt x="812" y="308"/>
                  </a:cubicBezTo>
                  <a:cubicBezTo>
                    <a:pt x="760" y="313"/>
                    <a:pt x="760" y="313"/>
                    <a:pt x="760" y="313"/>
                  </a:cubicBezTo>
                  <a:cubicBezTo>
                    <a:pt x="752" y="314"/>
                    <a:pt x="744" y="309"/>
                    <a:pt x="741" y="301"/>
                  </a:cubicBezTo>
                  <a:cubicBezTo>
                    <a:pt x="739" y="295"/>
                    <a:pt x="737" y="289"/>
                    <a:pt x="734" y="283"/>
                  </a:cubicBezTo>
                  <a:cubicBezTo>
                    <a:pt x="731" y="276"/>
                    <a:pt x="733" y="267"/>
                    <a:pt x="740" y="262"/>
                  </a:cubicBezTo>
                  <a:cubicBezTo>
                    <a:pt x="781" y="229"/>
                    <a:pt x="781" y="229"/>
                    <a:pt x="781" y="229"/>
                  </a:cubicBezTo>
                  <a:cubicBezTo>
                    <a:pt x="789" y="223"/>
                    <a:pt x="790" y="213"/>
                    <a:pt x="785" y="205"/>
                  </a:cubicBezTo>
                  <a:cubicBezTo>
                    <a:pt x="739" y="142"/>
                    <a:pt x="739" y="142"/>
                    <a:pt x="739" y="142"/>
                  </a:cubicBezTo>
                  <a:cubicBezTo>
                    <a:pt x="733" y="135"/>
                    <a:pt x="722" y="133"/>
                    <a:pt x="714" y="138"/>
                  </a:cubicBezTo>
                  <a:cubicBezTo>
                    <a:pt x="672" y="167"/>
                    <a:pt x="672" y="167"/>
                    <a:pt x="672" y="167"/>
                  </a:cubicBezTo>
                  <a:cubicBezTo>
                    <a:pt x="666" y="171"/>
                    <a:pt x="657" y="170"/>
                    <a:pt x="650" y="165"/>
                  </a:cubicBezTo>
                  <a:cubicBezTo>
                    <a:pt x="642" y="157"/>
                    <a:pt x="633" y="150"/>
                    <a:pt x="623" y="143"/>
                  </a:cubicBezTo>
                  <a:cubicBezTo>
                    <a:pt x="617" y="138"/>
                    <a:pt x="614" y="130"/>
                    <a:pt x="617" y="122"/>
                  </a:cubicBezTo>
                  <a:cubicBezTo>
                    <a:pt x="635" y="76"/>
                    <a:pt x="635" y="76"/>
                    <a:pt x="635" y="76"/>
                  </a:cubicBezTo>
                  <a:cubicBezTo>
                    <a:pt x="639" y="67"/>
                    <a:pt x="634" y="57"/>
                    <a:pt x="626" y="53"/>
                  </a:cubicBezTo>
                  <a:cubicBezTo>
                    <a:pt x="555" y="22"/>
                    <a:pt x="555" y="22"/>
                    <a:pt x="555" y="22"/>
                  </a:cubicBezTo>
                  <a:cubicBezTo>
                    <a:pt x="546" y="19"/>
                    <a:pt x="536" y="22"/>
                    <a:pt x="531" y="31"/>
                  </a:cubicBezTo>
                  <a:cubicBezTo>
                    <a:pt x="511" y="74"/>
                    <a:pt x="511" y="74"/>
                    <a:pt x="511" y="74"/>
                  </a:cubicBezTo>
                  <a:cubicBezTo>
                    <a:pt x="507" y="81"/>
                    <a:pt x="499" y="85"/>
                    <a:pt x="491" y="83"/>
                  </a:cubicBezTo>
                  <a:cubicBezTo>
                    <a:pt x="475" y="80"/>
                    <a:pt x="460" y="78"/>
                    <a:pt x="444" y="77"/>
                  </a:cubicBezTo>
                  <a:cubicBezTo>
                    <a:pt x="436" y="76"/>
                    <a:pt x="429" y="70"/>
                    <a:pt x="428" y="62"/>
                  </a:cubicBezTo>
                  <a:cubicBezTo>
                    <a:pt x="419" y="16"/>
                    <a:pt x="419" y="16"/>
                    <a:pt x="419" y="16"/>
                  </a:cubicBezTo>
                  <a:cubicBezTo>
                    <a:pt x="417" y="7"/>
                    <a:pt x="408" y="0"/>
                    <a:pt x="399" y="2"/>
                  </a:cubicBezTo>
                  <a:cubicBezTo>
                    <a:pt x="322" y="13"/>
                    <a:pt x="322" y="13"/>
                    <a:pt x="322" y="13"/>
                  </a:cubicBezTo>
                  <a:cubicBezTo>
                    <a:pt x="313" y="15"/>
                    <a:pt x="306" y="23"/>
                    <a:pt x="307" y="33"/>
                  </a:cubicBezTo>
                  <a:cubicBezTo>
                    <a:pt x="312" y="78"/>
                    <a:pt x="312" y="78"/>
                    <a:pt x="312" y="78"/>
                  </a:cubicBezTo>
                  <a:cubicBezTo>
                    <a:pt x="313" y="86"/>
                    <a:pt x="308" y="94"/>
                    <a:pt x="301" y="97"/>
                  </a:cubicBezTo>
                  <a:cubicBezTo>
                    <a:pt x="293" y="99"/>
                    <a:pt x="286" y="102"/>
                    <a:pt x="279" y="106"/>
                  </a:cubicBezTo>
                  <a:cubicBezTo>
                    <a:pt x="272" y="109"/>
                    <a:pt x="263" y="107"/>
                    <a:pt x="258" y="100"/>
                  </a:cubicBezTo>
                  <a:cubicBezTo>
                    <a:pt x="229" y="65"/>
                    <a:pt x="229" y="65"/>
                    <a:pt x="229" y="65"/>
                  </a:cubicBezTo>
                  <a:cubicBezTo>
                    <a:pt x="223" y="57"/>
                    <a:pt x="213" y="56"/>
                    <a:pt x="205" y="61"/>
                  </a:cubicBezTo>
                  <a:cubicBezTo>
                    <a:pt x="143" y="107"/>
                    <a:pt x="143" y="107"/>
                    <a:pt x="143" y="107"/>
                  </a:cubicBezTo>
                  <a:cubicBezTo>
                    <a:pt x="135" y="113"/>
                    <a:pt x="133" y="124"/>
                    <a:pt x="138" y="131"/>
                  </a:cubicBezTo>
                  <a:cubicBezTo>
                    <a:pt x="164" y="169"/>
                    <a:pt x="164" y="169"/>
                    <a:pt x="164" y="169"/>
                  </a:cubicBezTo>
                  <a:cubicBezTo>
                    <a:pt x="168" y="176"/>
                    <a:pt x="168" y="185"/>
                    <a:pt x="162" y="191"/>
                  </a:cubicBezTo>
                  <a:cubicBezTo>
                    <a:pt x="154" y="201"/>
                    <a:pt x="146" y="210"/>
                    <a:pt x="139" y="220"/>
                  </a:cubicBezTo>
                  <a:cubicBezTo>
                    <a:pt x="135" y="227"/>
                    <a:pt x="126" y="230"/>
                    <a:pt x="118" y="227"/>
                  </a:cubicBezTo>
                  <a:cubicBezTo>
                    <a:pt x="76" y="210"/>
                    <a:pt x="76" y="210"/>
                    <a:pt x="76" y="210"/>
                  </a:cubicBezTo>
                  <a:cubicBezTo>
                    <a:pt x="67" y="207"/>
                    <a:pt x="57" y="211"/>
                    <a:pt x="53" y="219"/>
                  </a:cubicBezTo>
                  <a:cubicBezTo>
                    <a:pt x="22" y="290"/>
                    <a:pt x="22" y="290"/>
                    <a:pt x="22" y="290"/>
                  </a:cubicBezTo>
                  <a:cubicBezTo>
                    <a:pt x="18" y="299"/>
                    <a:pt x="22" y="309"/>
                    <a:pt x="30" y="314"/>
                  </a:cubicBezTo>
                  <a:cubicBezTo>
                    <a:pt x="73" y="334"/>
                    <a:pt x="73" y="334"/>
                    <a:pt x="73" y="334"/>
                  </a:cubicBezTo>
                  <a:cubicBezTo>
                    <a:pt x="80" y="338"/>
                    <a:pt x="84" y="346"/>
                    <a:pt x="83" y="354"/>
                  </a:cubicBezTo>
                  <a:cubicBezTo>
                    <a:pt x="80" y="369"/>
                    <a:pt x="78" y="385"/>
                    <a:pt x="77" y="401"/>
                  </a:cubicBezTo>
                  <a:cubicBezTo>
                    <a:pt x="76" y="409"/>
                    <a:pt x="70" y="416"/>
                    <a:pt x="62" y="417"/>
                  </a:cubicBezTo>
                  <a:cubicBezTo>
                    <a:pt x="16" y="426"/>
                    <a:pt x="16" y="426"/>
                    <a:pt x="16" y="426"/>
                  </a:cubicBezTo>
                  <a:cubicBezTo>
                    <a:pt x="6" y="428"/>
                    <a:pt x="0" y="437"/>
                    <a:pt x="1" y="446"/>
                  </a:cubicBezTo>
                  <a:cubicBezTo>
                    <a:pt x="13" y="523"/>
                    <a:pt x="13" y="523"/>
                    <a:pt x="13" y="523"/>
                  </a:cubicBezTo>
                  <a:cubicBezTo>
                    <a:pt x="14" y="532"/>
                    <a:pt x="23" y="539"/>
                    <a:pt x="32" y="538"/>
                  </a:cubicBezTo>
                  <a:cubicBezTo>
                    <a:pt x="82" y="532"/>
                    <a:pt x="82" y="532"/>
                    <a:pt x="82" y="532"/>
                  </a:cubicBezTo>
                  <a:cubicBezTo>
                    <a:pt x="89" y="532"/>
                    <a:pt x="97" y="536"/>
                    <a:pt x="100" y="544"/>
                  </a:cubicBezTo>
                  <a:cubicBezTo>
                    <a:pt x="102" y="550"/>
                    <a:pt x="105" y="556"/>
                    <a:pt x="108" y="563"/>
                  </a:cubicBezTo>
                  <a:cubicBezTo>
                    <a:pt x="112" y="570"/>
                    <a:pt x="110" y="579"/>
                    <a:pt x="103" y="584"/>
                  </a:cubicBezTo>
                  <a:cubicBezTo>
                    <a:pt x="64" y="615"/>
                    <a:pt x="64" y="615"/>
                    <a:pt x="64" y="615"/>
                  </a:cubicBezTo>
                  <a:cubicBezTo>
                    <a:pt x="57" y="621"/>
                    <a:pt x="55" y="632"/>
                    <a:pt x="61" y="640"/>
                  </a:cubicBezTo>
                  <a:cubicBezTo>
                    <a:pt x="107" y="702"/>
                    <a:pt x="107" y="702"/>
                    <a:pt x="107" y="702"/>
                  </a:cubicBezTo>
                  <a:cubicBezTo>
                    <a:pt x="112" y="710"/>
                    <a:pt x="123" y="712"/>
                    <a:pt x="131" y="707"/>
                  </a:cubicBezTo>
                  <a:cubicBezTo>
                    <a:pt x="175" y="677"/>
                    <a:pt x="175" y="677"/>
                    <a:pt x="175" y="677"/>
                  </a:cubicBezTo>
                  <a:cubicBezTo>
                    <a:pt x="181" y="673"/>
                    <a:pt x="190" y="673"/>
                    <a:pt x="196" y="678"/>
                  </a:cubicBezTo>
                  <a:cubicBezTo>
                    <a:pt x="204" y="686"/>
                    <a:pt x="213" y="693"/>
                    <a:pt x="222" y="699"/>
                  </a:cubicBezTo>
                  <a:cubicBezTo>
                    <a:pt x="229" y="704"/>
                    <a:pt x="232" y="712"/>
                    <a:pt x="229" y="720"/>
                  </a:cubicBezTo>
                  <a:cubicBezTo>
                    <a:pt x="209" y="769"/>
                    <a:pt x="209" y="769"/>
                    <a:pt x="209" y="769"/>
                  </a:cubicBezTo>
                  <a:cubicBezTo>
                    <a:pt x="206" y="778"/>
                    <a:pt x="210" y="788"/>
                    <a:pt x="219" y="792"/>
                  </a:cubicBezTo>
                  <a:cubicBezTo>
                    <a:pt x="290" y="823"/>
                    <a:pt x="290" y="823"/>
                    <a:pt x="290" y="823"/>
                  </a:cubicBezTo>
                  <a:cubicBezTo>
                    <a:pt x="299" y="827"/>
                    <a:pt x="309" y="823"/>
                    <a:pt x="313" y="814"/>
                  </a:cubicBezTo>
                  <a:cubicBezTo>
                    <a:pt x="337" y="765"/>
                    <a:pt x="337" y="765"/>
                    <a:pt x="337" y="765"/>
                  </a:cubicBezTo>
                  <a:cubicBezTo>
                    <a:pt x="341" y="758"/>
                    <a:pt x="348" y="754"/>
                    <a:pt x="356" y="755"/>
                  </a:cubicBezTo>
                  <a:cubicBezTo>
                    <a:pt x="370" y="758"/>
                    <a:pt x="384" y="760"/>
                    <a:pt x="399" y="760"/>
                  </a:cubicBezTo>
                  <a:cubicBezTo>
                    <a:pt x="407" y="761"/>
                    <a:pt x="413" y="767"/>
                    <a:pt x="415" y="775"/>
                  </a:cubicBezTo>
                  <a:cubicBezTo>
                    <a:pt x="425" y="829"/>
                    <a:pt x="425" y="829"/>
                    <a:pt x="425" y="829"/>
                  </a:cubicBezTo>
                  <a:cubicBezTo>
                    <a:pt x="427" y="839"/>
                    <a:pt x="436" y="845"/>
                    <a:pt x="446" y="844"/>
                  </a:cubicBezTo>
                  <a:cubicBezTo>
                    <a:pt x="522" y="832"/>
                    <a:pt x="522" y="832"/>
                    <a:pt x="522" y="832"/>
                  </a:cubicBezTo>
                  <a:cubicBezTo>
                    <a:pt x="532" y="831"/>
                    <a:pt x="538" y="822"/>
                    <a:pt x="537" y="813"/>
                  </a:cubicBezTo>
                  <a:cubicBezTo>
                    <a:pt x="531" y="757"/>
                    <a:pt x="531" y="757"/>
                    <a:pt x="531" y="757"/>
                  </a:cubicBezTo>
                  <a:cubicBezTo>
                    <a:pt x="530" y="749"/>
                    <a:pt x="535" y="741"/>
                    <a:pt x="543" y="738"/>
                  </a:cubicBezTo>
                  <a:cubicBezTo>
                    <a:pt x="548" y="736"/>
                    <a:pt x="553" y="734"/>
                    <a:pt x="559" y="732"/>
                  </a:cubicBezTo>
                  <a:cubicBezTo>
                    <a:pt x="566" y="729"/>
                    <a:pt x="575" y="731"/>
                    <a:pt x="580" y="737"/>
                  </a:cubicBezTo>
                  <a:cubicBezTo>
                    <a:pt x="616" y="782"/>
                    <a:pt x="616" y="782"/>
                    <a:pt x="616" y="782"/>
                  </a:cubicBezTo>
                  <a:cubicBezTo>
                    <a:pt x="622" y="789"/>
                    <a:pt x="632" y="791"/>
                    <a:pt x="640" y="785"/>
                  </a:cubicBezTo>
                  <a:cubicBezTo>
                    <a:pt x="702" y="739"/>
                    <a:pt x="702" y="739"/>
                    <a:pt x="702" y="739"/>
                  </a:cubicBezTo>
                  <a:cubicBezTo>
                    <a:pt x="710" y="734"/>
                    <a:pt x="712" y="723"/>
                    <a:pt x="707" y="715"/>
                  </a:cubicBezTo>
                  <a:cubicBezTo>
                    <a:pt x="675" y="667"/>
                    <a:pt x="675" y="667"/>
                    <a:pt x="675" y="667"/>
                  </a:cubicBezTo>
                  <a:cubicBezTo>
                    <a:pt x="670" y="661"/>
                    <a:pt x="671" y="652"/>
                    <a:pt x="676" y="646"/>
                  </a:cubicBezTo>
                  <a:cubicBezTo>
                    <a:pt x="683" y="638"/>
                    <a:pt x="689" y="630"/>
                    <a:pt x="695" y="621"/>
                  </a:cubicBezTo>
                  <a:cubicBezTo>
                    <a:pt x="700" y="615"/>
                    <a:pt x="709" y="612"/>
                    <a:pt x="716" y="615"/>
                  </a:cubicBezTo>
                  <a:cubicBezTo>
                    <a:pt x="769" y="636"/>
                    <a:pt x="769" y="636"/>
                    <a:pt x="769" y="636"/>
                  </a:cubicBezTo>
                  <a:cubicBezTo>
                    <a:pt x="778" y="639"/>
                    <a:pt x="788" y="635"/>
                    <a:pt x="792" y="626"/>
                  </a:cubicBezTo>
                  <a:lnTo>
                    <a:pt x="823" y="555"/>
                  </a:lnTo>
                  <a:close/>
                  <a:moveTo>
                    <a:pt x="606" y="665"/>
                  </a:moveTo>
                  <a:cubicBezTo>
                    <a:pt x="470" y="765"/>
                    <a:pt x="278" y="736"/>
                    <a:pt x="178" y="599"/>
                  </a:cubicBezTo>
                  <a:cubicBezTo>
                    <a:pt x="79" y="463"/>
                    <a:pt x="108" y="272"/>
                    <a:pt x="244" y="172"/>
                  </a:cubicBezTo>
                  <a:cubicBezTo>
                    <a:pt x="380" y="72"/>
                    <a:pt x="571" y="102"/>
                    <a:pt x="671" y="238"/>
                  </a:cubicBezTo>
                  <a:cubicBezTo>
                    <a:pt x="771" y="374"/>
                    <a:pt x="742" y="565"/>
                    <a:pt x="606" y="665"/>
                  </a:cubicBezTo>
                  <a:close/>
                </a:path>
              </a:pathLst>
            </a:custGeom>
            <a:grp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panose="020B0604020202020204" pitchFamily="34" charset="0"/>
                <a:cs typeface="Arial" panose="020B0604020202020204" pitchFamily="34" charset="0"/>
              </a:endParaRPr>
            </a:p>
          </p:txBody>
        </p:sp>
        <p:sp>
          <p:nvSpPr>
            <p:cNvPr id="49" name="Freeform 74"/>
            <p:cNvSpPr>
              <a:spLocks noEditPoints="1"/>
            </p:cNvSpPr>
            <p:nvPr/>
          </p:nvSpPr>
          <p:spPr bwMode="auto">
            <a:xfrm>
              <a:off x="4000750" y="5640785"/>
              <a:ext cx="943351" cy="943351"/>
            </a:xfrm>
            <a:custGeom>
              <a:avLst/>
              <a:gdLst>
                <a:gd name="T0" fmla="*/ 472 w 490"/>
                <a:gd name="T1" fmla="*/ 309 h 490"/>
                <a:gd name="T2" fmla="*/ 438 w 490"/>
                <a:gd name="T3" fmla="*/ 283 h 490"/>
                <a:gd name="T4" fmla="*/ 450 w 490"/>
                <a:gd name="T5" fmla="*/ 249 h 490"/>
                <a:gd name="T6" fmla="*/ 489 w 490"/>
                <a:gd name="T7" fmla="*/ 232 h 490"/>
                <a:gd name="T8" fmla="*/ 471 w 490"/>
                <a:gd name="T9" fmla="*/ 179 h 490"/>
                <a:gd name="T10" fmla="*/ 430 w 490"/>
                <a:gd name="T11" fmla="*/ 175 h 490"/>
                <a:gd name="T12" fmla="*/ 429 w 490"/>
                <a:gd name="T13" fmla="*/ 152 h 490"/>
                <a:gd name="T14" fmla="*/ 455 w 490"/>
                <a:gd name="T15" fmla="*/ 119 h 490"/>
                <a:gd name="T16" fmla="*/ 415 w 490"/>
                <a:gd name="T17" fmla="*/ 80 h 490"/>
                <a:gd name="T18" fmla="*/ 377 w 490"/>
                <a:gd name="T19" fmla="*/ 96 h 490"/>
                <a:gd name="T20" fmla="*/ 358 w 490"/>
                <a:gd name="T21" fmla="*/ 71 h 490"/>
                <a:gd name="T22" fmla="*/ 363 w 490"/>
                <a:gd name="T23" fmla="*/ 31 h 490"/>
                <a:gd name="T24" fmla="*/ 308 w 490"/>
                <a:gd name="T25" fmla="*/ 18 h 490"/>
                <a:gd name="T26" fmla="*/ 285 w 490"/>
                <a:gd name="T27" fmla="*/ 48 h 490"/>
                <a:gd name="T28" fmla="*/ 248 w 490"/>
                <a:gd name="T29" fmla="*/ 36 h 490"/>
                <a:gd name="T30" fmla="*/ 232 w 490"/>
                <a:gd name="T31" fmla="*/ 1 h 490"/>
                <a:gd name="T32" fmla="*/ 178 w 490"/>
                <a:gd name="T33" fmla="*/ 19 h 490"/>
                <a:gd name="T34" fmla="*/ 175 w 490"/>
                <a:gd name="T35" fmla="*/ 56 h 490"/>
                <a:gd name="T36" fmla="*/ 150 w 490"/>
                <a:gd name="T37" fmla="*/ 58 h 490"/>
                <a:gd name="T38" fmla="*/ 119 w 490"/>
                <a:gd name="T39" fmla="*/ 36 h 490"/>
                <a:gd name="T40" fmla="*/ 80 w 490"/>
                <a:gd name="T41" fmla="*/ 76 h 490"/>
                <a:gd name="T42" fmla="*/ 94 w 490"/>
                <a:gd name="T43" fmla="*/ 111 h 490"/>
                <a:gd name="T44" fmla="*/ 69 w 490"/>
                <a:gd name="T45" fmla="*/ 131 h 490"/>
                <a:gd name="T46" fmla="*/ 31 w 490"/>
                <a:gd name="T47" fmla="*/ 127 h 490"/>
                <a:gd name="T48" fmla="*/ 18 w 490"/>
                <a:gd name="T49" fmla="*/ 182 h 490"/>
                <a:gd name="T50" fmla="*/ 48 w 490"/>
                <a:gd name="T51" fmla="*/ 205 h 490"/>
                <a:gd name="T52" fmla="*/ 36 w 490"/>
                <a:gd name="T53" fmla="*/ 242 h 490"/>
                <a:gd name="T54" fmla="*/ 1 w 490"/>
                <a:gd name="T55" fmla="*/ 259 h 490"/>
                <a:gd name="T56" fmla="*/ 19 w 490"/>
                <a:gd name="T57" fmla="*/ 312 h 490"/>
                <a:gd name="T58" fmla="*/ 58 w 490"/>
                <a:gd name="T59" fmla="*/ 315 h 490"/>
                <a:gd name="T60" fmla="*/ 60 w 490"/>
                <a:gd name="T61" fmla="*/ 339 h 490"/>
                <a:gd name="T62" fmla="*/ 36 w 490"/>
                <a:gd name="T63" fmla="*/ 371 h 490"/>
                <a:gd name="T64" fmla="*/ 76 w 490"/>
                <a:gd name="T65" fmla="*/ 410 h 490"/>
                <a:gd name="T66" fmla="*/ 114 w 490"/>
                <a:gd name="T67" fmla="*/ 394 h 490"/>
                <a:gd name="T68" fmla="*/ 133 w 490"/>
                <a:gd name="T69" fmla="*/ 418 h 490"/>
                <a:gd name="T70" fmla="*/ 127 w 490"/>
                <a:gd name="T71" fmla="*/ 459 h 490"/>
                <a:gd name="T72" fmla="*/ 182 w 490"/>
                <a:gd name="T73" fmla="*/ 472 h 490"/>
                <a:gd name="T74" fmla="*/ 207 w 490"/>
                <a:gd name="T75" fmla="*/ 438 h 490"/>
                <a:gd name="T76" fmla="*/ 241 w 490"/>
                <a:gd name="T77" fmla="*/ 449 h 490"/>
                <a:gd name="T78" fmla="*/ 259 w 490"/>
                <a:gd name="T79" fmla="*/ 489 h 490"/>
                <a:gd name="T80" fmla="*/ 312 w 490"/>
                <a:gd name="T81" fmla="*/ 472 h 490"/>
                <a:gd name="T82" fmla="*/ 315 w 490"/>
                <a:gd name="T83" fmla="*/ 428 h 490"/>
                <a:gd name="T84" fmla="*/ 336 w 490"/>
                <a:gd name="T85" fmla="*/ 427 h 490"/>
                <a:gd name="T86" fmla="*/ 371 w 490"/>
                <a:gd name="T87" fmla="*/ 455 h 490"/>
                <a:gd name="T88" fmla="*/ 410 w 490"/>
                <a:gd name="T89" fmla="*/ 415 h 490"/>
                <a:gd name="T90" fmla="*/ 392 w 490"/>
                <a:gd name="T91" fmla="*/ 375 h 490"/>
                <a:gd name="T92" fmla="*/ 416 w 490"/>
                <a:gd name="T93" fmla="*/ 357 h 490"/>
                <a:gd name="T94" fmla="*/ 459 w 490"/>
                <a:gd name="T95" fmla="*/ 363 h 490"/>
                <a:gd name="T96" fmla="*/ 352 w 490"/>
                <a:gd name="T97" fmla="*/ 386 h 490"/>
                <a:gd name="T98" fmla="*/ 142 w 490"/>
                <a:gd name="T99" fmla="*/ 100 h 490"/>
                <a:gd name="T100" fmla="*/ 352 w 490"/>
                <a:gd name="T101" fmla="*/ 386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490" h="490">
                  <a:moveTo>
                    <a:pt x="477" y="322"/>
                  </a:moveTo>
                  <a:cubicBezTo>
                    <a:pt x="479" y="317"/>
                    <a:pt x="477" y="311"/>
                    <a:pt x="472" y="309"/>
                  </a:cubicBezTo>
                  <a:cubicBezTo>
                    <a:pt x="443" y="295"/>
                    <a:pt x="443" y="295"/>
                    <a:pt x="443" y="295"/>
                  </a:cubicBezTo>
                  <a:cubicBezTo>
                    <a:pt x="439" y="293"/>
                    <a:pt x="437" y="288"/>
                    <a:pt x="438" y="283"/>
                  </a:cubicBezTo>
                  <a:cubicBezTo>
                    <a:pt x="439" y="275"/>
                    <a:pt x="441" y="267"/>
                    <a:pt x="441" y="259"/>
                  </a:cubicBezTo>
                  <a:cubicBezTo>
                    <a:pt x="442" y="254"/>
                    <a:pt x="445" y="250"/>
                    <a:pt x="450" y="249"/>
                  </a:cubicBezTo>
                  <a:cubicBezTo>
                    <a:pt x="481" y="243"/>
                    <a:pt x="481" y="243"/>
                    <a:pt x="481" y="243"/>
                  </a:cubicBezTo>
                  <a:cubicBezTo>
                    <a:pt x="486" y="242"/>
                    <a:pt x="490" y="237"/>
                    <a:pt x="489" y="232"/>
                  </a:cubicBezTo>
                  <a:cubicBezTo>
                    <a:pt x="483" y="187"/>
                    <a:pt x="483" y="187"/>
                    <a:pt x="483" y="187"/>
                  </a:cubicBezTo>
                  <a:cubicBezTo>
                    <a:pt x="482" y="182"/>
                    <a:pt x="477" y="178"/>
                    <a:pt x="471" y="179"/>
                  </a:cubicBezTo>
                  <a:cubicBezTo>
                    <a:pt x="441" y="182"/>
                    <a:pt x="441" y="182"/>
                    <a:pt x="441" y="182"/>
                  </a:cubicBezTo>
                  <a:cubicBezTo>
                    <a:pt x="436" y="182"/>
                    <a:pt x="432" y="179"/>
                    <a:pt x="430" y="175"/>
                  </a:cubicBezTo>
                  <a:cubicBezTo>
                    <a:pt x="429" y="171"/>
                    <a:pt x="428" y="168"/>
                    <a:pt x="426" y="164"/>
                  </a:cubicBezTo>
                  <a:cubicBezTo>
                    <a:pt x="424" y="160"/>
                    <a:pt x="426" y="155"/>
                    <a:pt x="429" y="152"/>
                  </a:cubicBezTo>
                  <a:cubicBezTo>
                    <a:pt x="453" y="133"/>
                    <a:pt x="453" y="133"/>
                    <a:pt x="453" y="133"/>
                  </a:cubicBezTo>
                  <a:cubicBezTo>
                    <a:pt x="458" y="130"/>
                    <a:pt x="458" y="123"/>
                    <a:pt x="455" y="119"/>
                  </a:cubicBezTo>
                  <a:cubicBezTo>
                    <a:pt x="429" y="83"/>
                    <a:pt x="429" y="83"/>
                    <a:pt x="429" y="83"/>
                  </a:cubicBezTo>
                  <a:cubicBezTo>
                    <a:pt x="425" y="78"/>
                    <a:pt x="419" y="77"/>
                    <a:pt x="415" y="80"/>
                  </a:cubicBezTo>
                  <a:cubicBezTo>
                    <a:pt x="390" y="97"/>
                    <a:pt x="390" y="97"/>
                    <a:pt x="390" y="97"/>
                  </a:cubicBezTo>
                  <a:cubicBezTo>
                    <a:pt x="386" y="99"/>
                    <a:pt x="381" y="99"/>
                    <a:pt x="377" y="96"/>
                  </a:cubicBezTo>
                  <a:cubicBezTo>
                    <a:pt x="372" y="91"/>
                    <a:pt x="367" y="87"/>
                    <a:pt x="362" y="83"/>
                  </a:cubicBezTo>
                  <a:cubicBezTo>
                    <a:pt x="358" y="80"/>
                    <a:pt x="357" y="75"/>
                    <a:pt x="358" y="71"/>
                  </a:cubicBezTo>
                  <a:cubicBezTo>
                    <a:pt x="369" y="44"/>
                    <a:pt x="369" y="44"/>
                    <a:pt x="369" y="44"/>
                  </a:cubicBezTo>
                  <a:cubicBezTo>
                    <a:pt x="371" y="39"/>
                    <a:pt x="368" y="33"/>
                    <a:pt x="363" y="31"/>
                  </a:cubicBezTo>
                  <a:cubicBezTo>
                    <a:pt x="322" y="13"/>
                    <a:pt x="322" y="13"/>
                    <a:pt x="322" y="13"/>
                  </a:cubicBezTo>
                  <a:cubicBezTo>
                    <a:pt x="317" y="11"/>
                    <a:pt x="311" y="13"/>
                    <a:pt x="308" y="18"/>
                  </a:cubicBezTo>
                  <a:cubicBezTo>
                    <a:pt x="296" y="43"/>
                    <a:pt x="296" y="43"/>
                    <a:pt x="296" y="43"/>
                  </a:cubicBezTo>
                  <a:cubicBezTo>
                    <a:pt x="294" y="47"/>
                    <a:pt x="290" y="49"/>
                    <a:pt x="285" y="48"/>
                  </a:cubicBezTo>
                  <a:cubicBezTo>
                    <a:pt x="276" y="46"/>
                    <a:pt x="267" y="45"/>
                    <a:pt x="258" y="45"/>
                  </a:cubicBezTo>
                  <a:cubicBezTo>
                    <a:pt x="253" y="44"/>
                    <a:pt x="249" y="41"/>
                    <a:pt x="248" y="36"/>
                  </a:cubicBezTo>
                  <a:cubicBezTo>
                    <a:pt x="243" y="9"/>
                    <a:pt x="243" y="9"/>
                    <a:pt x="243" y="9"/>
                  </a:cubicBezTo>
                  <a:cubicBezTo>
                    <a:pt x="242" y="4"/>
                    <a:pt x="237" y="0"/>
                    <a:pt x="232" y="1"/>
                  </a:cubicBezTo>
                  <a:cubicBezTo>
                    <a:pt x="187" y="8"/>
                    <a:pt x="187" y="8"/>
                    <a:pt x="187" y="8"/>
                  </a:cubicBezTo>
                  <a:cubicBezTo>
                    <a:pt x="182" y="9"/>
                    <a:pt x="178" y="14"/>
                    <a:pt x="178" y="19"/>
                  </a:cubicBezTo>
                  <a:cubicBezTo>
                    <a:pt x="181" y="45"/>
                    <a:pt x="181" y="45"/>
                    <a:pt x="181" y="45"/>
                  </a:cubicBezTo>
                  <a:cubicBezTo>
                    <a:pt x="182" y="50"/>
                    <a:pt x="179" y="55"/>
                    <a:pt x="175" y="56"/>
                  </a:cubicBezTo>
                  <a:cubicBezTo>
                    <a:pt x="170" y="58"/>
                    <a:pt x="166" y="59"/>
                    <a:pt x="162" y="61"/>
                  </a:cubicBezTo>
                  <a:cubicBezTo>
                    <a:pt x="158" y="63"/>
                    <a:pt x="153" y="62"/>
                    <a:pt x="150" y="58"/>
                  </a:cubicBezTo>
                  <a:cubicBezTo>
                    <a:pt x="133" y="38"/>
                    <a:pt x="133" y="38"/>
                    <a:pt x="133" y="38"/>
                  </a:cubicBezTo>
                  <a:cubicBezTo>
                    <a:pt x="130" y="33"/>
                    <a:pt x="124" y="32"/>
                    <a:pt x="119" y="36"/>
                  </a:cubicBezTo>
                  <a:cubicBezTo>
                    <a:pt x="83" y="62"/>
                    <a:pt x="83" y="62"/>
                    <a:pt x="83" y="62"/>
                  </a:cubicBezTo>
                  <a:cubicBezTo>
                    <a:pt x="78" y="66"/>
                    <a:pt x="77" y="72"/>
                    <a:pt x="80" y="76"/>
                  </a:cubicBezTo>
                  <a:cubicBezTo>
                    <a:pt x="95" y="98"/>
                    <a:pt x="95" y="98"/>
                    <a:pt x="95" y="98"/>
                  </a:cubicBezTo>
                  <a:cubicBezTo>
                    <a:pt x="98" y="102"/>
                    <a:pt x="98" y="107"/>
                    <a:pt x="94" y="111"/>
                  </a:cubicBezTo>
                  <a:cubicBezTo>
                    <a:pt x="90" y="116"/>
                    <a:pt x="85" y="122"/>
                    <a:pt x="81" y="128"/>
                  </a:cubicBezTo>
                  <a:cubicBezTo>
                    <a:pt x="78" y="132"/>
                    <a:pt x="73" y="133"/>
                    <a:pt x="69" y="131"/>
                  </a:cubicBezTo>
                  <a:cubicBezTo>
                    <a:pt x="44" y="122"/>
                    <a:pt x="44" y="122"/>
                    <a:pt x="44" y="122"/>
                  </a:cubicBezTo>
                  <a:cubicBezTo>
                    <a:pt x="39" y="120"/>
                    <a:pt x="33" y="122"/>
                    <a:pt x="31" y="127"/>
                  </a:cubicBezTo>
                  <a:cubicBezTo>
                    <a:pt x="13" y="169"/>
                    <a:pt x="13" y="169"/>
                    <a:pt x="13" y="169"/>
                  </a:cubicBezTo>
                  <a:cubicBezTo>
                    <a:pt x="11" y="174"/>
                    <a:pt x="13" y="179"/>
                    <a:pt x="18" y="182"/>
                  </a:cubicBezTo>
                  <a:cubicBezTo>
                    <a:pt x="42" y="194"/>
                    <a:pt x="42" y="194"/>
                    <a:pt x="42" y="194"/>
                  </a:cubicBezTo>
                  <a:cubicBezTo>
                    <a:pt x="47" y="196"/>
                    <a:pt x="49" y="201"/>
                    <a:pt x="48" y="205"/>
                  </a:cubicBezTo>
                  <a:cubicBezTo>
                    <a:pt x="46" y="214"/>
                    <a:pt x="45" y="223"/>
                    <a:pt x="45" y="232"/>
                  </a:cubicBezTo>
                  <a:cubicBezTo>
                    <a:pt x="44" y="237"/>
                    <a:pt x="41" y="241"/>
                    <a:pt x="36" y="242"/>
                  </a:cubicBezTo>
                  <a:cubicBezTo>
                    <a:pt x="9" y="247"/>
                    <a:pt x="9" y="247"/>
                    <a:pt x="9" y="247"/>
                  </a:cubicBezTo>
                  <a:cubicBezTo>
                    <a:pt x="4" y="248"/>
                    <a:pt x="0" y="253"/>
                    <a:pt x="1" y="259"/>
                  </a:cubicBezTo>
                  <a:cubicBezTo>
                    <a:pt x="7" y="303"/>
                    <a:pt x="7" y="303"/>
                    <a:pt x="7" y="303"/>
                  </a:cubicBezTo>
                  <a:cubicBezTo>
                    <a:pt x="8" y="309"/>
                    <a:pt x="13" y="313"/>
                    <a:pt x="19" y="312"/>
                  </a:cubicBezTo>
                  <a:cubicBezTo>
                    <a:pt x="47" y="309"/>
                    <a:pt x="47" y="309"/>
                    <a:pt x="47" y="309"/>
                  </a:cubicBezTo>
                  <a:cubicBezTo>
                    <a:pt x="52" y="308"/>
                    <a:pt x="56" y="311"/>
                    <a:pt x="58" y="315"/>
                  </a:cubicBezTo>
                  <a:cubicBezTo>
                    <a:pt x="60" y="319"/>
                    <a:pt x="61" y="323"/>
                    <a:pt x="63" y="326"/>
                  </a:cubicBezTo>
                  <a:cubicBezTo>
                    <a:pt x="65" y="331"/>
                    <a:pt x="64" y="336"/>
                    <a:pt x="60" y="339"/>
                  </a:cubicBezTo>
                  <a:cubicBezTo>
                    <a:pt x="37" y="357"/>
                    <a:pt x="37" y="357"/>
                    <a:pt x="37" y="357"/>
                  </a:cubicBezTo>
                  <a:cubicBezTo>
                    <a:pt x="33" y="360"/>
                    <a:pt x="32" y="367"/>
                    <a:pt x="36" y="371"/>
                  </a:cubicBezTo>
                  <a:cubicBezTo>
                    <a:pt x="62" y="407"/>
                    <a:pt x="62" y="407"/>
                    <a:pt x="62" y="407"/>
                  </a:cubicBezTo>
                  <a:cubicBezTo>
                    <a:pt x="65" y="412"/>
                    <a:pt x="72" y="413"/>
                    <a:pt x="76" y="410"/>
                  </a:cubicBezTo>
                  <a:cubicBezTo>
                    <a:pt x="101" y="393"/>
                    <a:pt x="101" y="393"/>
                    <a:pt x="101" y="393"/>
                  </a:cubicBezTo>
                  <a:cubicBezTo>
                    <a:pt x="105" y="390"/>
                    <a:pt x="110" y="391"/>
                    <a:pt x="114" y="394"/>
                  </a:cubicBezTo>
                  <a:cubicBezTo>
                    <a:pt x="119" y="398"/>
                    <a:pt x="124" y="402"/>
                    <a:pt x="129" y="405"/>
                  </a:cubicBezTo>
                  <a:cubicBezTo>
                    <a:pt x="133" y="408"/>
                    <a:pt x="135" y="413"/>
                    <a:pt x="133" y="418"/>
                  </a:cubicBezTo>
                  <a:cubicBezTo>
                    <a:pt x="122" y="446"/>
                    <a:pt x="122" y="446"/>
                    <a:pt x="122" y="446"/>
                  </a:cubicBezTo>
                  <a:cubicBezTo>
                    <a:pt x="120" y="451"/>
                    <a:pt x="122" y="457"/>
                    <a:pt x="127" y="459"/>
                  </a:cubicBezTo>
                  <a:cubicBezTo>
                    <a:pt x="168" y="477"/>
                    <a:pt x="168" y="477"/>
                    <a:pt x="168" y="477"/>
                  </a:cubicBezTo>
                  <a:cubicBezTo>
                    <a:pt x="173" y="480"/>
                    <a:pt x="179" y="477"/>
                    <a:pt x="182" y="472"/>
                  </a:cubicBezTo>
                  <a:cubicBezTo>
                    <a:pt x="196" y="444"/>
                    <a:pt x="196" y="444"/>
                    <a:pt x="196" y="444"/>
                  </a:cubicBezTo>
                  <a:cubicBezTo>
                    <a:pt x="198" y="440"/>
                    <a:pt x="202" y="437"/>
                    <a:pt x="207" y="438"/>
                  </a:cubicBezTo>
                  <a:cubicBezTo>
                    <a:pt x="215" y="440"/>
                    <a:pt x="223" y="441"/>
                    <a:pt x="231" y="441"/>
                  </a:cubicBezTo>
                  <a:cubicBezTo>
                    <a:pt x="236" y="441"/>
                    <a:pt x="240" y="445"/>
                    <a:pt x="241" y="449"/>
                  </a:cubicBezTo>
                  <a:cubicBezTo>
                    <a:pt x="247" y="481"/>
                    <a:pt x="247" y="481"/>
                    <a:pt x="247" y="481"/>
                  </a:cubicBezTo>
                  <a:cubicBezTo>
                    <a:pt x="248" y="487"/>
                    <a:pt x="253" y="490"/>
                    <a:pt x="259" y="489"/>
                  </a:cubicBezTo>
                  <a:cubicBezTo>
                    <a:pt x="303" y="483"/>
                    <a:pt x="303" y="483"/>
                    <a:pt x="303" y="483"/>
                  </a:cubicBezTo>
                  <a:cubicBezTo>
                    <a:pt x="308" y="482"/>
                    <a:pt x="312" y="477"/>
                    <a:pt x="312" y="472"/>
                  </a:cubicBezTo>
                  <a:cubicBezTo>
                    <a:pt x="308" y="439"/>
                    <a:pt x="308" y="439"/>
                    <a:pt x="308" y="439"/>
                  </a:cubicBezTo>
                  <a:cubicBezTo>
                    <a:pt x="308" y="434"/>
                    <a:pt x="311" y="430"/>
                    <a:pt x="315" y="428"/>
                  </a:cubicBezTo>
                  <a:cubicBezTo>
                    <a:pt x="318" y="427"/>
                    <a:pt x="321" y="426"/>
                    <a:pt x="324" y="424"/>
                  </a:cubicBezTo>
                  <a:cubicBezTo>
                    <a:pt x="329" y="423"/>
                    <a:pt x="334" y="424"/>
                    <a:pt x="336" y="427"/>
                  </a:cubicBezTo>
                  <a:cubicBezTo>
                    <a:pt x="357" y="453"/>
                    <a:pt x="357" y="453"/>
                    <a:pt x="357" y="453"/>
                  </a:cubicBezTo>
                  <a:cubicBezTo>
                    <a:pt x="361" y="458"/>
                    <a:pt x="367" y="459"/>
                    <a:pt x="371" y="455"/>
                  </a:cubicBezTo>
                  <a:cubicBezTo>
                    <a:pt x="408" y="429"/>
                    <a:pt x="408" y="429"/>
                    <a:pt x="408" y="429"/>
                  </a:cubicBezTo>
                  <a:cubicBezTo>
                    <a:pt x="412" y="426"/>
                    <a:pt x="413" y="419"/>
                    <a:pt x="410" y="415"/>
                  </a:cubicBezTo>
                  <a:cubicBezTo>
                    <a:pt x="391" y="387"/>
                    <a:pt x="391" y="387"/>
                    <a:pt x="391" y="387"/>
                  </a:cubicBezTo>
                  <a:cubicBezTo>
                    <a:pt x="389" y="383"/>
                    <a:pt x="389" y="378"/>
                    <a:pt x="392" y="375"/>
                  </a:cubicBezTo>
                  <a:cubicBezTo>
                    <a:pt x="396" y="370"/>
                    <a:pt x="400" y="365"/>
                    <a:pt x="404" y="361"/>
                  </a:cubicBezTo>
                  <a:cubicBezTo>
                    <a:pt x="406" y="357"/>
                    <a:pt x="411" y="355"/>
                    <a:pt x="416" y="357"/>
                  </a:cubicBezTo>
                  <a:cubicBezTo>
                    <a:pt x="446" y="369"/>
                    <a:pt x="446" y="369"/>
                    <a:pt x="446" y="369"/>
                  </a:cubicBezTo>
                  <a:cubicBezTo>
                    <a:pt x="451" y="371"/>
                    <a:pt x="457" y="368"/>
                    <a:pt x="459" y="363"/>
                  </a:cubicBezTo>
                  <a:lnTo>
                    <a:pt x="477" y="322"/>
                  </a:lnTo>
                  <a:close/>
                  <a:moveTo>
                    <a:pt x="352" y="386"/>
                  </a:moveTo>
                  <a:cubicBezTo>
                    <a:pt x="273" y="444"/>
                    <a:pt x="162" y="427"/>
                    <a:pt x="104" y="348"/>
                  </a:cubicBezTo>
                  <a:cubicBezTo>
                    <a:pt x="46" y="269"/>
                    <a:pt x="63" y="158"/>
                    <a:pt x="142" y="100"/>
                  </a:cubicBezTo>
                  <a:cubicBezTo>
                    <a:pt x="221" y="42"/>
                    <a:pt x="332" y="59"/>
                    <a:pt x="390" y="138"/>
                  </a:cubicBezTo>
                  <a:cubicBezTo>
                    <a:pt x="447" y="217"/>
                    <a:pt x="430" y="328"/>
                    <a:pt x="352" y="386"/>
                  </a:cubicBezTo>
                  <a:close/>
                </a:path>
              </a:pathLst>
            </a:custGeom>
            <a:solidFill>
              <a:srgbClr val="D63850"/>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panose="020B0604020202020204" pitchFamily="34" charset="0"/>
                <a:cs typeface="Arial" panose="020B0604020202020204" pitchFamily="34" charset="0"/>
              </a:endParaRPr>
            </a:p>
          </p:txBody>
        </p:sp>
        <p:sp>
          <p:nvSpPr>
            <p:cNvPr id="52" name="Freeform 80"/>
            <p:cNvSpPr>
              <a:spLocks noEditPoints="1"/>
            </p:cNvSpPr>
            <p:nvPr/>
          </p:nvSpPr>
          <p:spPr bwMode="auto">
            <a:xfrm>
              <a:off x="4840641" y="5128376"/>
              <a:ext cx="988156" cy="985712"/>
            </a:xfrm>
            <a:custGeom>
              <a:avLst/>
              <a:gdLst>
                <a:gd name="T0" fmla="*/ 136 w 513"/>
                <a:gd name="T1" fmla="*/ 29 h 512"/>
                <a:gd name="T2" fmla="*/ 119 w 513"/>
                <a:gd name="T3" fmla="*/ 66 h 512"/>
                <a:gd name="T4" fmla="*/ 102 w 513"/>
                <a:gd name="T5" fmla="*/ 80 h 512"/>
                <a:gd name="T6" fmla="*/ 62 w 513"/>
                <a:gd name="T7" fmla="*/ 88 h 512"/>
                <a:gd name="T8" fmla="*/ 60 w 513"/>
                <a:gd name="T9" fmla="*/ 129 h 512"/>
                <a:gd name="T10" fmla="*/ 49 w 513"/>
                <a:gd name="T11" fmla="*/ 148 h 512"/>
                <a:gd name="T12" fmla="*/ 15 w 513"/>
                <a:gd name="T13" fmla="*/ 170 h 512"/>
                <a:gd name="T14" fmla="*/ 27 w 513"/>
                <a:gd name="T15" fmla="*/ 208 h 512"/>
                <a:gd name="T16" fmla="*/ 24 w 513"/>
                <a:gd name="T17" fmla="*/ 230 h 512"/>
                <a:gd name="T18" fmla="*/ 0 w 513"/>
                <a:gd name="T19" fmla="*/ 263 h 512"/>
                <a:gd name="T20" fmla="*/ 26 w 513"/>
                <a:gd name="T21" fmla="*/ 294 h 512"/>
                <a:gd name="T22" fmla="*/ 30 w 513"/>
                <a:gd name="T23" fmla="*/ 316 h 512"/>
                <a:gd name="T24" fmla="*/ 20 w 513"/>
                <a:gd name="T25" fmla="*/ 355 h 512"/>
                <a:gd name="T26" fmla="*/ 55 w 513"/>
                <a:gd name="T27" fmla="*/ 375 h 512"/>
                <a:gd name="T28" fmla="*/ 67 w 513"/>
                <a:gd name="T29" fmla="*/ 393 h 512"/>
                <a:gd name="T30" fmla="*/ 72 w 513"/>
                <a:gd name="T31" fmla="*/ 434 h 512"/>
                <a:gd name="T32" fmla="*/ 112 w 513"/>
                <a:gd name="T33" fmla="*/ 440 h 512"/>
                <a:gd name="T34" fmla="*/ 130 w 513"/>
                <a:gd name="T35" fmla="*/ 452 h 512"/>
                <a:gd name="T36" fmla="*/ 148 w 513"/>
                <a:gd name="T37" fmla="*/ 488 h 512"/>
                <a:gd name="T38" fmla="*/ 188 w 513"/>
                <a:gd name="T39" fmla="*/ 479 h 512"/>
                <a:gd name="T40" fmla="*/ 209 w 513"/>
                <a:gd name="T41" fmla="*/ 485 h 512"/>
                <a:gd name="T42" fmla="*/ 240 w 513"/>
                <a:gd name="T43" fmla="*/ 512 h 512"/>
                <a:gd name="T44" fmla="*/ 273 w 513"/>
                <a:gd name="T45" fmla="*/ 489 h 512"/>
                <a:gd name="T46" fmla="*/ 295 w 513"/>
                <a:gd name="T47" fmla="*/ 486 h 512"/>
                <a:gd name="T48" fmla="*/ 333 w 513"/>
                <a:gd name="T49" fmla="*/ 500 h 512"/>
                <a:gd name="T50" fmla="*/ 357 w 513"/>
                <a:gd name="T51" fmla="*/ 467 h 512"/>
                <a:gd name="T52" fmla="*/ 376 w 513"/>
                <a:gd name="T53" fmla="*/ 457 h 512"/>
                <a:gd name="T54" fmla="*/ 417 w 513"/>
                <a:gd name="T55" fmla="*/ 456 h 512"/>
                <a:gd name="T56" fmla="*/ 426 w 513"/>
                <a:gd name="T57" fmla="*/ 417 h 512"/>
                <a:gd name="T58" fmla="*/ 441 w 513"/>
                <a:gd name="T59" fmla="*/ 400 h 512"/>
                <a:gd name="T60" fmla="*/ 478 w 513"/>
                <a:gd name="T61" fmla="*/ 385 h 512"/>
                <a:gd name="T62" fmla="*/ 473 w 513"/>
                <a:gd name="T63" fmla="*/ 344 h 512"/>
                <a:gd name="T64" fmla="*/ 480 w 513"/>
                <a:gd name="T65" fmla="*/ 324 h 512"/>
                <a:gd name="T66" fmla="*/ 510 w 513"/>
                <a:gd name="T67" fmla="*/ 296 h 512"/>
                <a:gd name="T68" fmla="*/ 490 w 513"/>
                <a:gd name="T69" fmla="*/ 260 h 512"/>
                <a:gd name="T70" fmla="*/ 490 w 513"/>
                <a:gd name="T71" fmla="*/ 238 h 512"/>
                <a:gd name="T72" fmla="*/ 507 w 513"/>
                <a:gd name="T73" fmla="*/ 202 h 512"/>
                <a:gd name="T74" fmla="*/ 476 w 513"/>
                <a:gd name="T75" fmla="*/ 175 h 512"/>
                <a:gd name="T76" fmla="*/ 468 w 513"/>
                <a:gd name="T77" fmla="*/ 155 h 512"/>
                <a:gd name="T78" fmla="*/ 471 w 513"/>
                <a:gd name="T79" fmla="*/ 115 h 512"/>
                <a:gd name="T80" fmla="*/ 432 w 513"/>
                <a:gd name="T81" fmla="*/ 101 h 512"/>
                <a:gd name="T82" fmla="*/ 417 w 513"/>
                <a:gd name="T83" fmla="*/ 86 h 512"/>
                <a:gd name="T84" fmla="*/ 405 w 513"/>
                <a:gd name="T85" fmla="*/ 47 h 512"/>
                <a:gd name="T86" fmla="*/ 365 w 513"/>
                <a:gd name="T87" fmla="*/ 48 h 512"/>
                <a:gd name="T88" fmla="*/ 345 w 513"/>
                <a:gd name="T89" fmla="*/ 39 h 512"/>
                <a:gd name="T90" fmla="*/ 320 w 513"/>
                <a:gd name="T91" fmla="*/ 7 h 512"/>
                <a:gd name="T92" fmla="*/ 282 w 513"/>
                <a:gd name="T93" fmla="*/ 23 h 512"/>
                <a:gd name="T94" fmla="*/ 260 w 513"/>
                <a:gd name="T95" fmla="*/ 22 h 512"/>
                <a:gd name="T96" fmla="*/ 226 w 513"/>
                <a:gd name="T97" fmla="*/ 1 h 512"/>
                <a:gd name="T98" fmla="*/ 197 w 513"/>
                <a:gd name="T99" fmla="*/ 30 h 512"/>
                <a:gd name="T100" fmla="*/ 176 w 513"/>
                <a:gd name="T101" fmla="*/ 36 h 512"/>
                <a:gd name="T102" fmla="*/ 407 w 513"/>
                <a:gd name="T103" fmla="*/ 207 h 512"/>
                <a:gd name="T104" fmla="*/ 106 w 513"/>
                <a:gd name="T105" fmla="*/ 304 h 512"/>
                <a:gd name="T106" fmla="*/ 407 w 513"/>
                <a:gd name="T107" fmla="*/ 207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13" h="512">
                  <a:moveTo>
                    <a:pt x="156" y="44"/>
                  </a:moveTo>
                  <a:cubicBezTo>
                    <a:pt x="136" y="29"/>
                    <a:pt x="136" y="29"/>
                    <a:pt x="136" y="29"/>
                  </a:cubicBezTo>
                  <a:cubicBezTo>
                    <a:pt x="137" y="55"/>
                    <a:pt x="137" y="55"/>
                    <a:pt x="137" y="55"/>
                  </a:cubicBezTo>
                  <a:cubicBezTo>
                    <a:pt x="137" y="64"/>
                    <a:pt x="127" y="70"/>
                    <a:pt x="119" y="66"/>
                  </a:cubicBezTo>
                  <a:cubicBezTo>
                    <a:pt x="96" y="55"/>
                    <a:pt x="96" y="55"/>
                    <a:pt x="96" y="55"/>
                  </a:cubicBezTo>
                  <a:cubicBezTo>
                    <a:pt x="102" y="80"/>
                    <a:pt x="102" y="80"/>
                    <a:pt x="102" y="80"/>
                  </a:cubicBezTo>
                  <a:cubicBezTo>
                    <a:pt x="104" y="89"/>
                    <a:pt x="96" y="97"/>
                    <a:pt x="87" y="95"/>
                  </a:cubicBezTo>
                  <a:cubicBezTo>
                    <a:pt x="62" y="88"/>
                    <a:pt x="62" y="88"/>
                    <a:pt x="62" y="88"/>
                  </a:cubicBezTo>
                  <a:cubicBezTo>
                    <a:pt x="72" y="111"/>
                    <a:pt x="72" y="111"/>
                    <a:pt x="72" y="111"/>
                  </a:cubicBezTo>
                  <a:cubicBezTo>
                    <a:pt x="76" y="120"/>
                    <a:pt x="69" y="129"/>
                    <a:pt x="60" y="129"/>
                  </a:cubicBezTo>
                  <a:cubicBezTo>
                    <a:pt x="35" y="127"/>
                    <a:pt x="35" y="127"/>
                    <a:pt x="35" y="127"/>
                  </a:cubicBezTo>
                  <a:cubicBezTo>
                    <a:pt x="49" y="148"/>
                    <a:pt x="49" y="148"/>
                    <a:pt x="49" y="148"/>
                  </a:cubicBezTo>
                  <a:cubicBezTo>
                    <a:pt x="54" y="156"/>
                    <a:pt x="49" y="166"/>
                    <a:pt x="40" y="167"/>
                  </a:cubicBezTo>
                  <a:cubicBezTo>
                    <a:pt x="15" y="170"/>
                    <a:pt x="15" y="170"/>
                    <a:pt x="15" y="170"/>
                  </a:cubicBezTo>
                  <a:cubicBezTo>
                    <a:pt x="32" y="188"/>
                    <a:pt x="32" y="188"/>
                    <a:pt x="32" y="188"/>
                  </a:cubicBezTo>
                  <a:cubicBezTo>
                    <a:pt x="39" y="194"/>
                    <a:pt x="36" y="206"/>
                    <a:pt x="27" y="208"/>
                  </a:cubicBezTo>
                  <a:cubicBezTo>
                    <a:pt x="3" y="216"/>
                    <a:pt x="3" y="216"/>
                    <a:pt x="3" y="216"/>
                  </a:cubicBezTo>
                  <a:cubicBezTo>
                    <a:pt x="24" y="230"/>
                    <a:pt x="24" y="230"/>
                    <a:pt x="24" y="230"/>
                  </a:cubicBezTo>
                  <a:cubicBezTo>
                    <a:pt x="32" y="235"/>
                    <a:pt x="31" y="247"/>
                    <a:pt x="22" y="251"/>
                  </a:cubicBezTo>
                  <a:cubicBezTo>
                    <a:pt x="0" y="263"/>
                    <a:pt x="0" y="263"/>
                    <a:pt x="0" y="263"/>
                  </a:cubicBezTo>
                  <a:cubicBezTo>
                    <a:pt x="23" y="273"/>
                    <a:pt x="23" y="273"/>
                    <a:pt x="23" y="273"/>
                  </a:cubicBezTo>
                  <a:cubicBezTo>
                    <a:pt x="32" y="277"/>
                    <a:pt x="33" y="289"/>
                    <a:pt x="26" y="294"/>
                  </a:cubicBezTo>
                  <a:cubicBezTo>
                    <a:pt x="6" y="310"/>
                    <a:pt x="6" y="310"/>
                    <a:pt x="6" y="310"/>
                  </a:cubicBezTo>
                  <a:cubicBezTo>
                    <a:pt x="30" y="316"/>
                    <a:pt x="30" y="316"/>
                    <a:pt x="30" y="316"/>
                  </a:cubicBezTo>
                  <a:cubicBezTo>
                    <a:pt x="39" y="318"/>
                    <a:pt x="43" y="329"/>
                    <a:pt x="37" y="336"/>
                  </a:cubicBezTo>
                  <a:cubicBezTo>
                    <a:pt x="20" y="355"/>
                    <a:pt x="20" y="355"/>
                    <a:pt x="20" y="355"/>
                  </a:cubicBezTo>
                  <a:cubicBezTo>
                    <a:pt x="45" y="356"/>
                    <a:pt x="45" y="356"/>
                    <a:pt x="45" y="356"/>
                  </a:cubicBezTo>
                  <a:cubicBezTo>
                    <a:pt x="54" y="357"/>
                    <a:pt x="60" y="367"/>
                    <a:pt x="55" y="375"/>
                  </a:cubicBezTo>
                  <a:cubicBezTo>
                    <a:pt x="42" y="397"/>
                    <a:pt x="42" y="397"/>
                    <a:pt x="42" y="397"/>
                  </a:cubicBezTo>
                  <a:cubicBezTo>
                    <a:pt x="67" y="393"/>
                    <a:pt x="67" y="393"/>
                    <a:pt x="67" y="393"/>
                  </a:cubicBezTo>
                  <a:cubicBezTo>
                    <a:pt x="76" y="392"/>
                    <a:pt x="84" y="401"/>
                    <a:pt x="80" y="410"/>
                  </a:cubicBezTo>
                  <a:cubicBezTo>
                    <a:pt x="72" y="434"/>
                    <a:pt x="72" y="434"/>
                    <a:pt x="72" y="434"/>
                  </a:cubicBezTo>
                  <a:cubicBezTo>
                    <a:pt x="96" y="426"/>
                    <a:pt x="96" y="426"/>
                    <a:pt x="96" y="426"/>
                  </a:cubicBezTo>
                  <a:cubicBezTo>
                    <a:pt x="105" y="423"/>
                    <a:pt x="113" y="430"/>
                    <a:pt x="112" y="440"/>
                  </a:cubicBezTo>
                  <a:cubicBezTo>
                    <a:pt x="108" y="465"/>
                    <a:pt x="108" y="465"/>
                    <a:pt x="108" y="465"/>
                  </a:cubicBezTo>
                  <a:cubicBezTo>
                    <a:pt x="130" y="452"/>
                    <a:pt x="130" y="452"/>
                    <a:pt x="130" y="452"/>
                  </a:cubicBezTo>
                  <a:cubicBezTo>
                    <a:pt x="138" y="448"/>
                    <a:pt x="148" y="454"/>
                    <a:pt x="148" y="463"/>
                  </a:cubicBezTo>
                  <a:cubicBezTo>
                    <a:pt x="148" y="488"/>
                    <a:pt x="148" y="488"/>
                    <a:pt x="148" y="488"/>
                  </a:cubicBezTo>
                  <a:cubicBezTo>
                    <a:pt x="168" y="472"/>
                    <a:pt x="168" y="472"/>
                    <a:pt x="168" y="472"/>
                  </a:cubicBezTo>
                  <a:cubicBezTo>
                    <a:pt x="175" y="466"/>
                    <a:pt x="186" y="470"/>
                    <a:pt x="188" y="479"/>
                  </a:cubicBezTo>
                  <a:cubicBezTo>
                    <a:pt x="193" y="504"/>
                    <a:pt x="193" y="504"/>
                    <a:pt x="193" y="504"/>
                  </a:cubicBezTo>
                  <a:cubicBezTo>
                    <a:pt x="209" y="485"/>
                    <a:pt x="209" y="485"/>
                    <a:pt x="209" y="485"/>
                  </a:cubicBezTo>
                  <a:cubicBezTo>
                    <a:pt x="215" y="478"/>
                    <a:pt x="227" y="479"/>
                    <a:pt x="230" y="488"/>
                  </a:cubicBezTo>
                  <a:cubicBezTo>
                    <a:pt x="240" y="512"/>
                    <a:pt x="240" y="512"/>
                    <a:pt x="240" y="512"/>
                  </a:cubicBezTo>
                  <a:cubicBezTo>
                    <a:pt x="252" y="490"/>
                    <a:pt x="252" y="490"/>
                    <a:pt x="252" y="490"/>
                  </a:cubicBezTo>
                  <a:cubicBezTo>
                    <a:pt x="257" y="481"/>
                    <a:pt x="268" y="481"/>
                    <a:pt x="273" y="489"/>
                  </a:cubicBezTo>
                  <a:cubicBezTo>
                    <a:pt x="287" y="510"/>
                    <a:pt x="287" y="510"/>
                    <a:pt x="287" y="510"/>
                  </a:cubicBezTo>
                  <a:cubicBezTo>
                    <a:pt x="295" y="486"/>
                    <a:pt x="295" y="486"/>
                    <a:pt x="295" y="486"/>
                  </a:cubicBezTo>
                  <a:cubicBezTo>
                    <a:pt x="298" y="477"/>
                    <a:pt x="310" y="475"/>
                    <a:pt x="316" y="482"/>
                  </a:cubicBezTo>
                  <a:cubicBezTo>
                    <a:pt x="333" y="500"/>
                    <a:pt x="333" y="500"/>
                    <a:pt x="333" y="500"/>
                  </a:cubicBezTo>
                  <a:cubicBezTo>
                    <a:pt x="337" y="475"/>
                    <a:pt x="337" y="475"/>
                    <a:pt x="337" y="475"/>
                  </a:cubicBezTo>
                  <a:cubicBezTo>
                    <a:pt x="338" y="466"/>
                    <a:pt x="349" y="462"/>
                    <a:pt x="357" y="467"/>
                  </a:cubicBezTo>
                  <a:cubicBezTo>
                    <a:pt x="377" y="482"/>
                    <a:pt x="377" y="482"/>
                    <a:pt x="377" y="482"/>
                  </a:cubicBezTo>
                  <a:cubicBezTo>
                    <a:pt x="376" y="457"/>
                    <a:pt x="376" y="457"/>
                    <a:pt x="376" y="457"/>
                  </a:cubicBezTo>
                  <a:cubicBezTo>
                    <a:pt x="376" y="447"/>
                    <a:pt x="385" y="441"/>
                    <a:pt x="394" y="445"/>
                  </a:cubicBezTo>
                  <a:cubicBezTo>
                    <a:pt x="417" y="456"/>
                    <a:pt x="417" y="456"/>
                    <a:pt x="417" y="456"/>
                  </a:cubicBezTo>
                  <a:cubicBezTo>
                    <a:pt x="411" y="431"/>
                    <a:pt x="411" y="431"/>
                    <a:pt x="411" y="431"/>
                  </a:cubicBezTo>
                  <a:cubicBezTo>
                    <a:pt x="409" y="422"/>
                    <a:pt x="417" y="414"/>
                    <a:pt x="426" y="417"/>
                  </a:cubicBezTo>
                  <a:cubicBezTo>
                    <a:pt x="451" y="423"/>
                    <a:pt x="451" y="423"/>
                    <a:pt x="451" y="423"/>
                  </a:cubicBezTo>
                  <a:cubicBezTo>
                    <a:pt x="441" y="400"/>
                    <a:pt x="441" y="400"/>
                    <a:pt x="441" y="400"/>
                  </a:cubicBezTo>
                  <a:cubicBezTo>
                    <a:pt x="437" y="391"/>
                    <a:pt x="444" y="382"/>
                    <a:pt x="453" y="383"/>
                  </a:cubicBezTo>
                  <a:cubicBezTo>
                    <a:pt x="478" y="385"/>
                    <a:pt x="478" y="385"/>
                    <a:pt x="478" y="385"/>
                  </a:cubicBezTo>
                  <a:cubicBezTo>
                    <a:pt x="464" y="364"/>
                    <a:pt x="464" y="364"/>
                    <a:pt x="464" y="364"/>
                  </a:cubicBezTo>
                  <a:cubicBezTo>
                    <a:pt x="459" y="356"/>
                    <a:pt x="464" y="345"/>
                    <a:pt x="473" y="344"/>
                  </a:cubicBezTo>
                  <a:cubicBezTo>
                    <a:pt x="498" y="342"/>
                    <a:pt x="498" y="342"/>
                    <a:pt x="498" y="342"/>
                  </a:cubicBezTo>
                  <a:cubicBezTo>
                    <a:pt x="480" y="324"/>
                    <a:pt x="480" y="324"/>
                    <a:pt x="480" y="324"/>
                  </a:cubicBezTo>
                  <a:cubicBezTo>
                    <a:pt x="474" y="317"/>
                    <a:pt x="476" y="306"/>
                    <a:pt x="485" y="303"/>
                  </a:cubicBezTo>
                  <a:cubicBezTo>
                    <a:pt x="510" y="296"/>
                    <a:pt x="510" y="296"/>
                    <a:pt x="510" y="296"/>
                  </a:cubicBezTo>
                  <a:cubicBezTo>
                    <a:pt x="489" y="281"/>
                    <a:pt x="489" y="281"/>
                    <a:pt x="489" y="281"/>
                  </a:cubicBezTo>
                  <a:cubicBezTo>
                    <a:pt x="481" y="276"/>
                    <a:pt x="482" y="264"/>
                    <a:pt x="490" y="260"/>
                  </a:cubicBezTo>
                  <a:cubicBezTo>
                    <a:pt x="513" y="249"/>
                    <a:pt x="513" y="249"/>
                    <a:pt x="513" y="249"/>
                  </a:cubicBezTo>
                  <a:cubicBezTo>
                    <a:pt x="490" y="238"/>
                    <a:pt x="490" y="238"/>
                    <a:pt x="490" y="238"/>
                  </a:cubicBezTo>
                  <a:cubicBezTo>
                    <a:pt x="481" y="234"/>
                    <a:pt x="480" y="223"/>
                    <a:pt x="487" y="217"/>
                  </a:cubicBezTo>
                  <a:cubicBezTo>
                    <a:pt x="507" y="202"/>
                    <a:pt x="507" y="202"/>
                    <a:pt x="507" y="202"/>
                  </a:cubicBezTo>
                  <a:cubicBezTo>
                    <a:pt x="482" y="196"/>
                    <a:pt x="482" y="196"/>
                    <a:pt x="482" y="196"/>
                  </a:cubicBezTo>
                  <a:cubicBezTo>
                    <a:pt x="473" y="193"/>
                    <a:pt x="470" y="182"/>
                    <a:pt x="476" y="175"/>
                  </a:cubicBezTo>
                  <a:cubicBezTo>
                    <a:pt x="493" y="156"/>
                    <a:pt x="493" y="156"/>
                    <a:pt x="493" y="156"/>
                  </a:cubicBezTo>
                  <a:cubicBezTo>
                    <a:pt x="468" y="155"/>
                    <a:pt x="468" y="155"/>
                    <a:pt x="468" y="155"/>
                  </a:cubicBezTo>
                  <a:cubicBezTo>
                    <a:pt x="458" y="155"/>
                    <a:pt x="453" y="144"/>
                    <a:pt x="458" y="136"/>
                  </a:cubicBezTo>
                  <a:cubicBezTo>
                    <a:pt x="471" y="115"/>
                    <a:pt x="471" y="115"/>
                    <a:pt x="471" y="115"/>
                  </a:cubicBezTo>
                  <a:cubicBezTo>
                    <a:pt x="445" y="118"/>
                    <a:pt x="445" y="118"/>
                    <a:pt x="445" y="118"/>
                  </a:cubicBezTo>
                  <a:cubicBezTo>
                    <a:pt x="436" y="119"/>
                    <a:pt x="429" y="110"/>
                    <a:pt x="432" y="101"/>
                  </a:cubicBezTo>
                  <a:cubicBezTo>
                    <a:pt x="441" y="78"/>
                    <a:pt x="441" y="78"/>
                    <a:pt x="441" y="78"/>
                  </a:cubicBezTo>
                  <a:cubicBezTo>
                    <a:pt x="417" y="86"/>
                    <a:pt x="417" y="86"/>
                    <a:pt x="417" y="86"/>
                  </a:cubicBezTo>
                  <a:cubicBezTo>
                    <a:pt x="408" y="89"/>
                    <a:pt x="399" y="81"/>
                    <a:pt x="401" y="72"/>
                  </a:cubicBezTo>
                  <a:cubicBezTo>
                    <a:pt x="405" y="47"/>
                    <a:pt x="405" y="47"/>
                    <a:pt x="405" y="47"/>
                  </a:cubicBezTo>
                  <a:cubicBezTo>
                    <a:pt x="383" y="59"/>
                    <a:pt x="383" y="59"/>
                    <a:pt x="383" y="59"/>
                  </a:cubicBezTo>
                  <a:cubicBezTo>
                    <a:pt x="375" y="63"/>
                    <a:pt x="365" y="58"/>
                    <a:pt x="365" y="48"/>
                  </a:cubicBezTo>
                  <a:cubicBezTo>
                    <a:pt x="364" y="23"/>
                    <a:pt x="364" y="23"/>
                    <a:pt x="364" y="23"/>
                  </a:cubicBezTo>
                  <a:cubicBezTo>
                    <a:pt x="345" y="39"/>
                    <a:pt x="345" y="39"/>
                    <a:pt x="345" y="39"/>
                  </a:cubicBezTo>
                  <a:cubicBezTo>
                    <a:pt x="337" y="45"/>
                    <a:pt x="326" y="41"/>
                    <a:pt x="325" y="32"/>
                  </a:cubicBezTo>
                  <a:cubicBezTo>
                    <a:pt x="320" y="7"/>
                    <a:pt x="320" y="7"/>
                    <a:pt x="320" y="7"/>
                  </a:cubicBezTo>
                  <a:cubicBezTo>
                    <a:pt x="303" y="27"/>
                    <a:pt x="303" y="27"/>
                    <a:pt x="303" y="27"/>
                  </a:cubicBezTo>
                  <a:cubicBezTo>
                    <a:pt x="297" y="34"/>
                    <a:pt x="286" y="32"/>
                    <a:pt x="282" y="23"/>
                  </a:cubicBezTo>
                  <a:cubicBezTo>
                    <a:pt x="273" y="0"/>
                    <a:pt x="273" y="0"/>
                    <a:pt x="273" y="0"/>
                  </a:cubicBezTo>
                  <a:cubicBezTo>
                    <a:pt x="260" y="22"/>
                    <a:pt x="260" y="22"/>
                    <a:pt x="260" y="22"/>
                  </a:cubicBezTo>
                  <a:cubicBezTo>
                    <a:pt x="256" y="30"/>
                    <a:pt x="244" y="30"/>
                    <a:pt x="239" y="22"/>
                  </a:cubicBezTo>
                  <a:cubicBezTo>
                    <a:pt x="226" y="1"/>
                    <a:pt x="226" y="1"/>
                    <a:pt x="226" y="1"/>
                  </a:cubicBezTo>
                  <a:cubicBezTo>
                    <a:pt x="217" y="25"/>
                    <a:pt x="217" y="25"/>
                    <a:pt x="217" y="25"/>
                  </a:cubicBezTo>
                  <a:cubicBezTo>
                    <a:pt x="214" y="34"/>
                    <a:pt x="203" y="36"/>
                    <a:pt x="197" y="30"/>
                  </a:cubicBezTo>
                  <a:cubicBezTo>
                    <a:pt x="179" y="11"/>
                    <a:pt x="179" y="11"/>
                    <a:pt x="179" y="11"/>
                  </a:cubicBezTo>
                  <a:cubicBezTo>
                    <a:pt x="176" y="36"/>
                    <a:pt x="176" y="36"/>
                    <a:pt x="176" y="36"/>
                  </a:cubicBezTo>
                  <a:cubicBezTo>
                    <a:pt x="174" y="45"/>
                    <a:pt x="164" y="50"/>
                    <a:pt x="156" y="44"/>
                  </a:cubicBezTo>
                  <a:close/>
                  <a:moveTo>
                    <a:pt x="407" y="207"/>
                  </a:moveTo>
                  <a:cubicBezTo>
                    <a:pt x="434" y="290"/>
                    <a:pt x="388" y="379"/>
                    <a:pt x="305" y="406"/>
                  </a:cubicBezTo>
                  <a:cubicBezTo>
                    <a:pt x="222" y="433"/>
                    <a:pt x="133" y="387"/>
                    <a:pt x="106" y="304"/>
                  </a:cubicBezTo>
                  <a:cubicBezTo>
                    <a:pt x="79" y="221"/>
                    <a:pt x="125" y="132"/>
                    <a:pt x="208" y="105"/>
                  </a:cubicBezTo>
                  <a:cubicBezTo>
                    <a:pt x="291" y="78"/>
                    <a:pt x="380" y="124"/>
                    <a:pt x="407" y="207"/>
                  </a:cubicBezTo>
                  <a:close/>
                </a:path>
              </a:pathLst>
            </a:custGeom>
            <a:solidFill>
              <a:srgbClr val="D63850"/>
            </a:solid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latin typeface="Arial" panose="020B0604020202020204" pitchFamily="34" charset="0"/>
                <a:cs typeface="Arial" panose="020B0604020202020204" pitchFamily="34" charset="0"/>
              </a:endParaRPr>
            </a:p>
          </p:txBody>
        </p:sp>
        <p:sp>
          <p:nvSpPr>
            <p:cNvPr id="54" name="Freeform 53"/>
            <p:cNvSpPr>
              <a:spLocks noEditPoints="1"/>
            </p:cNvSpPr>
            <p:nvPr/>
          </p:nvSpPr>
          <p:spPr bwMode="auto">
            <a:xfrm>
              <a:off x="5932150" y="2976348"/>
              <a:ext cx="426710" cy="482589"/>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grpFill/>
            <a:ln>
              <a:noFill/>
            </a:ln>
          </p:spPr>
          <p:txBody>
            <a:bodyPr vert="horz" wrap="square" lIns="91440" tIns="45720" rIns="91440" bIns="45720"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prstClr val="black"/>
                </a:solidFill>
                <a:latin typeface="Arial" panose="020B0604020202020204" pitchFamily="34" charset="0"/>
                <a:cs typeface="Arial" panose="020B0604020202020204" pitchFamily="34" charset="0"/>
              </a:endParaRPr>
            </a:p>
          </p:txBody>
        </p:sp>
      </p:grpSp>
      <p:cxnSp>
        <p:nvCxnSpPr>
          <p:cNvPr id="45" name="直接连接符 44"/>
          <p:cNvCxnSpPr/>
          <p:nvPr/>
        </p:nvCxnSpPr>
        <p:spPr>
          <a:xfrm flipH="1">
            <a:off x="3220085" y="2533015"/>
            <a:ext cx="2088515" cy="0"/>
          </a:xfrm>
          <a:prstGeom prst="line">
            <a:avLst/>
          </a:prstGeom>
          <a:ln w="19050">
            <a:solidFill>
              <a:srgbClr val="D63850"/>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flipH="1">
            <a:off x="2738120" y="4721860"/>
            <a:ext cx="2088515" cy="0"/>
          </a:xfrm>
          <a:prstGeom prst="line">
            <a:avLst/>
          </a:prstGeom>
          <a:ln w="19050">
            <a:solidFill>
              <a:srgbClr val="996633"/>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8290560" y="2228850"/>
            <a:ext cx="2088515" cy="0"/>
          </a:xfrm>
          <a:prstGeom prst="line">
            <a:avLst/>
          </a:prstGeom>
          <a:ln w="19050">
            <a:solidFill>
              <a:srgbClr val="996633"/>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flipH="1">
            <a:off x="7318375" y="4485005"/>
            <a:ext cx="2088515" cy="0"/>
          </a:xfrm>
          <a:prstGeom prst="line">
            <a:avLst/>
          </a:prstGeom>
          <a:ln w="19050">
            <a:solidFill>
              <a:srgbClr val="D63850"/>
            </a:solidFill>
          </a:ln>
        </p:spPr>
        <p:style>
          <a:lnRef idx="1">
            <a:schemeClr val="accent1"/>
          </a:lnRef>
          <a:fillRef idx="0">
            <a:schemeClr val="accent1"/>
          </a:fillRef>
          <a:effectRef idx="0">
            <a:schemeClr val="accent1"/>
          </a:effectRef>
          <a:fontRef idx="minor">
            <a:schemeClr val="tx1"/>
          </a:fontRef>
        </p:style>
      </p:cxnSp>
      <p:sp>
        <p:nvSpPr>
          <p:cNvPr id="26637" name="文本框 12"/>
          <p:cNvSpPr/>
          <p:nvPr/>
        </p:nvSpPr>
        <p:spPr>
          <a:xfrm>
            <a:off x="1766570" y="1965325"/>
            <a:ext cx="2007235" cy="2130425"/>
          </a:xfrm>
          <a:prstGeom prst="rect">
            <a:avLst/>
          </a:prstGeom>
          <a:noFill/>
          <a:ln w="9525">
            <a:noFill/>
          </a:ln>
        </p:spPr>
        <p:txBody>
          <a:bodyPr wrap="square">
            <a:spAutoFit/>
          </a:bodyPr>
          <a:lstStyle/>
          <a:p>
            <a:pPr lvl="0" algn="r" eaLnBrk="1" hangingPunct="1">
              <a:lnSpc>
                <a:spcPct val="150000"/>
              </a:lnSpc>
            </a:pPr>
            <a:r>
              <a:rPr lang="en-US" altLang="zh-CN" dirty="0">
                <a:solidFill>
                  <a:srgbClr val="D63850"/>
                </a:solidFill>
                <a:latin typeface="张海山草泥马体" panose="02000000000000000000" charset="-122"/>
                <a:ea typeface="张海山草泥马体" panose="02000000000000000000" charset="-122"/>
                <a:sym typeface="方正姚体" panose="02010601030101010101" pitchFamily="2" charset="-122"/>
              </a:rPr>
              <a:t> </a:t>
            </a:r>
            <a:r>
              <a:rPr lang="zh-CN" altLang="en-US">
                <a:solidFill>
                  <a:srgbClr val="D63850"/>
                </a:solidFill>
                <a:latin typeface="张海山草泥马体" panose="02000000000000000000" charset="-122"/>
                <a:ea typeface="张海山草泥马体" panose="02000000000000000000" charset="-122"/>
                <a:sym typeface="+mn-ea"/>
              </a:rPr>
              <a:t>添加标题</a:t>
            </a:r>
          </a:p>
          <a:p>
            <a:pPr lvl="0" algn="r" eaLnBrk="1" hangingPunct="1">
              <a:lnSpc>
                <a:spcPct val="90000"/>
              </a:lnSpc>
            </a:pPr>
            <a:endParaRPr lang="en-US" altLang="zh-CN" sz="1200" dirty="0">
              <a:solidFill>
                <a:srgbClr val="D63850"/>
              </a:solidFill>
              <a:latin typeface="幼圆" panose="02010509060101010101" charset="-122"/>
              <a:ea typeface="幼圆" panose="02010509060101010101" charset="-122"/>
              <a:sym typeface="+mn-ea"/>
            </a:endParaRPr>
          </a:p>
          <a:p>
            <a:pPr lvl="0" algn="r" eaLnBrk="1" hangingPunct="1">
              <a:lnSpc>
                <a:spcPct val="150000"/>
              </a:lnSpc>
            </a:pPr>
            <a:r>
              <a:rPr lang="zh-CN" altLang="en-US" sz="1600" b="1" dirty="0">
                <a:solidFill>
                  <a:srgbClr val="D63850"/>
                </a:solidFill>
                <a:latin typeface="张海山锐线体简" panose="02000000000000000000" charset="-122"/>
                <a:ea typeface="张海山锐线体简" panose="02000000000000000000" charset="-122"/>
                <a:sym typeface="+mn-ea"/>
              </a:rPr>
              <a:t>这里可以添加主要内容这里可以添加主要内容里可以添</a:t>
            </a:r>
          </a:p>
          <a:p>
            <a:pPr lvl="0" algn="r" eaLnBrk="1" hangingPunct="1">
              <a:lnSpc>
                <a:spcPct val="150000"/>
              </a:lnSpc>
            </a:pPr>
            <a:r>
              <a:rPr lang="zh-CN" altLang="en-US" sz="1600" b="1" dirty="0">
                <a:solidFill>
                  <a:srgbClr val="D63850"/>
                </a:solidFill>
                <a:latin typeface="张海山锐线体简" panose="02000000000000000000" charset="-122"/>
                <a:ea typeface="张海山锐线体简" panose="02000000000000000000" charset="-122"/>
                <a:sym typeface="+mn-ea"/>
              </a:rPr>
              <a:t>内容这里可以添加</a:t>
            </a:r>
          </a:p>
        </p:txBody>
      </p:sp>
      <p:sp>
        <p:nvSpPr>
          <p:cNvPr id="47" name="文本框 12"/>
          <p:cNvSpPr/>
          <p:nvPr/>
        </p:nvSpPr>
        <p:spPr>
          <a:xfrm>
            <a:off x="1106805" y="4198620"/>
            <a:ext cx="2007235" cy="2130425"/>
          </a:xfrm>
          <a:prstGeom prst="rect">
            <a:avLst/>
          </a:prstGeom>
          <a:noFill/>
          <a:ln w="9525">
            <a:noFill/>
          </a:ln>
        </p:spPr>
        <p:txBody>
          <a:bodyPr wrap="square">
            <a:spAutoFit/>
          </a:bodyPr>
          <a:lstStyle/>
          <a:p>
            <a:pPr lvl="0" algn="r" eaLnBrk="1" hangingPunct="1">
              <a:lnSpc>
                <a:spcPct val="150000"/>
              </a:lnSpc>
            </a:pPr>
            <a:r>
              <a:rPr lang="en-US" altLang="zh-CN" dirty="0">
                <a:solidFill>
                  <a:srgbClr val="996633"/>
                </a:solidFill>
                <a:latin typeface="张海山草泥马体" panose="02000000000000000000" charset="-122"/>
                <a:ea typeface="张海山草泥马体" panose="02000000000000000000" charset="-122"/>
                <a:sym typeface="方正姚体" panose="02010601030101010101" pitchFamily="2" charset="-122"/>
              </a:rPr>
              <a:t> </a:t>
            </a:r>
            <a:r>
              <a:rPr lang="zh-CN" altLang="en-US">
                <a:solidFill>
                  <a:srgbClr val="996633"/>
                </a:solidFill>
                <a:latin typeface="张海山草泥马体" panose="02000000000000000000" charset="-122"/>
                <a:ea typeface="张海山草泥马体" panose="02000000000000000000" charset="-122"/>
                <a:sym typeface="+mn-ea"/>
              </a:rPr>
              <a:t>添加标题</a:t>
            </a:r>
          </a:p>
          <a:p>
            <a:pPr lvl="0" algn="r" eaLnBrk="1" hangingPunct="1">
              <a:lnSpc>
                <a:spcPct val="90000"/>
              </a:lnSpc>
            </a:pPr>
            <a:endParaRPr lang="zh-CN" altLang="en-US" sz="1200" dirty="0">
              <a:solidFill>
                <a:srgbClr val="996633"/>
              </a:solidFill>
              <a:latin typeface="张海山草泥马体" panose="02000000000000000000" charset="-122"/>
              <a:ea typeface="张海山草泥马体" panose="02000000000000000000" charset="-122"/>
              <a:sym typeface="+mn-ea"/>
            </a:endParaRPr>
          </a:p>
          <a:p>
            <a:pPr lvl="0" algn="r" eaLnBrk="1" hangingPunct="1">
              <a:lnSpc>
                <a:spcPct val="150000"/>
              </a:lnSpc>
            </a:pPr>
            <a:r>
              <a:rPr lang="zh-CN" altLang="en-US" sz="1600" b="1" dirty="0">
                <a:solidFill>
                  <a:srgbClr val="996633"/>
                </a:solidFill>
                <a:latin typeface="张海山锐线体简" panose="02000000000000000000" charset="-122"/>
                <a:ea typeface="张海山锐线体简" panose="02000000000000000000" charset="-122"/>
                <a:sym typeface="+mn-ea"/>
              </a:rPr>
              <a:t>这里可以添加主要内容这里可以添加主要内容里可以添</a:t>
            </a:r>
          </a:p>
          <a:p>
            <a:pPr lvl="0" algn="r" eaLnBrk="1" hangingPunct="1">
              <a:lnSpc>
                <a:spcPct val="150000"/>
              </a:lnSpc>
            </a:pPr>
            <a:r>
              <a:rPr lang="zh-CN" altLang="en-US" sz="1600" b="1" dirty="0">
                <a:solidFill>
                  <a:srgbClr val="996633"/>
                </a:solidFill>
                <a:latin typeface="张海山锐线体简" panose="02000000000000000000" charset="-122"/>
                <a:ea typeface="张海山锐线体简" panose="02000000000000000000" charset="-122"/>
                <a:sym typeface="+mn-ea"/>
              </a:rPr>
              <a:t>内容这里可以添加</a:t>
            </a:r>
          </a:p>
        </p:txBody>
      </p:sp>
      <p:sp>
        <p:nvSpPr>
          <p:cNvPr id="48" name="文本框 12"/>
          <p:cNvSpPr/>
          <p:nvPr/>
        </p:nvSpPr>
        <p:spPr>
          <a:xfrm>
            <a:off x="9491980" y="1637030"/>
            <a:ext cx="2007235" cy="2130425"/>
          </a:xfrm>
          <a:prstGeom prst="rect">
            <a:avLst/>
          </a:prstGeom>
          <a:noFill/>
          <a:ln w="9525">
            <a:noFill/>
          </a:ln>
        </p:spPr>
        <p:txBody>
          <a:bodyPr wrap="square">
            <a:spAutoFit/>
          </a:bodyPr>
          <a:lstStyle/>
          <a:p>
            <a:pPr lvl="0" algn="l" eaLnBrk="1" hangingPunct="1">
              <a:lnSpc>
                <a:spcPct val="150000"/>
              </a:lnSpc>
            </a:pPr>
            <a:r>
              <a:rPr lang="en-US" altLang="zh-CN" dirty="0">
                <a:solidFill>
                  <a:srgbClr val="996633"/>
                </a:solidFill>
                <a:latin typeface="张海山草泥马体" panose="02000000000000000000" charset="-122"/>
                <a:ea typeface="张海山草泥马体" panose="02000000000000000000" charset="-122"/>
                <a:sym typeface="方正姚体" panose="02010601030101010101" pitchFamily="2" charset="-122"/>
              </a:rPr>
              <a:t> </a:t>
            </a:r>
            <a:r>
              <a:rPr lang="zh-CN" altLang="en-US">
                <a:solidFill>
                  <a:srgbClr val="996633"/>
                </a:solidFill>
                <a:latin typeface="张海山草泥马体" panose="02000000000000000000" charset="-122"/>
                <a:ea typeface="张海山草泥马体" panose="02000000000000000000" charset="-122"/>
                <a:sym typeface="+mn-ea"/>
              </a:rPr>
              <a:t>添加标题</a:t>
            </a:r>
          </a:p>
          <a:p>
            <a:pPr lvl="0" algn="l" eaLnBrk="1" hangingPunct="1">
              <a:lnSpc>
                <a:spcPct val="90000"/>
              </a:lnSpc>
            </a:pPr>
            <a:endParaRPr lang="zh-CN" altLang="en-US" sz="1200" dirty="0">
              <a:solidFill>
                <a:srgbClr val="996633"/>
              </a:solidFill>
              <a:latin typeface="张海山草泥马体" panose="02000000000000000000" charset="-122"/>
              <a:ea typeface="张海山草泥马体" panose="02000000000000000000" charset="-122"/>
              <a:sym typeface="+mn-ea"/>
            </a:endParaRPr>
          </a:p>
          <a:p>
            <a:pPr lvl="0" algn="l" eaLnBrk="1" hangingPunct="1">
              <a:lnSpc>
                <a:spcPct val="150000"/>
              </a:lnSpc>
            </a:pPr>
            <a:r>
              <a:rPr lang="zh-CN" altLang="en-US" sz="1600" b="1" dirty="0">
                <a:solidFill>
                  <a:srgbClr val="996633"/>
                </a:solidFill>
                <a:latin typeface="张海山锐线体简" panose="02000000000000000000" charset="-122"/>
                <a:ea typeface="张海山锐线体简" panose="02000000000000000000" charset="-122"/>
                <a:sym typeface="+mn-ea"/>
              </a:rPr>
              <a:t>这里可以添加主要内容这里可以添加主要内容里可以添</a:t>
            </a:r>
          </a:p>
          <a:p>
            <a:pPr lvl="0" algn="l" eaLnBrk="1" hangingPunct="1">
              <a:lnSpc>
                <a:spcPct val="150000"/>
              </a:lnSpc>
            </a:pPr>
            <a:r>
              <a:rPr lang="zh-CN" altLang="en-US" sz="1600" b="1" dirty="0">
                <a:solidFill>
                  <a:srgbClr val="996633"/>
                </a:solidFill>
                <a:latin typeface="张海山锐线体简" panose="02000000000000000000" charset="-122"/>
                <a:ea typeface="张海山锐线体简" panose="02000000000000000000" charset="-122"/>
                <a:sym typeface="+mn-ea"/>
              </a:rPr>
              <a:t>内容这里可以添加</a:t>
            </a:r>
          </a:p>
        </p:txBody>
      </p:sp>
      <p:sp>
        <p:nvSpPr>
          <p:cNvPr id="50" name="文本框 12"/>
          <p:cNvSpPr/>
          <p:nvPr/>
        </p:nvSpPr>
        <p:spPr>
          <a:xfrm>
            <a:off x="8380095" y="3950970"/>
            <a:ext cx="2007235" cy="2130425"/>
          </a:xfrm>
          <a:prstGeom prst="rect">
            <a:avLst/>
          </a:prstGeom>
          <a:noFill/>
          <a:ln w="9525">
            <a:noFill/>
          </a:ln>
        </p:spPr>
        <p:txBody>
          <a:bodyPr wrap="square">
            <a:spAutoFit/>
          </a:bodyPr>
          <a:lstStyle/>
          <a:p>
            <a:pPr lvl="0" algn="l" eaLnBrk="1" hangingPunct="1">
              <a:lnSpc>
                <a:spcPct val="150000"/>
              </a:lnSpc>
            </a:pPr>
            <a:r>
              <a:rPr lang="en-US" altLang="zh-CN" dirty="0">
                <a:solidFill>
                  <a:srgbClr val="D63850"/>
                </a:solidFill>
                <a:latin typeface="张海山草泥马体" panose="02000000000000000000" charset="-122"/>
                <a:ea typeface="张海山草泥马体" panose="02000000000000000000" charset="-122"/>
                <a:sym typeface="方正姚体" panose="02010601030101010101" pitchFamily="2" charset="-122"/>
              </a:rPr>
              <a:t> </a:t>
            </a:r>
            <a:r>
              <a:rPr lang="zh-CN" altLang="en-US">
                <a:solidFill>
                  <a:srgbClr val="D63850"/>
                </a:solidFill>
                <a:latin typeface="张海山草泥马体" panose="02000000000000000000" charset="-122"/>
                <a:ea typeface="张海山草泥马体" panose="02000000000000000000" charset="-122"/>
                <a:sym typeface="+mn-ea"/>
              </a:rPr>
              <a:t>添加标题</a:t>
            </a:r>
          </a:p>
          <a:p>
            <a:pPr lvl="0" algn="l" eaLnBrk="1" hangingPunct="1">
              <a:lnSpc>
                <a:spcPct val="90000"/>
              </a:lnSpc>
            </a:pPr>
            <a:endParaRPr lang="zh-CN" altLang="en-US" sz="1200" dirty="0">
              <a:solidFill>
                <a:srgbClr val="D63850"/>
              </a:solidFill>
              <a:latin typeface="张海山草泥马体" panose="02000000000000000000" charset="-122"/>
              <a:ea typeface="张海山草泥马体" panose="02000000000000000000" charset="-122"/>
              <a:sym typeface="+mn-ea"/>
            </a:endParaRPr>
          </a:p>
          <a:p>
            <a:pPr lvl="0" algn="l" eaLnBrk="1" hangingPunct="1">
              <a:lnSpc>
                <a:spcPct val="150000"/>
              </a:lnSpc>
            </a:pPr>
            <a:r>
              <a:rPr lang="zh-CN" altLang="en-US" sz="1600" b="1" dirty="0">
                <a:solidFill>
                  <a:srgbClr val="D63850"/>
                </a:solidFill>
                <a:latin typeface="张海山锐线体简" panose="02000000000000000000" charset="-122"/>
                <a:ea typeface="张海山锐线体简" panose="02000000000000000000" charset="-122"/>
                <a:sym typeface="+mn-ea"/>
              </a:rPr>
              <a:t>这里可以添加主要内容这里可以添加主要内容里可以添</a:t>
            </a:r>
          </a:p>
          <a:p>
            <a:pPr lvl="0" algn="l" eaLnBrk="1" hangingPunct="1">
              <a:lnSpc>
                <a:spcPct val="150000"/>
              </a:lnSpc>
            </a:pPr>
            <a:r>
              <a:rPr lang="zh-CN" altLang="en-US" sz="1600" b="1" dirty="0">
                <a:solidFill>
                  <a:srgbClr val="D63850"/>
                </a:solidFill>
                <a:latin typeface="张海山锐线体简" panose="02000000000000000000" charset="-122"/>
                <a:ea typeface="张海山锐线体简" panose="02000000000000000000" charset="-122"/>
                <a:sym typeface="+mn-ea"/>
              </a:rPr>
              <a:t>内容这里可以添加</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24799" t="11172" r="24800" b="12167"/>
          <a:stretch>
            <a:fillRect/>
          </a:stretch>
        </p:blipFill>
        <p:spPr>
          <a:xfrm rot="17117585" flipV="1">
            <a:off x="-878840" y="-970915"/>
            <a:ext cx="2388870" cy="2044065"/>
          </a:xfrm>
          <a:prstGeom prst="rect">
            <a:avLst/>
          </a:prstGeom>
        </p:spPr>
      </p:pic>
      <p:grpSp>
        <p:nvGrpSpPr>
          <p:cNvPr id="6" name="组合 5"/>
          <p:cNvGrpSpPr/>
          <p:nvPr/>
        </p:nvGrpSpPr>
        <p:grpSpPr>
          <a:xfrm>
            <a:off x="1338580" y="408305"/>
            <a:ext cx="5168265" cy="1064895"/>
            <a:chOff x="2065" y="751"/>
            <a:chExt cx="8139" cy="1677"/>
          </a:xfrm>
        </p:grpSpPr>
        <p:sp>
          <p:nvSpPr>
            <p:cNvPr id="5" name="文本框 4"/>
            <p:cNvSpPr txBox="1"/>
            <p:nvPr/>
          </p:nvSpPr>
          <p:spPr>
            <a:xfrm>
              <a:off x="2204" y="751"/>
              <a:ext cx="3246" cy="624"/>
            </a:xfrm>
            <a:prstGeom prst="rect">
              <a:avLst/>
            </a:prstGeom>
            <a:noFill/>
          </p:spPr>
          <p:txBody>
            <a:bodyPr wrap="square" rtlCol="0">
              <a:spAutoFit/>
            </a:bodyPr>
            <a:lstStyle/>
            <a:p>
              <a:r>
                <a:rPr lang="en-US" altLang="zh-CN" sz="2000" b="1">
                  <a:solidFill>
                    <a:srgbClr val="D63850"/>
                  </a:solidFill>
                  <a:latin typeface="幼圆" panose="02010509060101010101" charset="-122"/>
                  <a:ea typeface="幼圆" panose="02010509060101010101" charset="-122"/>
                </a:rPr>
                <a:t>PART 2</a:t>
              </a:r>
            </a:p>
          </p:txBody>
        </p:sp>
        <p:sp>
          <p:nvSpPr>
            <p:cNvPr id="17" name="文本框 16"/>
            <p:cNvSpPr txBox="1"/>
            <p:nvPr/>
          </p:nvSpPr>
          <p:spPr>
            <a:xfrm>
              <a:off x="2065" y="1228"/>
              <a:ext cx="8139" cy="1200"/>
            </a:xfrm>
            <a:prstGeom prst="rect">
              <a:avLst/>
            </a:prstGeom>
            <a:noFill/>
          </p:spPr>
          <p:txBody>
            <a:bodyPr wrap="square" rtlCol="0">
              <a:spAutoFit/>
            </a:bodyPr>
            <a:lstStyle/>
            <a:p>
              <a:pPr algn="l"/>
              <a:r>
                <a:rPr lang="zh-CN" altLang="en-US" sz="2800">
                  <a:solidFill>
                    <a:srgbClr val="D63850"/>
                  </a:solidFill>
                  <a:latin typeface="幼圆" panose="02010509060101010101" charset="-122"/>
                  <a:ea typeface="幼圆" panose="02010509060101010101" charset="-122"/>
                </a:rPr>
                <a:t>点击此处添加标题</a:t>
              </a:r>
            </a:p>
            <a:p>
              <a:pPr algn="l"/>
              <a:r>
                <a:rPr lang="zh-CN" altLang="en-US" sz="1600" b="1" spc="300">
                  <a:solidFill>
                    <a:srgbClr val="D63850"/>
                  </a:solidFill>
                  <a:uFillTx/>
                  <a:latin typeface="幼圆" panose="02010509060101010101" charset="-122"/>
                  <a:ea typeface="幼圆" panose="02010509060101010101" charset="-122"/>
                </a:rPr>
                <a:t>Click here to add title</a:t>
              </a:r>
            </a:p>
          </p:txBody>
        </p:sp>
      </p:grpSp>
      <p:pic>
        <p:nvPicPr>
          <p:cNvPr id="7" name="图片 6"/>
          <p:cNvPicPr>
            <a:picLocks noChangeAspect="1"/>
          </p:cNvPicPr>
          <p:nvPr/>
        </p:nvPicPr>
        <p:blipFill rotWithShape="1">
          <a:blip r:embed="rId3" cstate="print">
            <a:lum bright="-6000" contrast="6000"/>
            <a:extLst>
              <a:ext uri="{28A0092B-C50C-407E-A947-70E740481C1C}">
                <a14:useLocalDpi xmlns:a14="http://schemas.microsoft.com/office/drawing/2010/main" val="0"/>
              </a:ext>
            </a:extLst>
          </a:blip>
          <a:srcRect l="17519" t="5199" r="17519" b="6193"/>
          <a:stretch>
            <a:fillRect/>
          </a:stretch>
        </p:blipFill>
        <p:spPr>
          <a:xfrm flipH="1">
            <a:off x="10574020" y="5619750"/>
            <a:ext cx="1466215" cy="1125220"/>
          </a:xfrm>
          <a:prstGeom prst="rect">
            <a:avLst/>
          </a:prstGeom>
        </p:spPr>
      </p:pic>
      <p:grpSp>
        <p:nvGrpSpPr>
          <p:cNvPr id="2" name="组合 1"/>
          <p:cNvGrpSpPr/>
          <p:nvPr/>
        </p:nvGrpSpPr>
        <p:grpSpPr>
          <a:xfrm>
            <a:off x="-6350" y="1585595"/>
            <a:ext cx="12205335" cy="4402668"/>
            <a:chOff x="0" y="2054"/>
            <a:chExt cx="14400" cy="5194"/>
          </a:xfrm>
        </p:grpSpPr>
        <p:grpSp>
          <p:nvGrpSpPr>
            <p:cNvPr id="25" name="组合 24"/>
            <p:cNvGrpSpPr/>
            <p:nvPr/>
          </p:nvGrpSpPr>
          <p:grpSpPr>
            <a:xfrm>
              <a:off x="859" y="4686"/>
              <a:ext cx="1509" cy="2505"/>
              <a:chOff x="1338021" y="2807936"/>
              <a:chExt cx="958083" cy="1590916"/>
            </a:xfrm>
          </p:grpSpPr>
          <p:cxnSp>
            <p:nvCxnSpPr>
              <p:cNvPr id="26" name="直接连接符 25"/>
              <p:cNvCxnSpPr/>
              <p:nvPr/>
            </p:nvCxnSpPr>
            <p:spPr>
              <a:xfrm>
                <a:off x="1817063" y="2807936"/>
                <a:ext cx="0" cy="1076325"/>
              </a:xfrm>
              <a:prstGeom prst="line">
                <a:avLst/>
              </a:prstGeom>
              <a:ln w="6350">
                <a:solidFill>
                  <a:srgbClr val="996633"/>
                </a:solidFill>
              </a:ln>
            </p:spPr>
            <p:style>
              <a:lnRef idx="1">
                <a:srgbClr val="4B8A70"/>
              </a:lnRef>
              <a:fillRef idx="0">
                <a:srgbClr val="4B8A70"/>
              </a:fillRef>
              <a:effectRef idx="0">
                <a:srgbClr val="4B8A70"/>
              </a:effectRef>
              <a:fontRef idx="minor">
                <a:sysClr val="windowText" lastClr="000000"/>
              </a:fontRef>
            </p:style>
          </p:cxnSp>
          <p:sp>
            <p:nvSpPr>
              <p:cNvPr id="39" name="Oval 11"/>
              <p:cNvSpPr>
                <a:spLocks noChangeArrowheads="1"/>
              </p:cNvSpPr>
              <p:nvPr/>
            </p:nvSpPr>
            <p:spPr bwMode="auto">
              <a:xfrm>
                <a:off x="1338021" y="3438499"/>
                <a:ext cx="958083" cy="960353"/>
              </a:xfrm>
              <a:prstGeom prst="ellipse">
                <a:avLst/>
              </a:prstGeom>
              <a:solidFill>
                <a:srgbClr val="996633"/>
              </a:solidFill>
              <a:ln w="12700">
                <a:noFill/>
              </a:ln>
              <a:effectLst/>
            </p:spPr>
            <p:style>
              <a:lnRef idx="2">
                <a:srgbClr val="4B8A70">
                  <a:shade val="50000"/>
                </a:srgbClr>
              </a:lnRef>
              <a:fillRef idx="1">
                <a:srgbClr val="4B8A70"/>
              </a:fillRef>
              <a:effectRef idx="0">
                <a:srgbClr val="4B8A70"/>
              </a:effectRef>
              <a:fontRef idx="minor">
                <a:sysClr val="window" lastClr="FFFFFF"/>
              </a:fontRef>
            </p:style>
            <p:txBody>
              <a:bodyPr rtlCol="0" anchor="ctr"/>
              <a:lstStyle/>
              <a:p>
                <a:pPr algn="ctr"/>
                <a:endParaRPr lang="zh-CN" altLang="en-US" sz="1400">
                  <a:solidFill>
                    <a:sysClr val="window" lastClr="FFFFFF"/>
                  </a:solidFill>
                  <a:latin typeface="微软雅黑" panose="020B0503020204020204" charset="-122"/>
                  <a:ea typeface="微软雅黑" panose="020B0503020204020204" charset="-122"/>
                </a:endParaRPr>
              </a:p>
            </p:txBody>
          </p:sp>
        </p:grpSp>
        <p:grpSp>
          <p:nvGrpSpPr>
            <p:cNvPr id="40" name="组合 39"/>
            <p:cNvGrpSpPr/>
            <p:nvPr/>
          </p:nvGrpSpPr>
          <p:grpSpPr>
            <a:xfrm flipV="1">
              <a:off x="4521" y="2070"/>
              <a:ext cx="1509" cy="2505"/>
              <a:chOff x="1338021" y="2807936"/>
              <a:chExt cx="958083" cy="1590916"/>
            </a:xfrm>
          </p:grpSpPr>
          <p:cxnSp>
            <p:nvCxnSpPr>
              <p:cNvPr id="41" name="直接连接符 40"/>
              <p:cNvCxnSpPr/>
              <p:nvPr/>
            </p:nvCxnSpPr>
            <p:spPr>
              <a:xfrm>
                <a:off x="1817063" y="2807936"/>
                <a:ext cx="0" cy="1076325"/>
              </a:xfrm>
              <a:prstGeom prst="line">
                <a:avLst/>
              </a:prstGeom>
              <a:ln w="6350">
                <a:solidFill>
                  <a:srgbClr val="D63850"/>
                </a:solidFill>
              </a:ln>
            </p:spPr>
            <p:style>
              <a:lnRef idx="1">
                <a:srgbClr val="4B8A70"/>
              </a:lnRef>
              <a:fillRef idx="0">
                <a:srgbClr val="4B8A70"/>
              </a:fillRef>
              <a:effectRef idx="0">
                <a:srgbClr val="4B8A70"/>
              </a:effectRef>
              <a:fontRef idx="minor">
                <a:sysClr val="windowText" lastClr="000000"/>
              </a:fontRef>
            </p:style>
          </p:cxnSp>
          <p:sp>
            <p:nvSpPr>
              <p:cNvPr id="42" name="Oval 11"/>
              <p:cNvSpPr>
                <a:spLocks noChangeArrowheads="1"/>
              </p:cNvSpPr>
              <p:nvPr/>
            </p:nvSpPr>
            <p:spPr bwMode="auto">
              <a:xfrm>
                <a:off x="1338021" y="3438499"/>
                <a:ext cx="958083" cy="960353"/>
              </a:xfrm>
              <a:prstGeom prst="ellipse">
                <a:avLst/>
              </a:prstGeom>
              <a:solidFill>
                <a:srgbClr val="D63850"/>
              </a:solidFill>
              <a:ln w="12700">
                <a:noFill/>
              </a:ln>
              <a:effectLst/>
            </p:spPr>
            <p:style>
              <a:lnRef idx="2">
                <a:srgbClr val="4B8A70">
                  <a:shade val="50000"/>
                </a:srgbClr>
              </a:lnRef>
              <a:fillRef idx="1">
                <a:srgbClr val="4B8A70"/>
              </a:fillRef>
              <a:effectRef idx="0">
                <a:srgbClr val="4B8A70"/>
              </a:effectRef>
              <a:fontRef idx="minor">
                <a:sysClr val="window" lastClr="FFFFFF"/>
              </a:fontRef>
            </p:style>
            <p:txBody>
              <a:bodyPr rtlCol="0" anchor="ctr"/>
              <a:lstStyle/>
              <a:p>
                <a:pPr algn="ctr"/>
                <a:endParaRPr lang="zh-CN" altLang="en-US" sz="2400">
                  <a:gradFill flip="none" rotWithShape="1">
                    <a:gsLst>
                      <a:gs pos="0">
                        <a:sysClr val="window" lastClr="FFFFFF">
                          <a:shade val="30000"/>
                          <a:satMod val="115000"/>
                        </a:sysClr>
                      </a:gs>
                      <a:gs pos="50000">
                        <a:sysClr val="window" lastClr="FFFFFF">
                          <a:shade val="67500"/>
                          <a:satMod val="115000"/>
                        </a:sysClr>
                      </a:gs>
                      <a:gs pos="100000">
                        <a:sysClr val="window" lastClr="FFFFFF">
                          <a:shade val="100000"/>
                          <a:satMod val="115000"/>
                        </a:sysClr>
                      </a:gs>
                    </a:gsLst>
                    <a:lin ang="2700000" scaled="1"/>
                    <a:tileRect/>
                  </a:gradFill>
                  <a:latin typeface="微软雅黑" panose="020B0503020204020204" charset="-122"/>
                  <a:ea typeface="微软雅黑" panose="020B0503020204020204" charset="-122"/>
                </a:endParaRPr>
              </a:p>
            </p:txBody>
          </p:sp>
        </p:grpSp>
        <p:grpSp>
          <p:nvGrpSpPr>
            <p:cNvPr id="43" name="组合 42"/>
            <p:cNvGrpSpPr/>
            <p:nvPr/>
          </p:nvGrpSpPr>
          <p:grpSpPr>
            <a:xfrm>
              <a:off x="8150" y="4743"/>
              <a:ext cx="1509" cy="2505"/>
              <a:chOff x="1317091" y="2807936"/>
              <a:chExt cx="958083" cy="1590916"/>
            </a:xfrm>
          </p:grpSpPr>
          <p:cxnSp>
            <p:nvCxnSpPr>
              <p:cNvPr id="44" name="直接连接符 43"/>
              <p:cNvCxnSpPr/>
              <p:nvPr/>
            </p:nvCxnSpPr>
            <p:spPr>
              <a:xfrm>
                <a:off x="1785668" y="2807936"/>
                <a:ext cx="0" cy="1076325"/>
              </a:xfrm>
              <a:prstGeom prst="line">
                <a:avLst/>
              </a:prstGeom>
              <a:ln w="6350">
                <a:solidFill>
                  <a:srgbClr val="725A53"/>
                </a:solidFill>
              </a:ln>
            </p:spPr>
            <p:style>
              <a:lnRef idx="1">
                <a:srgbClr val="4B8A70"/>
              </a:lnRef>
              <a:fillRef idx="0">
                <a:srgbClr val="4B8A70"/>
              </a:fillRef>
              <a:effectRef idx="0">
                <a:srgbClr val="4B8A70"/>
              </a:effectRef>
              <a:fontRef idx="minor">
                <a:sysClr val="windowText" lastClr="000000"/>
              </a:fontRef>
            </p:style>
          </p:cxnSp>
          <p:sp>
            <p:nvSpPr>
              <p:cNvPr id="45" name="Oval 11"/>
              <p:cNvSpPr>
                <a:spLocks noChangeArrowheads="1"/>
              </p:cNvSpPr>
              <p:nvPr/>
            </p:nvSpPr>
            <p:spPr bwMode="auto">
              <a:xfrm>
                <a:off x="1317091" y="3438499"/>
                <a:ext cx="958083" cy="960353"/>
              </a:xfrm>
              <a:prstGeom prst="ellipse">
                <a:avLst/>
              </a:prstGeom>
              <a:solidFill>
                <a:srgbClr val="996633"/>
              </a:solidFill>
              <a:ln w="12700">
                <a:noFill/>
              </a:ln>
              <a:effectLst/>
            </p:spPr>
            <p:style>
              <a:lnRef idx="2">
                <a:srgbClr val="4B8A70">
                  <a:shade val="50000"/>
                </a:srgbClr>
              </a:lnRef>
              <a:fillRef idx="1">
                <a:srgbClr val="4B8A70"/>
              </a:fillRef>
              <a:effectRef idx="0">
                <a:srgbClr val="4B8A70"/>
              </a:effectRef>
              <a:fontRef idx="minor">
                <a:sysClr val="window" lastClr="FFFFFF"/>
              </a:fontRef>
            </p:style>
            <p:txBody>
              <a:bodyPr rtlCol="0" anchor="ctr"/>
              <a:lstStyle/>
              <a:p>
                <a:pPr algn="ctr"/>
                <a:endParaRPr lang="zh-CN" altLang="en-US" sz="2400">
                  <a:gradFill flip="none" rotWithShape="1">
                    <a:gsLst>
                      <a:gs pos="0">
                        <a:sysClr val="window" lastClr="FFFFFF">
                          <a:shade val="30000"/>
                          <a:satMod val="115000"/>
                        </a:sysClr>
                      </a:gs>
                      <a:gs pos="50000">
                        <a:sysClr val="window" lastClr="FFFFFF">
                          <a:shade val="67500"/>
                          <a:satMod val="115000"/>
                        </a:sysClr>
                      </a:gs>
                      <a:gs pos="100000">
                        <a:sysClr val="window" lastClr="FFFFFF">
                          <a:shade val="100000"/>
                          <a:satMod val="115000"/>
                        </a:sysClr>
                      </a:gs>
                    </a:gsLst>
                    <a:lin ang="2700000" scaled="1"/>
                    <a:tileRect/>
                  </a:gradFill>
                  <a:latin typeface="微软雅黑" panose="020B0503020204020204" charset="-122"/>
                  <a:ea typeface="微软雅黑" panose="020B0503020204020204" charset="-122"/>
                </a:endParaRPr>
              </a:p>
            </p:txBody>
          </p:sp>
        </p:grpSp>
        <p:grpSp>
          <p:nvGrpSpPr>
            <p:cNvPr id="46" name="组合 45"/>
            <p:cNvGrpSpPr/>
            <p:nvPr/>
          </p:nvGrpSpPr>
          <p:grpSpPr>
            <a:xfrm flipV="1">
              <a:off x="11846" y="2054"/>
              <a:ext cx="1509" cy="2505"/>
              <a:chOff x="1338021" y="2807936"/>
              <a:chExt cx="958083" cy="1590916"/>
            </a:xfrm>
          </p:grpSpPr>
          <p:cxnSp>
            <p:nvCxnSpPr>
              <p:cNvPr id="47" name="直接连接符 46"/>
              <p:cNvCxnSpPr/>
              <p:nvPr/>
            </p:nvCxnSpPr>
            <p:spPr>
              <a:xfrm>
                <a:off x="1817063" y="2807936"/>
                <a:ext cx="0" cy="1076325"/>
              </a:xfrm>
              <a:prstGeom prst="line">
                <a:avLst/>
              </a:prstGeom>
              <a:ln w="6350">
                <a:solidFill>
                  <a:srgbClr val="D63850"/>
                </a:solidFill>
              </a:ln>
            </p:spPr>
            <p:style>
              <a:lnRef idx="1">
                <a:srgbClr val="4B8A70"/>
              </a:lnRef>
              <a:fillRef idx="0">
                <a:srgbClr val="4B8A70"/>
              </a:fillRef>
              <a:effectRef idx="0">
                <a:srgbClr val="4B8A70"/>
              </a:effectRef>
              <a:fontRef idx="minor">
                <a:sysClr val="windowText" lastClr="000000"/>
              </a:fontRef>
            </p:style>
          </p:cxnSp>
          <p:sp>
            <p:nvSpPr>
              <p:cNvPr id="48" name="Oval 11"/>
              <p:cNvSpPr>
                <a:spLocks noChangeArrowheads="1"/>
              </p:cNvSpPr>
              <p:nvPr/>
            </p:nvSpPr>
            <p:spPr bwMode="auto">
              <a:xfrm>
                <a:off x="1338021" y="3438499"/>
                <a:ext cx="958083" cy="960353"/>
              </a:xfrm>
              <a:prstGeom prst="ellipse">
                <a:avLst/>
              </a:prstGeom>
              <a:solidFill>
                <a:srgbClr val="D63850"/>
              </a:solidFill>
              <a:ln w="12700">
                <a:noFill/>
              </a:ln>
              <a:effectLst/>
            </p:spPr>
            <p:style>
              <a:lnRef idx="2">
                <a:srgbClr val="4B8A70">
                  <a:shade val="50000"/>
                </a:srgbClr>
              </a:lnRef>
              <a:fillRef idx="1">
                <a:srgbClr val="4B8A70"/>
              </a:fillRef>
              <a:effectRef idx="0">
                <a:srgbClr val="4B8A70"/>
              </a:effectRef>
              <a:fontRef idx="minor">
                <a:sysClr val="window" lastClr="FFFFFF"/>
              </a:fontRef>
            </p:style>
            <p:txBody>
              <a:bodyPr rtlCol="0" anchor="ctr"/>
              <a:lstStyle/>
              <a:p>
                <a:pPr algn="ctr"/>
                <a:endParaRPr lang="zh-CN" altLang="en-US" sz="2400">
                  <a:gradFill flip="none" rotWithShape="1">
                    <a:gsLst>
                      <a:gs pos="0">
                        <a:sysClr val="window" lastClr="FFFFFF">
                          <a:shade val="30000"/>
                          <a:satMod val="115000"/>
                        </a:sysClr>
                      </a:gs>
                      <a:gs pos="50000">
                        <a:sysClr val="window" lastClr="FFFFFF">
                          <a:shade val="67500"/>
                          <a:satMod val="115000"/>
                        </a:sysClr>
                      </a:gs>
                      <a:gs pos="100000">
                        <a:sysClr val="window" lastClr="FFFFFF">
                          <a:shade val="100000"/>
                          <a:satMod val="115000"/>
                        </a:sysClr>
                      </a:gs>
                    </a:gsLst>
                    <a:lin ang="2700000" scaled="1"/>
                    <a:tileRect/>
                  </a:gradFill>
                  <a:latin typeface="微软雅黑" panose="020B0503020204020204" charset="-122"/>
                  <a:ea typeface="微软雅黑" panose="020B0503020204020204" charset="-122"/>
                </a:endParaRPr>
              </a:p>
            </p:txBody>
          </p:sp>
        </p:grpSp>
        <p:grpSp>
          <p:nvGrpSpPr>
            <p:cNvPr id="49" name="组合 48"/>
            <p:cNvGrpSpPr/>
            <p:nvPr/>
          </p:nvGrpSpPr>
          <p:grpSpPr>
            <a:xfrm>
              <a:off x="0" y="4575"/>
              <a:ext cx="14400" cy="167"/>
              <a:chOff x="0" y="2071868"/>
              <a:chExt cx="10417216" cy="312517"/>
            </a:xfrm>
          </p:grpSpPr>
          <p:sp>
            <p:nvSpPr>
              <p:cNvPr id="50" name="矩形 49"/>
              <p:cNvSpPr/>
              <p:nvPr/>
            </p:nvSpPr>
            <p:spPr>
              <a:xfrm>
                <a:off x="0" y="2071868"/>
                <a:ext cx="2604304" cy="312517"/>
              </a:xfrm>
              <a:prstGeom prst="rect">
                <a:avLst/>
              </a:prstGeom>
              <a:solidFill>
                <a:srgbClr val="996633"/>
              </a:solidFill>
              <a:ln>
                <a:noFill/>
              </a:ln>
            </p:spPr>
            <p:style>
              <a:lnRef idx="2">
                <a:srgbClr val="4B8A70">
                  <a:shade val="50000"/>
                </a:srgbClr>
              </a:lnRef>
              <a:fillRef idx="1">
                <a:srgbClr val="4B8A70"/>
              </a:fillRef>
              <a:effectRef idx="0">
                <a:srgbClr val="4B8A70"/>
              </a:effectRef>
              <a:fontRef idx="minor">
                <a:sysClr val="window" lastClr="FFFFFF"/>
              </a:fontRef>
            </p:style>
            <p:txBody>
              <a:bodyPr rtlCol="0" anchor="ctr"/>
              <a:lstStyle/>
              <a:p>
                <a:pPr algn="ctr"/>
                <a:endParaRPr lang="zh-CN" altLang="en-US"/>
              </a:p>
            </p:txBody>
          </p:sp>
          <p:sp>
            <p:nvSpPr>
              <p:cNvPr id="51" name="矩形 50"/>
              <p:cNvSpPr/>
              <p:nvPr/>
            </p:nvSpPr>
            <p:spPr>
              <a:xfrm>
                <a:off x="2604304" y="2071868"/>
                <a:ext cx="2604304" cy="312517"/>
              </a:xfrm>
              <a:prstGeom prst="rect">
                <a:avLst/>
              </a:prstGeom>
              <a:solidFill>
                <a:srgbClr val="D63850"/>
              </a:solidFill>
              <a:ln>
                <a:noFill/>
              </a:ln>
            </p:spPr>
            <p:style>
              <a:lnRef idx="2">
                <a:srgbClr val="4B8A70">
                  <a:shade val="50000"/>
                </a:srgbClr>
              </a:lnRef>
              <a:fillRef idx="1">
                <a:srgbClr val="4B8A70"/>
              </a:fillRef>
              <a:effectRef idx="0">
                <a:srgbClr val="4B8A70"/>
              </a:effectRef>
              <a:fontRef idx="minor">
                <a:sysClr val="window" lastClr="FFFFFF"/>
              </a:fontRef>
            </p:style>
            <p:txBody>
              <a:bodyPr rtlCol="0" anchor="ctr"/>
              <a:lstStyle/>
              <a:p>
                <a:pPr algn="ctr"/>
                <a:endParaRPr lang="zh-CN" altLang="en-US"/>
              </a:p>
            </p:txBody>
          </p:sp>
          <p:sp>
            <p:nvSpPr>
              <p:cNvPr id="52" name="矩形 51"/>
              <p:cNvSpPr/>
              <p:nvPr/>
            </p:nvSpPr>
            <p:spPr>
              <a:xfrm>
                <a:off x="5208608" y="2071868"/>
                <a:ext cx="2604304" cy="312517"/>
              </a:xfrm>
              <a:prstGeom prst="rect">
                <a:avLst/>
              </a:prstGeom>
              <a:solidFill>
                <a:srgbClr val="996633"/>
              </a:solidFill>
              <a:ln>
                <a:noFill/>
              </a:ln>
            </p:spPr>
            <p:style>
              <a:lnRef idx="2">
                <a:srgbClr val="4B8A70">
                  <a:shade val="50000"/>
                </a:srgbClr>
              </a:lnRef>
              <a:fillRef idx="1">
                <a:srgbClr val="4B8A70"/>
              </a:fillRef>
              <a:effectRef idx="0">
                <a:srgbClr val="4B8A70"/>
              </a:effectRef>
              <a:fontRef idx="minor">
                <a:sysClr val="window" lastClr="FFFFFF"/>
              </a:fontRef>
            </p:style>
            <p:txBody>
              <a:bodyPr rtlCol="0" anchor="ctr"/>
              <a:lstStyle/>
              <a:p>
                <a:pPr algn="ctr"/>
                <a:endParaRPr lang="zh-CN" altLang="en-US"/>
              </a:p>
            </p:txBody>
          </p:sp>
          <p:sp>
            <p:nvSpPr>
              <p:cNvPr id="53" name="矩形 52"/>
              <p:cNvSpPr/>
              <p:nvPr/>
            </p:nvSpPr>
            <p:spPr>
              <a:xfrm>
                <a:off x="7812912" y="2071868"/>
                <a:ext cx="2604304" cy="312517"/>
              </a:xfrm>
              <a:prstGeom prst="rect">
                <a:avLst/>
              </a:prstGeom>
              <a:solidFill>
                <a:srgbClr val="D63850"/>
              </a:solidFill>
              <a:ln>
                <a:noFill/>
              </a:ln>
            </p:spPr>
            <p:style>
              <a:lnRef idx="2">
                <a:srgbClr val="4B8A70">
                  <a:shade val="50000"/>
                </a:srgbClr>
              </a:lnRef>
              <a:fillRef idx="1">
                <a:srgbClr val="4B8A70"/>
              </a:fillRef>
              <a:effectRef idx="0">
                <a:srgbClr val="4B8A70"/>
              </a:effectRef>
              <a:fontRef idx="minor">
                <a:sysClr val="window" lastClr="FFFFFF"/>
              </a:fontRef>
            </p:style>
            <p:txBody>
              <a:bodyPr rtlCol="0" anchor="ctr"/>
              <a:lstStyle/>
              <a:p>
                <a:pPr algn="ctr"/>
                <a:endParaRPr lang="zh-CN" altLang="en-US"/>
              </a:p>
            </p:txBody>
          </p:sp>
        </p:grpSp>
        <p:grpSp>
          <p:nvGrpSpPr>
            <p:cNvPr id="35" name="Group 213"/>
            <p:cNvGrpSpPr/>
            <p:nvPr/>
          </p:nvGrpSpPr>
          <p:grpSpPr>
            <a:xfrm>
              <a:off x="12255" y="2504"/>
              <a:ext cx="690" cy="638"/>
              <a:chOff x="2900363" y="5486400"/>
              <a:chExt cx="438150" cy="404813"/>
            </a:xfrm>
            <a:solidFill>
              <a:sysClr val="window" lastClr="FFFFFF"/>
            </a:solidFill>
          </p:grpSpPr>
          <p:sp>
            <p:nvSpPr>
              <p:cNvPr id="36" name="Freeform 203"/>
              <p:cNvSpPr>
                <a:spLocks noEditPoints="1"/>
              </p:cNvSpPr>
              <p:nvPr/>
            </p:nvSpPr>
            <p:spPr bwMode="auto">
              <a:xfrm>
                <a:off x="3151188" y="5486400"/>
                <a:ext cx="187325" cy="195263"/>
              </a:xfrm>
              <a:custGeom>
                <a:avLst/>
                <a:gdLst>
                  <a:gd name="T0" fmla="*/ 240 w 245"/>
                  <a:gd name="T1" fmla="*/ 155 h 254"/>
                  <a:gd name="T2" fmla="*/ 211 w 245"/>
                  <a:gd name="T3" fmla="*/ 137 h 254"/>
                  <a:gd name="T4" fmla="*/ 211 w 245"/>
                  <a:gd name="T5" fmla="*/ 118 h 254"/>
                  <a:gd name="T6" fmla="*/ 207 w 245"/>
                  <a:gd name="T7" fmla="*/ 100 h 254"/>
                  <a:gd name="T8" fmla="*/ 231 w 245"/>
                  <a:gd name="T9" fmla="*/ 76 h 254"/>
                  <a:gd name="T10" fmla="*/ 232 w 245"/>
                  <a:gd name="T11" fmla="*/ 64 h 254"/>
                  <a:gd name="T12" fmla="*/ 217 w 245"/>
                  <a:gd name="T13" fmla="*/ 43 h 254"/>
                  <a:gd name="T14" fmla="*/ 205 w 245"/>
                  <a:gd name="T15" fmla="*/ 40 h 254"/>
                  <a:gd name="T16" fmla="*/ 175 w 245"/>
                  <a:gd name="T17" fmla="*/ 55 h 254"/>
                  <a:gd name="T18" fmla="*/ 141 w 245"/>
                  <a:gd name="T19" fmla="*/ 40 h 254"/>
                  <a:gd name="T20" fmla="*/ 133 w 245"/>
                  <a:gd name="T21" fmla="*/ 7 h 254"/>
                  <a:gd name="T22" fmla="*/ 123 w 245"/>
                  <a:gd name="T23" fmla="*/ 1 h 254"/>
                  <a:gd name="T24" fmla="*/ 96 w 245"/>
                  <a:gd name="T25" fmla="*/ 3 h 254"/>
                  <a:gd name="T26" fmla="*/ 88 w 245"/>
                  <a:gd name="T27" fmla="*/ 12 h 254"/>
                  <a:gd name="T28" fmla="*/ 86 w 245"/>
                  <a:gd name="T29" fmla="*/ 46 h 254"/>
                  <a:gd name="T30" fmla="*/ 57 w 245"/>
                  <a:gd name="T31" fmla="*/ 68 h 254"/>
                  <a:gd name="T32" fmla="*/ 24 w 245"/>
                  <a:gd name="T33" fmla="*/ 59 h 254"/>
                  <a:gd name="T34" fmla="*/ 13 w 245"/>
                  <a:gd name="T35" fmla="*/ 64 h 254"/>
                  <a:gd name="T36" fmla="*/ 2 w 245"/>
                  <a:gd name="T37" fmla="*/ 88 h 254"/>
                  <a:gd name="T38" fmla="*/ 6 w 245"/>
                  <a:gd name="T39" fmla="*/ 99 h 254"/>
                  <a:gd name="T40" fmla="*/ 34 w 245"/>
                  <a:gd name="T41" fmla="*/ 118 h 254"/>
                  <a:gd name="T42" fmla="*/ 34 w 245"/>
                  <a:gd name="T43" fmla="*/ 136 h 254"/>
                  <a:gd name="T44" fmla="*/ 38 w 245"/>
                  <a:gd name="T45" fmla="*/ 155 h 254"/>
                  <a:gd name="T46" fmla="*/ 14 w 245"/>
                  <a:gd name="T47" fmla="*/ 179 h 254"/>
                  <a:gd name="T48" fmla="*/ 13 w 245"/>
                  <a:gd name="T49" fmla="*/ 190 h 254"/>
                  <a:gd name="T50" fmla="*/ 28 w 245"/>
                  <a:gd name="T51" fmla="*/ 212 h 254"/>
                  <a:gd name="T52" fmla="*/ 40 w 245"/>
                  <a:gd name="T53" fmla="*/ 215 h 254"/>
                  <a:gd name="T54" fmla="*/ 70 w 245"/>
                  <a:gd name="T55" fmla="*/ 199 h 254"/>
                  <a:gd name="T56" fmla="*/ 104 w 245"/>
                  <a:gd name="T57" fmla="*/ 214 h 254"/>
                  <a:gd name="T58" fmla="*/ 113 w 245"/>
                  <a:gd name="T59" fmla="*/ 247 h 254"/>
                  <a:gd name="T60" fmla="*/ 122 w 245"/>
                  <a:gd name="T61" fmla="*/ 254 h 254"/>
                  <a:gd name="T62" fmla="*/ 149 w 245"/>
                  <a:gd name="T63" fmla="*/ 251 h 254"/>
                  <a:gd name="T64" fmla="*/ 157 w 245"/>
                  <a:gd name="T65" fmla="*/ 243 h 254"/>
                  <a:gd name="T66" fmla="*/ 159 w 245"/>
                  <a:gd name="T67" fmla="*/ 209 h 254"/>
                  <a:gd name="T68" fmla="*/ 188 w 245"/>
                  <a:gd name="T69" fmla="*/ 187 h 254"/>
                  <a:gd name="T70" fmla="*/ 221 w 245"/>
                  <a:gd name="T71" fmla="*/ 196 h 254"/>
                  <a:gd name="T72" fmla="*/ 232 w 245"/>
                  <a:gd name="T73" fmla="*/ 191 h 254"/>
                  <a:gd name="T74" fmla="*/ 243 w 245"/>
                  <a:gd name="T75" fmla="*/ 167 h 254"/>
                  <a:gd name="T76" fmla="*/ 240 w 245"/>
                  <a:gd name="T77" fmla="*/ 155 h 254"/>
                  <a:gd name="T78" fmla="*/ 127 w 245"/>
                  <a:gd name="T79" fmla="*/ 174 h 254"/>
                  <a:gd name="T80" fmla="*/ 76 w 245"/>
                  <a:gd name="T81" fmla="*/ 132 h 254"/>
                  <a:gd name="T82" fmla="*/ 118 w 245"/>
                  <a:gd name="T83" fmla="*/ 80 h 254"/>
                  <a:gd name="T84" fmla="*/ 170 w 245"/>
                  <a:gd name="T85" fmla="*/ 123 h 254"/>
                  <a:gd name="T86" fmla="*/ 127 w 245"/>
                  <a:gd name="T87" fmla="*/ 174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5" h="254">
                    <a:moveTo>
                      <a:pt x="240" y="155"/>
                    </a:moveTo>
                    <a:cubicBezTo>
                      <a:pt x="211" y="137"/>
                      <a:pt x="211" y="137"/>
                      <a:pt x="211" y="137"/>
                    </a:cubicBezTo>
                    <a:cubicBezTo>
                      <a:pt x="212" y="131"/>
                      <a:pt x="212" y="124"/>
                      <a:pt x="211" y="118"/>
                    </a:cubicBezTo>
                    <a:cubicBezTo>
                      <a:pt x="210" y="112"/>
                      <a:pt x="209" y="106"/>
                      <a:pt x="207" y="100"/>
                    </a:cubicBezTo>
                    <a:cubicBezTo>
                      <a:pt x="231" y="76"/>
                      <a:pt x="231" y="76"/>
                      <a:pt x="231" y="76"/>
                    </a:cubicBezTo>
                    <a:cubicBezTo>
                      <a:pt x="234" y="73"/>
                      <a:pt x="235" y="68"/>
                      <a:pt x="232" y="64"/>
                    </a:cubicBezTo>
                    <a:cubicBezTo>
                      <a:pt x="217" y="43"/>
                      <a:pt x="217" y="43"/>
                      <a:pt x="217" y="43"/>
                    </a:cubicBezTo>
                    <a:cubicBezTo>
                      <a:pt x="214" y="39"/>
                      <a:pt x="209" y="38"/>
                      <a:pt x="205" y="40"/>
                    </a:cubicBezTo>
                    <a:cubicBezTo>
                      <a:pt x="175" y="55"/>
                      <a:pt x="175" y="55"/>
                      <a:pt x="175" y="55"/>
                    </a:cubicBezTo>
                    <a:cubicBezTo>
                      <a:pt x="165" y="48"/>
                      <a:pt x="154" y="43"/>
                      <a:pt x="141" y="40"/>
                    </a:cubicBezTo>
                    <a:cubicBezTo>
                      <a:pt x="133" y="7"/>
                      <a:pt x="133" y="7"/>
                      <a:pt x="133" y="7"/>
                    </a:cubicBezTo>
                    <a:cubicBezTo>
                      <a:pt x="132" y="3"/>
                      <a:pt x="127" y="0"/>
                      <a:pt x="123" y="1"/>
                    </a:cubicBezTo>
                    <a:cubicBezTo>
                      <a:pt x="96" y="3"/>
                      <a:pt x="96" y="3"/>
                      <a:pt x="96" y="3"/>
                    </a:cubicBezTo>
                    <a:cubicBezTo>
                      <a:pt x="92" y="4"/>
                      <a:pt x="89" y="8"/>
                      <a:pt x="88" y="12"/>
                    </a:cubicBezTo>
                    <a:cubicBezTo>
                      <a:pt x="86" y="46"/>
                      <a:pt x="86" y="46"/>
                      <a:pt x="86" y="46"/>
                    </a:cubicBezTo>
                    <a:cubicBezTo>
                      <a:pt x="75" y="51"/>
                      <a:pt x="65" y="59"/>
                      <a:pt x="57" y="68"/>
                    </a:cubicBezTo>
                    <a:cubicBezTo>
                      <a:pt x="24" y="59"/>
                      <a:pt x="24" y="59"/>
                      <a:pt x="24" y="59"/>
                    </a:cubicBezTo>
                    <a:cubicBezTo>
                      <a:pt x="20" y="58"/>
                      <a:pt x="15" y="60"/>
                      <a:pt x="13" y="64"/>
                    </a:cubicBezTo>
                    <a:cubicBezTo>
                      <a:pt x="2" y="88"/>
                      <a:pt x="2" y="88"/>
                      <a:pt x="2" y="88"/>
                    </a:cubicBezTo>
                    <a:cubicBezTo>
                      <a:pt x="0" y="92"/>
                      <a:pt x="2" y="97"/>
                      <a:pt x="6" y="99"/>
                    </a:cubicBezTo>
                    <a:cubicBezTo>
                      <a:pt x="34" y="118"/>
                      <a:pt x="34" y="118"/>
                      <a:pt x="34" y="118"/>
                    </a:cubicBezTo>
                    <a:cubicBezTo>
                      <a:pt x="34" y="124"/>
                      <a:pt x="34" y="130"/>
                      <a:pt x="34" y="136"/>
                    </a:cubicBezTo>
                    <a:cubicBezTo>
                      <a:pt x="35" y="143"/>
                      <a:pt x="36" y="149"/>
                      <a:pt x="38" y="155"/>
                    </a:cubicBezTo>
                    <a:cubicBezTo>
                      <a:pt x="14" y="179"/>
                      <a:pt x="14" y="179"/>
                      <a:pt x="14" y="179"/>
                    </a:cubicBezTo>
                    <a:cubicBezTo>
                      <a:pt x="11" y="182"/>
                      <a:pt x="10" y="187"/>
                      <a:pt x="13" y="190"/>
                    </a:cubicBezTo>
                    <a:cubicBezTo>
                      <a:pt x="28" y="212"/>
                      <a:pt x="28" y="212"/>
                      <a:pt x="28" y="212"/>
                    </a:cubicBezTo>
                    <a:cubicBezTo>
                      <a:pt x="31" y="215"/>
                      <a:pt x="36" y="217"/>
                      <a:pt x="40" y="215"/>
                    </a:cubicBezTo>
                    <a:cubicBezTo>
                      <a:pt x="70" y="199"/>
                      <a:pt x="70" y="199"/>
                      <a:pt x="70" y="199"/>
                    </a:cubicBezTo>
                    <a:cubicBezTo>
                      <a:pt x="80" y="206"/>
                      <a:pt x="92" y="212"/>
                      <a:pt x="104" y="214"/>
                    </a:cubicBezTo>
                    <a:cubicBezTo>
                      <a:pt x="113" y="247"/>
                      <a:pt x="113" y="247"/>
                      <a:pt x="113" y="247"/>
                    </a:cubicBezTo>
                    <a:cubicBezTo>
                      <a:pt x="114" y="251"/>
                      <a:pt x="118" y="254"/>
                      <a:pt x="122" y="254"/>
                    </a:cubicBezTo>
                    <a:cubicBezTo>
                      <a:pt x="149" y="251"/>
                      <a:pt x="149" y="251"/>
                      <a:pt x="149" y="251"/>
                    </a:cubicBezTo>
                    <a:cubicBezTo>
                      <a:pt x="153" y="251"/>
                      <a:pt x="157" y="247"/>
                      <a:pt x="157" y="243"/>
                    </a:cubicBezTo>
                    <a:cubicBezTo>
                      <a:pt x="159" y="209"/>
                      <a:pt x="159" y="209"/>
                      <a:pt x="159" y="209"/>
                    </a:cubicBezTo>
                    <a:cubicBezTo>
                      <a:pt x="170" y="203"/>
                      <a:pt x="180" y="196"/>
                      <a:pt x="188" y="187"/>
                    </a:cubicBezTo>
                    <a:cubicBezTo>
                      <a:pt x="221" y="196"/>
                      <a:pt x="221" y="196"/>
                      <a:pt x="221" y="196"/>
                    </a:cubicBezTo>
                    <a:cubicBezTo>
                      <a:pt x="226" y="197"/>
                      <a:pt x="230" y="195"/>
                      <a:pt x="232" y="191"/>
                    </a:cubicBezTo>
                    <a:cubicBezTo>
                      <a:pt x="243" y="167"/>
                      <a:pt x="243" y="167"/>
                      <a:pt x="243" y="167"/>
                    </a:cubicBezTo>
                    <a:cubicBezTo>
                      <a:pt x="245" y="163"/>
                      <a:pt x="243" y="158"/>
                      <a:pt x="240" y="155"/>
                    </a:cubicBezTo>
                    <a:close/>
                    <a:moveTo>
                      <a:pt x="127" y="174"/>
                    </a:moveTo>
                    <a:cubicBezTo>
                      <a:pt x="102" y="177"/>
                      <a:pt x="78" y="158"/>
                      <a:pt x="76" y="132"/>
                    </a:cubicBezTo>
                    <a:cubicBezTo>
                      <a:pt x="73" y="106"/>
                      <a:pt x="92" y="83"/>
                      <a:pt x="118" y="80"/>
                    </a:cubicBezTo>
                    <a:cubicBezTo>
                      <a:pt x="144" y="78"/>
                      <a:pt x="167" y="97"/>
                      <a:pt x="170" y="123"/>
                    </a:cubicBezTo>
                    <a:cubicBezTo>
                      <a:pt x="172" y="148"/>
                      <a:pt x="153" y="172"/>
                      <a:pt x="127" y="174"/>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37" name="Freeform 204"/>
              <p:cNvSpPr>
                <a:spLocks noEditPoints="1"/>
              </p:cNvSpPr>
              <p:nvPr/>
            </p:nvSpPr>
            <p:spPr bwMode="auto">
              <a:xfrm>
                <a:off x="2900363" y="5572125"/>
                <a:ext cx="317500" cy="319088"/>
              </a:xfrm>
              <a:custGeom>
                <a:avLst/>
                <a:gdLst>
                  <a:gd name="T0" fmla="*/ 413 w 414"/>
                  <a:gd name="T1" fmla="*/ 171 h 415"/>
                  <a:gd name="T2" fmla="*/ 398 w 414"/>
                  <a:gd name="T3" fmla="*/ 124 h 415"/>
                  <a:gd name="T4" fmla="*/ 385 w 414"/>
                  <a:gd name="T5" fmla="*/ 116 h 415"/>
                  <a:gd name="T6" fmla="*/ 331 w 414"/>
                  <a:gd name="T7" fmla="*/ 125 h 415"/>
                  <a:gd name="T8" fmla="*/ 312 w 414"/>
                  <a:gd name="T9" fmla="*/ 102 h 415"/>
                  <a:gd name="T10" fmla="*/ 332 w 414"/>
                  <a:gd name="T11" fmla="*/ 51 h 415"/>
                  <a:gd name="T12" fmla="*/ 327 w 414"/>
                  <a:gd name="T13" fmla="*/ 36 h 415"/>
                  <a:gd name="T14" fmla="*/ 283 w 414"/>
                  <a:gd name="T15" fmla="*/ 13 h 415"/>
                  <a:gd name="T16" fmla="*/ 268 w 414"/>
                  <a:gd name="T17" fmla="*/ 17 h 415"/>
                  <a:gd name="T18" fmla="*/ 236 w 414"/>
                  <a:gd name="T19" fmla="*/ 62 h 415"/>
                  <a:gd name="T20" fmla="*/ 207 w 414"/>
                  <a:gd name="T21" fmla="*/ 59 h 415"/>
                  <a:gd name="T22" fmla="*/ 184 w 414"/>
                  <a:gd name="T23" fmla="*/ 8 h 415"/>
                  <a:gd name="T24" fmla="*/ 171 w 414"/>
                  <a:gd name="T25" fmla="*/ 2 h 415"/>
                  <a:gd name="T26" fmla="*/ 124 w 414"/>
                  <a:gd name="T27" fmla="*/ 16 h 415"/>
                  <a:gd name="T28" fmla="*/ 116 w 414"/>
                  <a:gd name="T29" fmla="*/ 29 h 415"/>
                  <a:gd name="T30" fmla="*/ 125 w 414"/>
                  <a:gd name="T31" fmla="*/ 84 h 415"/>
                  <a:gd name="T32" fmla="*/ 102 w 414"/>
                  <a:gd name="T33" fmla="*/ 102 h 415"/>
                  <a:gd name="T34" fmla="*/ 50 w 414"/>
                  <a:gd name="T35" fmla="*/ 83 h 415"/>
                  <a:gd name="T36" fmla="*/ 36 w 414"/>
                  <a:gd name="T37" fmla="*/ 88 h 415"/>
                  <a:gd name="T38" fmla="*/ 13 w 414"/>
                  <a:gd name="T39" fmla="*/ 131 h 415"/>
                  <a:gd name="T40" fmla="*/ 16 w 414"/>
                  <a:gd name="T41" fmla="*/ 146 h 415"/>
                  <a:gd name="T42" fmla="*/ 61 w 414"/>
                  <a:gd name="T43" fmla="*/ 178 h 415"/>
                  <a:gd name="T44" fmla="*/ 58 w 414"/>
                  <a:gd name="T45" fmla="*/ 208 h 415"/>
                  <a:gd name="T46" fmla="*/ 8 w 414"/>
                  <a:gd name="T47" fmla="*/ 230 h 415"/>
                  <a:gd name="T48" fmla="*/ 2 w 414"/>
                  <a:gd name="T49" fmla="*/ 244 h 415"/>
                  <a:gd name="T50" fmla="*/ 16 w 414"/>
                  <a:gd name="T51" fmla="*/ 291 h 415"/>
                  <a:gd name="T52" fmla="*/ 29 w 414"/>
                  <a:gd name="T53" fmla="*/ 299 h 415"/>
                  <a:gd name="T54" fmla="*/ 83 w 414"/>
                  <a:gd name="T55" fmla="*/ 290 h 415"/>
                  <a:gd name="T56" fmla="*/ 102 w 414"/>
                  <a:gd name="T57" fmla="*/ 313 h 415"/>
                  <a:gd name="T58" fmla="*/ 82 w 414"/>
                  <a:gd name="T59" fmla="*/ 364 h 415"/>
                  <a:gd name="T60" fmla="*/ 88 w 414"/>
                  <a:gd name="T61" fmla="*/ 379 h 415"/>
                  <a:gd name="T62" fmla="*/ 131 w 414"/>
                  <a:gd name="T63" fmla="*/ 402 h 415"/>
                  <a:gd name="T64" fmla="*/ 146 w 414"/>
                  <a:gd name="T65" fmla="*/ 398 h 415"/>
                  <a:gd name="T66" fmla="*/ 178 w 414"/>
                  <a:gd name="T67" fmla="*/ 353 h 415"/>
                  <a:gd name="T68" fmla="*/ 207 w 414"/>
                  <a:gd name="T69" fmla="*/ 356 h 415"/>
                  <a:gd name="T70" fmla="*/ 230 w 414"/>
                  <a:gd name="T71" fmla="*/ 407 h 415"/>
                  <a:gd name="T72" fmla="*/ 244 w 414"/>
                  <a:gd name="T73" fmla="*/ 413 h 415"/>
                  <a:gd name="T74" fmla="*/ 291 w 414"/>
                  <a:gd name="T75" fmla="*/ 399 h 415"/>
                  <a:gd name="T76" fmla="*/ 299 w 414"/>
                  <a:gd name="T77" fmla="*/ 386 h 415"/>
                  <a:gd name="T78" fmla="*/ 290 w 414"/>
                  <a:gd name="T79" fmla="*/ 331 h 415"/>
                  <a:gd name="T80" fmla="*/ 312 w 414"/>
                  <a:gd name="T81" fmla="*/ 312 h 415"/>
                  <a:gd name="T82" fmla="*/ 364 w 414"/>
                  <a:gd name="T83" fmla="*/ 332 h 415"/>
                  <a:gd name="T84" fmla="*/ 378 w 414"/>
                  <a:gd name="T85" fmla="*/ 327 h 415"/>
                  <a:gd name="T86" fmla="*/ 401 w 414"/>
                  <a:gd name="T87" fmla="*/ 284 h 415"/>
                  <a:gd name="T88" fmla="*/ 398 w 414"/>
                  <a:gd name="T89" fmla="*/ 269 h 415"/>
                  <a:gd name="T90" fmla="*/ 353 w 414"/>
                  <a:gd name="T91" fmla="*/ 237 h 415"/>
                  <a:gd name="T92" fmla="*/ 356 w 414"/>
                  <a:gd name="T93" fmla="*/ 207 h 415"/>
                  <a:gd name="T94" fmla="*/ 406 w 414"/>
                  <a:gd name="T95" fmla="*/ 185 h 415"/>
                  <a:gd name="T96" fmla="*/ 413 w 414"/>
                  <a:gd name="T97" fmla="*/ 171 h 415"/>
                  <a:gd name="T98" fmla="*/ 233 w 414"/>
                  <a:gd name="T99" fmla="*/ 293 h 415"/>
                  <a:gd name="T100" fmla="*/ 122 w 414"/>
                  <a:gd name="T101" fmla="*/ 233 h 415"/>
                  <a:gd name="T102" fmla="*/ 181 w 414"/>
                  <a:gd name="T103" fmla="*/ 122 h 415"/>
                  <a:gd name="T104" fmla="*/ 293 w 414"/>
                  <a:gd name="T105" fmla="*/ 182 h 415"/>
                  <a:gd name="T106" fmla="*/ 233 w 414"/>
                  <a:gd name="T107" fmla="*/ 293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14" h="415">
                    <a:moveTo>
                      <a:pt x="413" y="171"/>
                    </a:moveTo>
                    <a:cubicBezTo>
                      <a:pt x="398" y="124"/>
                      <a:pt x="398" y="124"/>
                      <a:pt x="398" y="124"/>
                    </a:cubicBezTo>
                    <a:cubicBezTo>
                      <a:pt x="397" y="119"/>
                      <a:pt x="391" y="115"/>
                      <a:pt x="385" y="116"/>
                    </a:cubicBezTo>
                    <a:cubicBezTo>
                      <a:pt x="331" y="125"/>
                      <a:pt x="331" y="125"/>
                      <a:pt x="331" y="125"/>
                    </a:cubicBezTo>
                    <a:cubicBezTo>
                      <a:pt x="325" y="117"/>
                      <a:pt x="319" y="109"/>
                      <a:pt x="312" y="102"/>
                    </a:cubicBezTo>
                    <a:cubicBezTo>
                      <a:pt x="332" y="51"/>
                      <a:pt x="332" y="51"/>
                      <a:pt x="332" y="51"/>
                    </a:cubicBezTo>
                    <a:cubicBezTo>
                      <a:pt x="334" y="45"/>
                      <a:pt x="332" y="39"/>
                      <a:pt x="327" y="36"/>
                    </a:cubicBezTo>
                    <a:cubicBezTo>
                      <a:pt x="283" y="13"/>
                      <a:pt x="283" y="13"/>
                      <a:pt x="283" y="13"/>
                    </a:cubicBezTo>
                    <a:cubicBezTo>
                      <a:pt x="278" y="10"/>
                      <a:pt x="272" y="12"/>
                      <a:pt x="268" y="17"/>
                    </a:cubicBezTo>
                    <a:cubicBezTo>
                      <a:pt x="236" y="62"/>
                      <a:pt x="236" y="62"/>
                      <a:pt x="236" y="62"/>
                    </a:cubicBezTo>
                    <a:cubicBezTo>
                      <a:pt x="227" y="60"/>
                      <a:pt x="217" y="59"/>
                      <a:pt x="207" y="59"/>
                    </a:cubicBezTo>
                    <a:cubicBezTo>
                      <a:pt x="184" y="8"/>
                      <a:pt x="184" y="8"/>
                      <a:pt x="184" y="8"/>
                    </a:cubicBezTo>
                    <a:cubicBezTo>
                      <a:pt x="182" y="3"/>
                      <a:pt x="176" y="0"/>
                      <a:pt x="171" y="2"/>
                    </a:cubicBezTo>
                    <a:cubicBezTo>
                      <a:pt x="124" y="16"/>
                      <a:pt x="124" y="16"/>
                      <a:pt x="124" y="16"/>
                    </a:cubicBezTo>
                    <a:cubicBezTo>
                      <a:pt x="118" y="18"/>
                      <a:pt x="115" y="24"/>
                      <a:pt x="116" y="29"/>
                    </a:cubicBezTo>
                    <a:cubicBezTo>
                      <a:pt x="125" y="84"/>
                      <a:pt x="125" y="84"/>
                      <a:pt x="125" y="84"/>
                    </a:cubicBezTo>
                    <a:cubicBezTo>
                      <a:pt x="116" y="89"/>
                      <a:pt x="109" y="95"/>
                      <a:pt x="102" y="102"/>
                    </a:cubicBezTo>
                    <a:cubicBezTo>
                      <a:pt x="50" y="83"/>
                      <a:pt x="50" y="83"/>
                      <a:pt x="50" y="83"/>
                    </a:cubicBezTo>
                    <a:cubicBezTo>
                      <a:pt x="45" y="81"/>
                      <a:pt x="39" y="83"/>
                      <a:pt x="36" y="88"/>
                    </a:cubicBezTo>
                    <a:cubicBezTo>
                      <a:pt x="13" y="131"/>
                      <a:pt x="13" y="131"/>
                      <a:pt x="13" y="131"/>
                    </a:cubicBezTo>
                    <a:cubicBezTo>
                      <a:pt x="10" y="136"/>
                      <a:pt x="12" y="143"/>
                      <a:pt x="16" y="146"/>
                    </a:cubicBezTo>
                    <a:cubicBezTo>
                      <a:pt x="61" y="178"/>
                      <a:pt x="61" y="178"/>
                      <a:pt x="61" y="178"/>
                    </a:cubicBezTo>
                    <a:cubicBezTo>
                      <a:pt x="59" y="188"/>
                      <a:pt x="58" y="198"/>
                      <a:pt x="58" y="208"/>
                    </a:cubicBezTo>
                    <a:cubicBezTo>
                      <a:pt x="8" y="230"/>
                      <a:pt x="8" y="230"/>
                      <a:pt x="8" y="230"/>
                    </a:cubicBezTo>
                    <a:cubicBezTo>
                      <a:pt x="3" y="232"/>
                      <a:pt x="0" y="239"/>
                      <a:pt x="2" y="244"/>
                    </a:cubicBezTo>
                    <a:cubicBezTo>
                      <a:pt x="16" y="291"/>
                      <a:pt x="16" y="291"/>
                      <a:pt x="16" y="291"/>
                    </a:cubicBezTo>
                    <a:cubicBezTo>
                      <a:pt x="18" y="296"/>
                      <a:pt x="23" y="300"/>
                      <a:pt x="29" y="299"/>
                    </a:cubicBezTo>
                    <a:cubicBezTo>
                      <a:pt x="83" y="290"/>
                      <a:pt x="83" y="290"/>
                      <a:pt x="83" y="290"/>
                    </a:cubicBezTo>
                    <a:cubicBezTo>
                      <a:pt x="89" y="298"/>
                      <a:pt x="95" y="306"/>
                      <a:pt x="102" y="313"/>
                    </a:cubicBezTo>
                    <a:cubicBezTo>
                      <a:pt x="82" y="364"/>
                      <a:pt x="82" y="364"/>
                      <a:pt x="82" y="364"/>
                    </a:cubicBezTo>
                    <a:cubicBezTo>
                      <a:pt x="80" y="370"/>
                      <a:pt x="83" y="376"/>
                      <a:pt x="88" y="379"/>
                    </a:cubicBezTo>
                    <a:cubicBezTo>
                      <a:pt x="131" y="402"/>
                      <a:pt x="131" y="402"/>
                      <a:pt x="131" y="402"/>
                    </a:cubicBezTo>
                    <a:cubicBezTo>
                      <a:pt x="136" y="404"/>
                      <a:pt x="143" y="403"/>
                      <a:pt x="146" y="398"/>
                    </a:cubicBezTo>
                    <a:cubicBezTo>
                      <a:pt x="178" y="353"/>
                      <a:pt x="178" y="353"/>
                      <a:pt x="178" y="353"/>
                    </a:cubicBezTo>
                    <a:cubicBezTo>
                      <a:pt x="187" y="355"/>
                      <a:pt x="197" y="356"/>
                      <a:pt x="207" y="356"/>
                    </a:cubicBezTo>
                    <a:cubicBezTo>
                      <a:pt x="230" y="407"/>
                      <a:pt x="230" y="407"/>
                      <a:pt x="230" y="407"/>
                    </a:cubicBezTo>
                    <a:cubicBezTo>
                      <a:pt x="232" y="412"/>
                      <a:pt x="238" y="415"/>
                      <a:pt x="244" y="413"/>
                    </a:cubicBezTo>
                    <a:cubicBezTo>
                      <a:pt x="291" y="399"/>
                      <a:pt x="291" y="399"/>
                      <a:pt x="291" y="399"/>
                    </a:cubicBezTo>
                    <a:cubicBezTo>
                      <a:pt x="296" y="397"/>
                      <a:pt x="300" y="391"/>
                      <a:pt x="299" y="386"/>
                    </a:cubicBezTo>
                    <a:cubicBezTo>
                      <a:pt x="290" y="331"/>
                      <a:pt x="290" y="331"/>
                      <a:pt x="290" y="331"/>
                    </a:cubicBezTo>
                    <a:cubicBezTo>
                      <a:pt x="298" y="326"/>
                      <a:pt x="306" y="319"/>
                      <a:pt x="312" y="312"/>
                    </a:cubicBezTo>
                    <a:cubicBezTo>
                      <a:pt x="364" y="332"/>
                      <a:pt x="364" y="332"/>
                      <a:pt x="364" y="332"/>
                    </a:cubicBezTo>
                    <a:cubicBezTo>
                      <a:pt x="369" y="334"/>
                      <a:pt x="376" y="332"/>
                      <a:pt x="378" y="327"/>
                    </a:cubicBezTo>
                    <a:cubicBezTo>
                      <a:pt x="401" y="284"/>
                      <a:pt x="401" y="284"/>
                      <a:pt x="401" y="284"/>
                    </a:cubicBezTo>
                    <a:cubicBezTo>
                      <a:pt x="404" y="279"/>
                      <a:pt x="403" y="272"/>
                      <a:pt x="398" y="269"/>
                    </a:cubicBezTo>
                    <a:cubicBezTo>
                      <a:pt x="353" y="237"/>
                      <a:pt x="353" y="237"/>
                      <a:pt x="353" y="237"/>
                    </a:cubicBezTo>
                    <a:cubicBezTo>
                      <a:pt x="355" y="227"/>
                      <a:pt x="356" y="217"/>
                      <a:pt x="356" y="207"/>
                    </a:cubicBezTo>
                    <a:cubicBezTo>
                      <a:pt x="406" y="185"/>
                      <a:pt x="406" y="185"/>
                      <a:pt x="406" y="185"/>
                    </a:cubicBezTo>
                    <a:cubicBezTo>
                      <a:pt x="411" y="182"/>
                      <a:pt x="414" y="176"/>
                      <a:pt x="413" y="171"/>
                    </a:cubicBezTo>
                    <a:close/>
                    <a:moveTo>
                      <a:pt x="233" y="293"/>
                    </a:moveTo>
                    <a:cubicBezTo>
                      <a:pt x="186" y="307"/>
                      <a:pt x="136" y="280"/>
                      <a:pt x="122" y="233"/>
                    </a:cubicBezTo>
                    <a:cubicBezTo>
                      <a:pt x="108" y="186"/>
                      <a:pt x="134" y="136"/>
                      <a:pt x="181" y="122"/>
                    </a:cubicBezTo>
                    <a:cubicBezTo>
                      <a:pt x="228" y="108"/>
                      <a:pt x="278" y="134"/>
                      <a:pt x="293" y="182"/>
                    </a:cubicBezTo>
                    <a:cubicBezTo>
                      <a:pt x="307" y="229"/>
                      <a:pt x="280" y="278"/>
                      <a:pt x="233" y="293"/>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grpSp>
        <p:grpSp>
          <p:nvGrpSpPr>
            <p:cNvPr id="38" name="Group 231"/>
            <p:cNvGrpSpPr/>
            <p:nvPr/>
          </p:nvGrpSpPr>
          <p:grpSpPr>
            <a:xfrm>
              <a:off x="1224" y="6112"/>
              <a:ext cx="663" cy="743"/>
              <a:chOff x="4608513" y="6291263"/>
              <a:chExt cx="420688" cy="471488"/>
            </a:xfrm>
            <a:solidFill>
              <a:sysClr val="window" lastClr="FFFFFF"/>
            </a:solidFill>
          </p:grpSpPr>
          <p:sp>
            <p:nvSpPr>
              <p:cNvPr id="66" name="Freeform 218"/>
              <p:cNvSpPr/>
              <p:nvPr/>
            </p:nvSpPr>
            <p:spPr bwMode="auto">
              <a:xfrm>
                <a:off x="4908550" y="6627813"/>
                <a:ext cx="80963" cy="84138"/>
              </a:xfrm>
              <a:custGeom>
                <a:avLst/>
                <a:gdLst>
                  <a:gd name="T0" fmla="*/ 13 w 105"/>
                  <a:gd name="T1" fmla="*/ 20 h 108"/>
                  <a:gd name="T2" fmla="*/ 27 w 105"/>
                  <a:gd name="T3" fmla="*/ 9 h 108"/>
                  <a:gd name="T4" fmla="*/ 65 w 105"/>
                  <a:gd name="T5" fmla="*/ 13 h 108"/>
                  <a:gd name="T6" fmla="*/ 105 w 105"/>
                  <a:gd name="T7" fmla="*/ 64 h 108"/>
                  <a:gd name="T8" fmla="*/ 49 w 105"/>
                  <a:gd name="T9" fmla="*/ 108 h 108"/>
                  <a:gd name="T10" fmla="*/ 9 w 105"/>
                  <a:gd name="T11" fmla="*/ 57 h 108"/>
                  <a:gd name="T12" fmla="*/ 13 w 105"/>
                  <a:gd name="T13" fmla="*/ 20 h 108"/>
                </a:gdLst>
                <a:ahLst/>
                <a:cxnLst>
                  <a:cxn ang="0">
                    <a:pos x="T0" y="T1"/>
                  </a:cxn>
                  <a:cxn ang="0">
                    <a:pos x="T2" y="T3"/>
                  </a:cxn>
                  <a:cxn ang="0">
                    <a:pos x="T4" y="T5"/>
                  </a:cxn>
                  <a:cxn ang="0">
                    <a:pos x="T6" y="T7"/>
                  </a:cxn>
                  <a:cxn ang="0">
                    <a:pos x="T8" y="T9"/>
                  </a:cxn>
                  <a:cxn ang="0">
                    <a:pos x="T10" y="T11"/>
                  </a:cxn>
                  <a:cxn ang="0">
                    <a:pos x="T12" y="T13"/>
                  </a:cxn>
                </a:cxnLst>
                <a:rect l="0" t="0" r="r" b="b"/>
                <a:pathLst>
                  <a:path w="105" h="108">
                    <a:moveTo>
                      <a:pt x="13" y="20"/>
                    </a:moveTo>
                    <a:cubicBezTo>
                      <a:pt x="27" y="9"/>
                      <a:pt x="27" y="9"/>
                      <a:pt x="27" y="9"/>
                    </a:cubicBezTo>
                    <a:cubicBezTo>
                      <a:pt x="39" y="0"/>
                      <a:pt x="56" y="2"/>
                      <a:pt x="65" y="13"/>
                    </a:cubicBezTo>
                    <a:cubicBezTo>
                      <a:pt x="105" y="64"/>
                      <a:pt x="105" y="64"/>
                      <a:pt x="105" y="64"/>
                    </a:cubicBezTo>
                    <a:cubicBezTo>
                      <a:pt x="49" y="108"/>
                      <a:pt x="49" y="108"/>
                      <a:pt x="49" y="108"/>
                    </a:cubicBezTo>
                    <a:cubicBezTo>
                      <a:pt x="9" y="57"/>
                      <a:pt x="9" y="57"/>
                      <a:pt x="9" y="57"/>
                    </a:cubicBezTo>
                    <a:cubicBezTo>
                      <a:pt x="0" y="46"/>
                      <a:pt x="2" y="29"/>
                      <a:pt x="13" y="20"/>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67" name="Freeform 219"/>
              <p:cNvSpPr>
                <a:spLocks noEditPoints="1"/>
              </p:cNvSpPr>
              <p:nvPr/>
            </p:nvSpPr>
            <p:spPr bwMode="auto">
              <a:xfrm>
                <a:off x="4608513" y="6291263"/>
                <a:ext cx="403225" cy="401638"/>
              </a:xfrm>
              <a:custGeom>
                <a:avLst/>
                <a:gdLst>
                  <a:gd name="T0" fmla="*/ 445 w 524"/>
                  <a:gd name="T1" fmla="*/ 119 h 523"/>
                  <a:gd name="T2" fmla="*/ 119 w 524"/>
                  <a:gd name="T3" fmla="*/ 79 h 523"/>
                  <a:gd name="T4" fmla="*/ 79 w 524"/>
                  <a:gd name="T5" fmla="*/ 404 h 523"/>
                  <a:gd name="T6" fmla="*/ 405 w 524"/>
                  <a:gd name="T7" fmla="*/ 444 h 523"/>
                  <a:gd name="T8" fmla="*/ 445 w 524"/>
                  <a:gd name="T9" fmla="*/ 119 h 523"/>
                  <a:gd name="T10" fmla="*/ 373 w 524"/>
                  <a:gd name="T11" fmla="*/ 404 h 523"/>
                  <a:gd name="T12" fmla="*/ 119 w 524"/>
                  <a:gd name="T13" fmla="*/ 373 h 523"/>
                  <a:gd name="T14" fmla="*/ 151 w 524"/>
                  <a:gd name="T15" fmla="*/ 119 h 523"/>
                  <a:gd name="T16" fmla="*/ 404 w 524"/>
                  <a:gd name="T17" fmla="*/ 150 h 523"/>
                  <a:gd name="T18" fmla="*/ 373 w 524"/>
                  <a:gd name="T19" fmla="*/ 404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4" h="523">
                    <a:moveTo>
                      <a:pt x="445" y="119"/>
                    </a:moveTo>
                    <a:cubicBezTo>
                      <a:pt x="366" y="18"/>
                      <a:pt x="220" y="0"/>
                      <a:pt x="119" y="79"/>
                    </a:cubicBezTo>
                    <a:cubicBezTo>
                      <a:pt x="18" y="157"/>
                      <a:pt x="0" y="303"/>
                      <a:pt x="79" y="404"/>
                    </a:cubicBezTo>
                    <a:cubicBezTo>
                      <a:pt x="158" y="505"/>
                      <a:pt x="304" y="523"/>
                      <a:pt x="405" y="444"/>
                    </a:cubicBezTo>
                    <a:cubicBezTo>
                      <a:pt x="506" y="366"/>
                      <a:pt x="524" y="220"/>
                      <a:pt x="445" y="119"/>
                    </a:cubicBezTo>
                    <a:close/>
                    <a:moveTo>
                      <a:pt x="373" y="404"/>
                    </a:moveTo>
                    <a:cubicBezTo>
                      <a:pt x="294" y="465"/>
                      <a:pt x="181" y="451"/>
                      <a:pt x="119" y="373"/>
                    </a:cubicBezTo>
                    <a:cubicBezTo>
                      <a:pt x="58" y="294"/>
                      <a:pt x="72" y="180"/>
                      <a:pt x="151" y="119"/>
                    </a:cubicBezTo>
                    <a:cubicBezTo>
                      <a:pt x="229" y="58"/>
                      <a:pt x="343" y="72"/>
                      <a:pt x="404" y="150"/>
                    </a:cubicBezTo>
                    <a:cubicBezTo>
                      <a:pt x="466" y="229"/>
                      <a:pt x="452" y="343"/>
                      <a:pt x="373" y="404"/>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68" name="Freeform 220"/>
              <p:cNvSpPr/>
              <p:nvPr/>
            </p:nvSpPr>
            <p:spPr bwMode="auto">
              <a:xfrm>
                <a:off x="4957763" y="6691313"/>
                <a:ext cx="71438" cy="71438"/>
              </a:xfrm>
              <a:custGeom>
                <a:avLst/>
                <a:gdLst>
                  <a:gd name="T0" fmla="*/ 78 w 92"/>
                  <a:gd name="T1" fmla="*/ 72 h 92"/>
                  <a:gd name="T2" fmla="*/ 64 w 92"/>
                  <a:gd name="T3" fmla="*/ 83 h 92"/>
                  <a:gd name="T4" fmla="*/ 27 w 92"/>
                  <a:gd name="T5" fmla="*/ 78 h 92"/>
                  <a:gd name="T6" fmla="*/ 0 w 92"/>
                  <a:gd name="T7" fmla="*/ 44 h 92"/>
                  <a:gd name="T8" fmla="*/ 56 w 92"/>
                  <a:gd name="T9" fmla="*/ 0 h 92"/>
                  <a:gd name="T10" fmla="*/ 83 w 92"/>
                  <a:gd name="T11" fmla="*/ 34 h 92"/>
                  <a:gd name="T12" fmla="*/ 78 w 92"/>
                  <a:gd name="T13" fmla="*/ 72 h 92"/>
                </a:gdLst>
                <a:ahLst/>
                <a:cxnLst>
                  <a:cxn ang="0">
                    <a:pos x="T0" y="T1"/>
                  </a:cxn>
                  <a:cxn ang="0">
                    <a:pos x="T2" y="T3"/>
                  </a:cxn>
                  <a:cxn ang="0">
                    <a:pos x="T4" y="T5"/>
                  </a:cxn>
                  <a:cxn ang="0">
                    <a:pos x="T6" y="T7"/>
                  </a:cxn>
                  <a:cxn ang="0">
                    <a:pos x="T8" y="T9"/>
                  </a:cxn>
                  <a:cxn ang="0">
                    <a:pos x="T10" y="T11"/>
                  </a:cxn>
                  <a:cxn ang="0">
                    <a:pos x="T12" y="T13"/>
                  </a:cxn>
                </a:cxnLst>
                <a:rect l="0" t="0" r="r" b="b"/>
                <a:pathLst>
                  <a:path w="92" h="92">
                    <a:moveTo>
                      <a:pt x="78" y="72"/>
                    </a:moveTo>
                    <a:cubicBezTo>
                      <a:pt x="64" y="83"/>
                      <a:pt x="64" y="83"/>
                      <a:pt x="64" y="83"/>
                    </a:cubicBezTo>
                    <a:cubicBezTo>
                      <a:pt x="53" y="92"/>
                      <a:pt x="36" y="90"/>
                      <a:pt x="27" y="78"/>
                    </a:cubicBezTo>
                    <a:cubicBezTo>
                      <a:pt x="0" y="44"/>
                      <a:pt x="0" y="44"/>
                      <a:pt x="0" y="44"/>
                    </a:cubicBezTo>
                    <a:cubicBezTo>
                      <a:pt x="56" y="0"/>
                      <a:pt x="56" y="0"/>
                      <a:pt x="56" y="0"/>
                    </a:cubicBezTo>
                    <a:cubicBezTo>
                      <a:pt x="83" y="34"/>
                      <a:pt x="83" y="34"/>
                      <a:pt x="83" y="34"/>
                    </a:cubicBezTo>
                    <a:cubicBezTo>
                      <a:pt x="92" y="46"/>
                      <a:pt x="90" y="63"/>
                      <a:pt x="78" y="72"/>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grpSp>
        <p:grpSp>
          <p:nvGrpSpPr>
            <p:cNvPr id="69" name="Group 259"/>
            <p:cNvGrpSpPr/>
            <p:nvPr/>
          </p:nvGrpSpPr>
          <p:grpSpPr>
            <a:xfrm>
              <a:off x="4966" y="2494"/>
              <a:ext cx="613" cy="703"/>
              <a:chOff x="4638675" y="4654550"/>
              <a:chExt cx="388938" cy="446088"/>
            </a:xfrm>
            <a:solidFill>
              <a:sysClr val="window" lastClr="FFFFFF"/>
            </a:solidFill>
          </p:grpSpPr>
          <p:sp>
            <p:nvSpPr>
              <p:cNvPr id="70" name="Freeform 241"/>
              <p:cNvSpPr>
                <a:spLocks noEditPoints="1"/>
              </p:cNvSpPr>
              <p:nvPr/>
            </p:nvSpPr>
            <p:spPr bwMode="auto">
              <a:xfrm>
                <a:off x="4638675" y="4654550"/>
                <a:ext cx="388938" cy="446088"/>
              </a:xfrm>
              <a:custGeom>
                <a:avLst/>
                <a:gdLst>
                  <a:gd name="T0" fmla="*/ 507 w 507"/>
                  <a:gd name="T1" fmla="*/ 118 h 581"/>
                  <a:gd name="T2" fmla="*/ 507 w 507"/>
                  <a:gd name="T3" fmla="*/ 143 h 581"/>
                  <a:gd name="T4" fmla="*/ 506 w 507"/>
                  <a:gd name="T5" fmla="*/ 229 h 581"/>
                  <a:gd name="T6" fmla="*/ 496 w 507"/>
                  <a:gd name="T7" fmla="*/ 296 h 581"/>
                  <a:gd name="T8" fmla="*/ 268 w 507"/>
                  <a:gd name="T9" fmla="*/ 576 h 581"/>
                  <a:gd name="T10" fmla="*/ 257 w 507"/>
                  <a:gd name="T11" fmla="*/ 580 h 581"/>
                  <a:gd name="T12" fmla="*/ 253 w 507"/>
                  <a:gd name="T13" fmla="*/ 581 h 581"/>
                  <a:gd name="T14" fmla="*/ 250 w 507"/>
                  <a:gd name="T15" fmla="*/ 580 h 581"/>
                  <a:gd name="T16" fmla="*/ 239 w 507"/>
                  <a:gd name="T17" fmla="*/ 576 h 581"/>
                  <a:gd name="T18" fmla="*/ 10 w 507"/>
                  <a:gd name="T19" fmla="*/ 296 h 581"/>
                  <a:gd name="T20" fmla="*/ 1 w 507"/>
                  <a:gd name="T21" fmla="*/ 229 h 581"/>
                  <a:gd name="T22" fmla="*/ 0 w 507"/>
                  <a:gd name="T23" fmla="*/ 143 h 581"/>
                  <a:gd name="T24" fmla="*/ 0 w 507"/>
                  <a:gd name="T25" fmla="*/ 118 h 581"/>
                  <a:gd name="T26" fmla="*/ 7 w 507"/>
                  <a:gd name="T27" fmla="*/ 109 h 581"/>
                  <a:gd name="T28" fmla="*/ 31 w 507"/>
                  <a:gd name="T29" fmla="*/ 102 h 581"/>
                  <a:gd name="T30" fmla="*/ 148 w 507"/>
                  <a:gd name="T31" fmla="*/ 44 h 581"/>
                  <a:gd name="T32" fmla="*/ 253 w 507"/>
                  <a:gd name="T33" fmla="*/ 0 h 581"/>
                  <a:gd name="T34" fmla="*/ 359 w 507"/>
                  <a:gd name="T35" fmla="*/ 44 h 581"/>
                  <a:gd name="T36" fmla="*/ 476 w 507"/>
                  <a:gd name="T37" fmla="*/ 102 h 581"/>
                  <a:gd name="T38" fmla="*/ 500 w 507"/>
                  <a:gd name="T39" fmla="*/ 109 h 581"/>
                  <a:gd name="T40" fmla="*/ 507 w 507"/>
                  <a:gd name="T41" fmla="*/ 118 h 581"/>
                  <a:gd name="T42" fmla="*/ 488 w 507"/>
                  <a:gd name="T43" fmla="*/ 125 h 581"/>
                  <a:gd name="T44" fmla="*/ 471 w 507"/>
                  <a:gd name="T45" fmla="*/ 120 h 581"/>
                  <a:gd name="T46" fmla="*/ 349 w 507"/>
                  <a:gd name="T47" fmla="*/ 59 h 581"/>
                  <a:gd name="T48" fmla="*/ 253 w 507"/>
                  <a:gd name="T49" fmla="*/ 19 h 581"/>
                  <a:gd name="T50" fmla="*/ 158 w 507"/>
                  <a:gd name="T51" fmla="*/ 59 h 581"/>
                  <a:gd name="T52" fmla="*/ 36 w 507"/>
                  <a:gd name="T53" fmla="*/ 120 h 581"/>
                  <a:gd name="T54" fmla="*/ 19 w 507"/>
                  <a:gd name="T55" fmla="*/ 125 h 581"/>
                  <a:gd name="T56" fmla="*/ 19 w 507"/>
                  <a:gd name="T57" fmla="*/ 143 h 581"/>
                  <a:gd name="T58" fmla="*/ 20 w 507"/>
                  <a:gd name="T59" fmla="*/ 228 h 581"/>
                  <a:gd name="T60" fmla="*/ 29 w 507"/>
                  <a:gd name="T61" fmla="*/ 292 h 581"/>
                  <a:gd name="T62" fmla="*/ 245 w 507"/>
                  <a:gd name="T63" fmla="*/ 559 h 581"/>
                  <a:gd name="T64" fmla="*/ 253 w 507"/>
                  <a:gd name="T65" fmla="*/ 562 h 581"/>
                  <a:gd name="T66" fmla="*/ 262 w 507"/>
                  <a:gd name="T67" fmla="*/ 559 h 581"/>
                  <a:gd name="T68" fmla="*/ 478 w 507"/>
                  <a:gd name="T69" fmla="*/ 292 h 581"/>
                  <a:gd name="T70" fmla="*/ 487 w 507"/>
                  <a:gd name="T71" fmla="*/ 228 h 581"/>
                  <a:gd name="T72" fmla="*/ 488 w 507"/>
                  <a:gd name="T73" fmla="*/ 143 h 581"/>
                  <a:gd name="T74" fmla="*/ 488 w 507"/>
                  <a:gd name="T75" fmla="*/ 125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07" h="581">
                    <a:moveTo>
                      <a:pt x="507" y="118"/>
                    </a:moveTo>
                    <a:cubicBezTo>
                      <a:pt x="507" y="143"/>
                      <a:pt x="507" y="143"/>
                      <a:pt x="507" y="143"/>
                    </a:cubicBezTo>
                    <a:cubicBezTo>
                      <a:pt x="507" y="151"/>
                      <a:pt x="507" y="217"/>
                      <a:pt x="506" y="229"/>
                    </a:cubicBezTo>
                    <a:cubicBezTo>
                      <a:pt x="504" y="252"/>
                      <a:pt x="501" y="275"/>
                      <a:pt x="496" y="296"/>
                    </a:cubicBezTo>
                    <a:cubicBezTo>
                      <a:pt x="451" y="505"/>
                      <a:pt x="276" y="573"/>
                      <a:pt x="268" y="576"/>
                    </a:cubicBezTo>
                    <a:cubicBezTo>
                      <a:pt x="257" y="580"/>
                      <a:pt x="257" y="580"/>
                      <a:pt x="257" y="580"/>
                    </a:cubicBezTo>
                    <a:cubicBezTo>
                      <a:pt x="256" y="581"/>
                      <a:pt x="255" y="581"/>
                      <a:pt x="253" y="581"/>
                    </a:cubicBezTo>
                    <a:cubicBezTo>
                      <a:pt x="252" y="581"/>
                      <a:pt x="251" y="581"/>
                      <a:pt x="250" y="580"/>
                    </a:cubicBezTo>
                    <a:cubicBezTo>
                      <a:pt x="239" y="576"/>
                      <a:pt x="239" y="576"/>
                      <a:pt x="239" y="576"/>
                    </a:cubicBezTo>
                    <a:cubicBezTo>
                      <a:pt x="231" y="573"/>
                      <a:pt x="56" y="505"/>
                      <a:pt x="10" y="296"/>
                    </a:cubicBezTo>
                    <a:cubicBezTo>
                      <a:pt x="6" y="275"/>
                      <a:pt x="3" y="252"/>
                      <a:pt x="1" y="229"/>
                    </a:cubicBezTo>
                    <a:cubicBezTo>
                      <a:pt x="0" y="217"/>
                      <a:pt x="0" y="151"/>
                      <a:pt x="0" y="143"/>
                    </a:cubicBezTo>
                    <a:cubicBezTo>
                      <a:pt x="0" y="118"/>
                      <a:pt x="0" y="118"/>
                      <a:pt x="0" y="118"/>
                    </a:cubicBezTo>
                    <a:cubicBezTo>
                      <a:pt x="0" y="114"/>
                      <a:pt x="3" y="110"/>
                      <a:pt x="7" y="109"/>
                    </a:cubicBezTo>
                    <a:cubicBezTo>
                      <a:pt x="31" y="102"/>
                      <a:pt x="31" y="102"/>
                      <a:pt x="31" y="102"/>
                    </a:cubicBezTo>
                    <a:cubicBezTo>
                      <a:pt x="79" y="88"/>
                      <a:pt x="116" y="65"/>
                      <a:pt x="148" y="44"/>
                    </a:cubicBezTo>
                    <a:cubicBezTo>
                      <a:pt x="185" y="20"/>
                      <a:pt x="216" y="0"/>
                      <a:pt x="253" y="0"/>
                    </a:cubicBezTo>
                    <a:cubicBezTo>
                      <a:pt x="291" y="0"/>
                      <a:pt x="322" y="20"/>
                      <a:pt x="359" y="44"/>
                    </a:cubicBezTo>
                    <a:cubicBezTo>
                      <a:pt x="391" y="65"/>
                      <a:pt x="428" y="88"/>
                      <a:pt x="476" y="102"/>
                    </a:cubicBezTo>
                    <a:cubicBezTo>
                      <a:pt x="500" y="109"/>
                      <a:pt x="500" y="109"/>
                      <a:pt x="500" y="109"/>
                    </a:cubicBezTo>
                    <a:cubicBezTo>
                      <a:pt x="504" y="110"/>
                      <a:pt x="507" y="114"/>
                      <a:pt x="507" y="118"/>
                    </a:cubicBezTo>
                    <a:close/>
                    <a:moveTo>
                      <a:pt x="488" y="125"/>
                    </a:moveTo>
                    <a:cubicBezTo>
                      <a:pt x="471" y="120"/>
                      <a:pt x="471" y="120"/>
                      <a:pt x="471" y="120"/>
                    </a:cubicBezTo>
                    <a:cubicBezTo>
                      <a:pt x="420" y="105"/>
                      <a:pt x="382" y="81"/>
                      <a:pt x="349" y="59"/>
                    </a:cubicBezTo>
                    <a:cubicBezTo>
                      <a:pt x="315" y="38"/>
                      <a:pt x="286" y="19"/>
                      <a:pt x="253" y="19"/>
                    </a:cubicBezTo>
                    <a:cubicBezTo>
                      <a:pt x="221" y="19"/>
                      <a:pt x="192" y="38"/>
                      <a:pt x="158" y="59"/>
                    </a:cubicBezTo>
                    <a:cubicBezTo>
                      <a:pt x="125" y="81"/>
                      <a:pt x="87" y="105"/>
                      <a:pt x="36" y="120"/>
                    </a:cubicBezTo>
                    <a:cubicBezTo>
                      <a:pt x="19" y="125"/>
                      <a:pt x="19" y="125"/>
                      <a:pt x="19" y="125"/>
                    </a:cubicBezTo>
                    <a:cubicBezTo>
                      <a:pt x="19" y="143"/>
                      <a:pt x="19" y="143"/>
                      <a:pt x="19" y="143"/>
                    </a:cubicBezTo>
                    <a:cubicBezTo>
                      <a:pt x="19" y="152"/>
                      <a:pt x="19" y="217"/>
                      <a:pt x="20" y="228"/>
                    </a:cubicBezTo>
                    <a:cubicBezTo>
                      <a:pt x="21" y="250"/>
                      <a:pt x="24" y="272"/>
                      <a:pt x="29" y="292"/>
                    </a:cubicBezTo>
                    <a:cubicBezTo>
                      <a:pt x="72" y="492"/>
                      <a:pt x="238" y="556"/>
                      <a:pt x="245" y="559"/>
                    </a:cubicBezTo>
                    <a:cubicBezTo>
                      <a:pt x="253" y="562"/>
                      <a:pt x="253" y="562"/>
                      <a:pt x="253" y="562"/>
                    </a:cubicBezTo>
                    <a:cubicBezTo>
                      <a:pt x="262" y="559"/>
                      <a:pt x="262" y="559"/>
                      <a:pt x="262" y="559"/>
                    </a:cubicBezTo>
                    <a:cubicBezTo>
                      <a:pt x="269" y="556"/>
                      <a:pt x="435" y="492"/>
                      <a:pt x="478" y="292"/>
                    </a:cubicBezTo>
                    <a:cubicBezTo>
                      <a:pt x="483" y="272"/>
                      <a:pt x="486" y="250"/>
                      <a:pt x="487" y="228"/>
                    </a:cubicBezTo>
                    <a:cubicBezTo>
                      <a:pt x="488" y="217"/>
                      <a:pt x="488" y="152"/>
                      <a:pt x="488" y="143"/>
                    </a:cubicBezTo>
                    <a:lnTo>
                      <a:pt x="488" y="125"/>
                    </a:ln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71" name="Freeform 242"/>
              <p:cNvSpPr/>
              <p:nvPr/>
            </p:nvSpPr>
            <p:spPr bwMode="auto">
              <a:xfrm>
                <a:off x="4670425" y="4686300"/>
                <a:ext cx="161925" cy="188913"/>
              </a:xfrm>
              <a:custGeom>
                <a:avLst/>
                <a:gdLst>
                  <a:gd name="T0" fmla="*/ 211 w 211"/>
                  <a:gd name="T1" fmla="*/ 183 h 244"/>
                  <a:gd name="T2" fmla="*/ 211 w 211"/>
                  <a:gd name="T3" fmla="*/ 244 h 244"/>
                  <a:gd name="T4" fmla="*/ 10 w 211"/>
                  <a:gd name="T5" fmla="*/ 244 h 244"/>
                  <a:gd name="T6" fmla="*/ 2 w 211"/>
                  <a:gd name="T7" fmla="*/ 183 h 244"/>
                  <a:gd name="T8" fmla="*/ 0 w 211"/>
                  <a:gd name="T9" fmla="*/ 100 h 244"/>
                  <a:gd name="T10" fmla="*/ 211 w 211"/>
                  <a:gd name="T11" fmla="*/ 0 h 244"/>
                  <a:gd name="T12" fmla="*/ 211 w 211"/>
                  <a:gd name="T13" fmla="*/ 183 h 244"/>
                </a:gdLst>
                <a:ahLst/>
                <a:cxnLst>
                  <a:cxn ang="0">
                    <a:pos x="T0" y="T1"/>
                  </a:cxn>
                  <a:cxn ang="0">
                    <a:pos x="T2" y="T3"/>
                  </a:cxn>
                  <a:cxn ang="0">
                    <a:pos x="T4" y="T5"/>
                  </a:cxn>
                  <a:cxn ang="0">
                    <a:pos x="T6" y="T7"/>
                  </a:cxn>
                  <a:cxn ang="0">
                    <a:pos x="T8" y="T9"/>
                  </a:cxn>
                  <a:cxn ang="0">
                    <a:pos x="T10" y="T11"/>
                  </a:cxn>
                  <a:cxn ang="0">
                    <a:pos x="T12" y="T13"/>
                  </a:cxn>
                </a:cxnLst>
                <a:rect l="0" t="0" r="r" b="b"/>
                <a:pathLst>
                  <a:path w="211" h="244">
                    <a:moveTo>
                      <a:pt x="211" y="183"/>
                    </a:moveTo>
                    <a:cubicBezTo>
                      <a:pt x="211" y="244"/>
                      <a:pt x="211" y="244"/>
                      <a:pt x="211" y="244"/>
                    </a:cubicBezTo>
                    <a:cubicBezTo>
                      <a:pt x="10" y="244"/>
                      <a:pt x="10" y="244"/>
                      <a:pt x="10" y="244"/>
                    </a:cubicBezTo>
                    <a:cubicBezTo>
                      <a:pt x="6" y="225"/>
                      <a:pt x="3" y="205"/>
                      <a:pt x="2" y="183"/>
                    </a:cubicBezTo>
                    <a:cubicBezTo>
                      <a:pt x="1" y="174"/>
                      <a:pt x="0" y="110"/>
                      <a:pt x="0" y="100"/>
                    </a:cubicBezTo>
                    <a:cubicBezTo>
                      <a:pt x="106" y="70"/>
                      <a:pt x="160" y="0"/>
                      <a:pt x="211" y="0"/>
                    </a:cubicBezTo>
                    <a:lnTo>
                      <a:pt x="211" y="183"/>
                    </a:ln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72" name="Freeform 243"/>
              <p:cNvSpPr/>
              <p:nvPr/>
            </p:nvSpPr>
            <p:spPr bwMode="auto">
              <a:xfrm>
                <a:off x="4832350" y="4875213"/>
                <a:ext cx="155575" cy="190500"/>
              </a:xfrm>
              <a:custGeom>
                <a:avLst/>
                <a:gdLst>
                  <a:gd name="T0" fmla="*/ 0 w 202"/>
                  <a:gd name="T1" fmla="*/ 249 h 249"/>
                  <a:gd name="T2" fmla="*/ 202 w 202"/>
                  <a:gd name="T3" fmla="*/ 0 h 249"/>
                  <a:gd name="T4" fmla="*/ 0 w 202"/>
                  <a:gd name="T5" fmla="*/ 0 h 249"/>
                  <a:gd name="T6" fmla="*/ 0 w 202"/>
                  <a:gd name="T7" fmla="*/ 249 h 249"/>
                </a:gdLst>
                <a:ahLst/>
                <a:cxnLst>
                  <a:cxn ang="0">
                    <a:pos x="T0" y="T1"/>
                  </a:cxn>
                  <a:cxn ang="0">
                    <a:pos x="T2" y="T3"/>
                  </a:cxn>
                  <a:cxn ang="0">
                    <a:pos x="T4" y="T5"/>
                  </a:cxn>
                  <a:cxn ang="0">
                    <a:pos x="T6" y="T7"/>
                  </a:cxn>
                </a:cxnLst>
                <a:rect l="0" t="0" r="r" b="b"/>
                <a:pathLst>
                  <a:path w="202" h="249">
                    <a:moveTo>
                      <a:pt x="0" y="249"/>
                    </a:moveTo>
                    <a:cubicBezTo>
                      <a:pt x="0" y="249"/>
                      <a:pt x="161" y="189"/>
                      <a:pt x="202" y="0"/>
                    </a:cubicBezTo>
                    <a:cubicBezTo>
                      <a:pt x="0" y="0"/>
                      <a:pt x="0" y="0"/>
                      <a:pt x="0" y="0"/>
                    </a:cubicBezTo>
                    <a:lnTo>
                      <a:pt x="0" y="249"/>
                    </a:ln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grpSp>
        <p:grpSp>
          <p:nvGrpSpPr>
            <p:cNvPr id="73" name="Group 268"/>
            <p:cNvGrpSpPr/>
            <p:nvPr/>
          </p:nvGrpSpPr>
          <p:grpSpPr>
            <a:xfrm>
              <a:off x="8711" y="6137"/>
              <a:ext cx="485" cy="770"/>
              <a:chOff x="3824288" y="5486400"/>
              <a:chExt cx="307975" cy="488950"/>
            </a:xfrm>
            <a:solidFill>
              <a:sysClr val="window" lastClr="FFFFFF"/>
            </a:solidFill>
          </p:grpSpPr>
          <p:sp>
            <p:nvSpPr>
              <p:cNvPr id="74" name="Freeform 248"/>
              <p:cNvSpPr>
                <a:spLocks noEditPoints="1"/>
              </p:cNvSpPr>
              <p:nvPr/>
            </p:nvSpPr>
            <p:spPr bwMode="auto">
              <a:xfrm>
                <a:off x="3824288" y="5486400"/>
                <a:ext cx="307975" cy="338138"/>
              </a:xfrm>
              <a:custGeom>
                <a:avLst/>
                <a:gdLst>
                  <a:gd name="T0" fmla="*/ 227 w 401"/>
                  <a:gd name="T1" fmla="*/ 250 h 440"/>
                  <a:gd name="T2" fmla="*/ 215 w 401"/>
                  <a:gd name="T3" fmla="*/ 251 h 440"/>
                  <a:gd name="T4" fmla="*/ 224 w 401"/>
                  <a:gd name="T5" fmla="*/ 283 h 440"/>
                  <a:gd name="T6" fmla="*/ 200 w 401"/>
                  <a:gd name="T7" fmla="*/ 329 h 440"/>
                  <a:gd name="T8" fmla="*/ 175 w 401"/>
                  <a:gd name="T9" fmla="*/ 283 h 440"/>
                  <a:gd name="T10" fmla="*/ 187 w 401"/>
                  <a:gd name="T11" fmla="*/ 251 h 440"/>
                  <a:gd name="T12" fmla="*/ 181 w 401"/>
                  <a:gd name="T13" fmla="*/ 250 h 440"/>
                  <a:gd name="T14" fmla="*/ 148 w 401"/>
                  <a:gd name="T15" fmla="*/ 283 h 440"/>
                  <a:gd name="T16" fmla="*/ 148 w 401"/>
                  <a:gd name="T17" fmla="*/ 440 h 440"/>
                  <a:gd name="T18" fmla="*/ 254 w 401"/>
                  <a:gd name="T19" fmla="*/ 440 h 440"/>
                  <a:gd name="T20" fmla="*/ 254 w 401"/>
                  <a:gd name="T21" fmla="*/ 280 h 440"/>
                  <a:gd name="T22" fmla="*/ 227 w 401"/>
                  <a:gd name="T23" fmla="*/ 250 h 440"/>
                  <a:gd name="T24" fmla="*/ 401 w 401"/>
                  <a:gd name="T25" fmla="*/ 201 h 440"/>
                  <a:gd name="T26" fmla="*/ 200 w 401"/>
                  <a:gd name="T27" fmla="*/ 0 h 440"/>
                  <a:gd name="T28" fmla="*/ 0 w 401"/>
                  <a:gd name="T29" fmla="*/ 201 h 440"/>
                  <a:gd name="T30" fmla="*/ 0 w 401"/>
                  <a:gd name="T31" fmla="*/ 211 h 440"/>
                  <a:gd name="T32" fmla="*/ 0 w 401"/>
                  <a:gd name="T33" fmla="*/ 220 h 440"/>
                  <a:gd name="T34" fmla="*/ 84 w 401"/>
                  <a:gd name="T35" fmla="*/ 375 h 440"/>
                  <a:gd name="T36" fmla="*/ 113 w 401"/>
                  <a:gd name="T37" fmla="*/ 440 h 440"/>
                  <a:gd name="T38" fmla="*/ 113 w 401"/>
                  <a:gd name="T39" fmla="*/ 440 h 440"/>
                  <a:gd name="T40" fmla="*/ 131 w 401"/>
                  <a:gd name="T41" fmla="*/ 440 h 440"/>
                  <a:gd name="T42" fmla="*/ 131 w 401"/>
                  <a:gd name="T43" fmla="*/ 283 h 440"/>
                  <a:gd name="T44" fmla="*/ 181 w 401"/>
                  <a:gd name="T45" fmla="*/ 234 h 440"/>
                  <a:gd name="T46" fmla="*/ 202 w 401"/>
                  <a:gd name="T47" fmla="*/ 239 h 440"/>
                  <a:gd name="T48" fmla="*/ 227 w 401"/>
                  <a:gd name="T49" fmla="*/ 233 h 440"/>
                  <a:gd name="T50" fmla="*/ 271 w 401"/>
                  <a:gd name="T51" fmla="*/ 280 h 440"/>
                  <a:gd name="T52" fmla="*/ 271 w 401"/>
                  <a:gd name="T53" fmla="*/ 440 h 440"/>
                  <a:gd name="T54" fmla="*/ 288 w 401"/>
                  <a:gd name="T55" fmla="*/ 440 h 440"/>
                  <a:gd name="T56" fmla="*/ 288 w 401"/>
                  <a:gd name="T57" fmla="*/ 440 h 440"/>
                  <a:gd name="T58" fmla="*/ 317 w 401"/>
                  <a:gd name="T59" fmla="*/ 375 h 440"/>
                  <a:gd name="T60" fmla="*/ 401 w 401"/>
                  <a:gd name="T61" fmla="*/ 220 h 440"/>
                  <a:gd name="T62" fmla="*/ 401 w 401"/>
                  <a:gd name="T63" fmla="*/ 211 h 440"/>
                  <a:gd name="T64" fmla="*/ 401 w 401"/>
                  <a:gd name="T65" fmla="*/ 201 h 440"/>
                  <a:gd name="T66" fmla="*/ 208 w 401"/>
                  <a:gd name="T67" fmla="*/ 283 h 440"/>
                  <a:gd name="T68" fmla="*/ 201 w 401"/>
                  <a:gd name="T69" fmla="*/ 260 h 440"/>
                  <a:gd name="T70" fmla="*/ 192 w 401"/>
                  <a:gd name="T71" fmla="*/ 283 h 440"/>
                  <a:gd name="T72" fmla="*/ 200 w 401"/>
                  <a:gd name="T73" fmla="*/ 313 h 440"/>
                  <a:gd name="T74" fmla="*/ 208 w 401"/>
                  <a:gd name="T75" fmla="*/ 283 h 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01" h="440">
                    <a:moveTo>
                      <a:pt x="227" y="250"/>
                    </a:moveTo>
                    <a:cubicBezTo>
                      <a:pt x="223" y="250"/>
                      <a:pt x="219" y="250"/>
                      <a:pt x="215" y="251"/>
                    </a:cubicBezTo>
                    <a:cubicBezTo>
                      <a:pt x="221" y="260"/>
                      <a:pt x="224" y="270"/>
                      <a:pt x="224" y="283"/>
                    </a:cubicBezTo>
                    <a:cubicBezTo>
                      <a:pt x="224" y="317"/>
                      <a:pt x="211" y="329"/>
                      <a:pt x="200" y="329"/>
                    </a:cubicBezTo>
                    <a:cubicBezTo>
                      <a:pt x="188" y="329"/>
                      <a:pt x="175" y="315"/>
                      <a:pt x="175" y="283"/>
                    </a:cubicBezTo>
                    <a:cubicBezTo>
                      <a:pt x="175" y="270"/>
                      <a:pt x="180" y="259"/>
                      <a:pt x="187" y="251"/>
                    </a:cubicBezTo>
                    <a:cubicBezTo>
                      <a:pt x="185" y="250"/>
                      <a:pt x="183" y="250"/>
                      <a:pt x="181" y="250"/>
                    </a:cubicBezTo>
                    <a:cubicBezTo>
                      <a:pt x="165" y="250"/>
                      <a:pt x="148" y="262"/>
                      <a:pt x="148" y="283"/>
                    </a:cubicBezTo>
                    <a:cubicBezTo>
                      <a:pt x="148" y="440"/>
                      <a:pt x="148" y="440"/>
                      <a:pt x="148" y="440"/>
                    </a:cubicBezTo>
                    <a:cubicBezTo>
                      <a:pt x="254" y="440"/>
                      <a:pt x="254" y="440"/>
                      <a:pt x="254" y="440"/>
                    </a:cubicBezTo>
                    <a:cubicBezTo>
                      <a:pt x="254" y="280"/>
                      <a:pt x="254" y="280"/>
                      <a:pt x="254" y="280"/>
                    </a:cubicBezTo>
                    <a:cubicBezTo>
                      <a:pt x="254" y="252"/>
                      <a:pt x="233" y="250"/>
                      <a:pt x="227" y="250"/>
                    </a:cubicBezTo>
                    <a:close/>
                    <a:moveTo>
                      <a:pt x="401" y="201"/>
                    </a:moveTo>
                    <a:cubicBezTo>
                      <a:pt x="401" y="90"/>
                      <a:pt x="311" y="0"/>
                      <a:pt x="200" y="0"/>
                    </a:cubicBezTo>
                    <a:cubicBezTo>
                      <a:pt x="89" y="0"/>
                      <a:pt x="0" y="90"/>
                      <a:pt x="0" y="201"/>
                    </a:cubicBezTo>
                    <a:cubicBezTo>
                      <a:pt x="0" y="204"/>
                      <a:pt x="0" y="208"/>
                      <a:pt x="0" y="211"/>
                    </a:cubicBezTo>
                    <a:cubicBezTo>
                      <a:pt x="0" y="214"/>
                      <a:pt x="0" y="217"/>
                      <a:pt x="0" y="220"/>
                    </a:cubicBezTo>
                    <a:cubicBezTo>
                      <a:pt x="0" y="300"/>
                      <a:pt x="84" y="375"/>
                      <a:pt x="84" y="375"/>
                    </a:cubicBezTo>
                    <a:cubicBezTo>
                      <a:pt x="100" y="390"/>
                      <a:pt x="113" y="419"/>
                      <a:pt x="113" y="440"/>
                    </a:cubicBezTo>
                    <a:cubicBezTo>
                      <a:pt x="113" y="440"/>
                      <a:pt x="113" y="440"/>
                      <a:pt x="113" y="440"/>
                    </a:cubicBezTo>
                    <a:cubicBezTo>
                      <a:pt x="131" y="440"/>
                      <a:pt x="131" y="440"/>
                      <a:pt x="131" y="440"/>
                    </a:cubicBezTo>
                    <a:cubicBezTo>
                      <a:pt x="131" y="283"/>
                      <a:pt x="131" y="283"/>
                      <a:pt x="131" y="283"/>
                    </a:cubicBezTo>
                    <a:cubicBezTo>
                      <a:pt x="131" y="252"/>
                      <a:pt x="156" y="234"/>
                      <a:pt x="181" y="234"/>
                    </a:cubicBezTo>
                    <a:cubicBezTo>
                      <a:pt x="189" y="234"/>
                      <a:pt x="196" y="236"/>
                      <a:pt x="202" y="239"/>
                    </a:cubicBezTo>
                    <a:cubicBezTo>
                      <a:pt x="210" y="235"/>
                      <a:pt x="218" y="233"/>
                      <a:pt x="227" y="233"/>
                    </a:cubicBezTo>
                    <a:cubicBezTo>
                      <a:pt x="249" y="233"/>
                      <a:pt x="271" y="248"/>
                      <a:pt x="271" y="280"/>
                    </a:cubicBezTo>
                    <a:cubicBezTo>
                      <a:pt x="271" y="440"/>
                      <a:pt x="271" y="440"/>
                      <a:pt x="271" y="440"/>
                    </a:cubicBezTo>
                    <a:cubicBezTo>
                      <a:pt x="288" y="440"/>
                      <a:pt x="288" y="440"/>
                      <a:pt x="288" y="440"/>
                    </a:cubicBezTo>
                    <a:cubicBezTo>
                      <a:pt x="288" y="440"/>
                      <a:pt x="288" y="440"/>
                      <a:pt x="288" y="440"/>
                    </a:cubicBezTo>
                    <a:cubicBezTo>
                      <a:pt x="288" y="419"/>
                      <a:pt x="301" y="390"/>
                      <a:pt x="317" y="375"/>
                    </a:cubicBezTo>
                    <a:cubicBezTo>
                      <a:pt x="317" y="375"/>
                      <a:pt x="401" y="300"/>
                      <a:pt x="401" y="220"/>
                    </a:cubicBezTo>
                    <a:cubicBezTo>
                      <a:pt x="401" y="217"/>
                      <a:pt x="401" y="214"/>
                      <a:pt x="401" y="211"/>
                    </a:cubicBezTo>
                    <a:cubicBezTo>
                      <a:pt x="401" y="208"/>
                      <a:pt x="401" y="204"/>
                      <a:pt x="401" y="201"/>
                    </a:cubicBezTo>
                    <a:close/>
                    <a:moveTo>
                      <a:pt x="208" y="283"/>
                    </a:moveTo>
                    <a:cubicBezTo>
                      <a:pt x="208" y="272"/>
                      <a:pt x="205" y="265"/>
                      <a:pt x="201" y="260"/>
                    </a:cubicBezTo>
                    <a:cubicBezTo>
                      <a:pt x="195" y="265"/>
                      <a:pt x="192" y="273"/>
                      <a:pt x="192" y="283"/>
                    </a:cubicBezTo>
                    <a:cubicBezTo>
                      <a:pt x="192" y="304"/>
                      <a:pt x="198" y="312"/>
                      <a:pt x="200" y="313"/>
                    </a:cubicBezTo>
                    <a:cubicBezTo>
                      <a:pt x="201" y="312"/>
                      <a:pt x="208" y="306"/>
                      <a:pt x="208" y="283"/>
                    </a:cubicBez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75" name="Freeform 249"/>
              <p:cNvSpPr/>
              <p:nvPr/>
            </p:nvSpPr>
            <p:spPr bwMode="auto">
              <a:xfrm>
                <a:off x="3917950" y="5843588"/>
                <a:ext cx="119063" cy="25400"/>
              </a:xfrm>
              <a:custGeom>
                <a:avLst/>
                <a:gdLst>
                  <a:gd name="T0" fmla="*/ 145 w 154"/>
                  <a:gd name="T1" fmla="*/ 33 h 33"/>
                  <a:gd name="T2" fmla="*/ 154 w 154"/>
                  <a:gd name="T3" fmla="*/ 23 h 33"/>
                  <a:gd name="T4" fmla="*/ 154 w 154"/>
                  <a:gd name="T5" fmla="*/ 10 h 33"/>
                  <a:gd name="T6" fmla="*/ 145 w 154"/>
                  <a:gd name="T7" fmla="*/ 0 h 33"/>
                  <a:gd name="T8" fmla="*/ 9 w 154"/>
                  <a:gd name="T9" fmla="*/ 0 h 33"/>
                  <a:gd name="T10" fmla="*/ 0 w 154"/>
                  <a:gd name="T11" fmla="*/ 10 h 33"/>
                  <a:gd name="T12" fmla="*/ 0 w 154"/>
                  <a:gd name="T13" fmla="*/ 23 h 33"/>
                  <a:gd name="T14" fmla="*/ 9 w 154"/>
                  <a:gd name="T15" fmla="*/ 33 h 33"/>
                  <a:gd name="T16" fmla="*/ 145 w 154"/>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33">
                    <a:moveTo>
                      <a:pt x="145" y="33"/>
                    </a:moveTo>
                    <a:cubicBezTo>
                      <a:pt x="150" y="33"/>
                      <a:pt x="154" y="28"/>
                      <a:pt x="154" y="23"/>
                    </a:cubicBezTo>
                    <a:cubicBezTo>
                      <a:pt x="154" y="10"/>
                      <a:pt x="154" y="10"/>
                      <a:pt x="154" y="10"/>
                    </a:cubicBezTo>
                    <a:cubicBezTo>
                      <a:pt x="154" y="4"/>
                      <a:pt x="150" y="0"/>
                      <a:pt x="145" y="0"/>
                    </a:cubicBezTo>
                    <a:cubicBezTo>
                      <a:pt x="9" y="0"/>
                      <a:pt x="9" y="0"/>
                      <a:pt x="9" y="0"/>
                    </a:cubicBezTo>
                    <a:cubicBezTo>
                      <a:pt x="4" y="0"/>
                      <a:pt x="0" y="4"/>
                      <a:pt x="0" y="10"/>
                    </a:cubicBezTo>
                    <a:cubicBezTo>
                      <a:pt x="0" y="23"/>
                      <a:pt x="0" y="23"/>
                      <a:pt x="0" y="23"/>
                    </a:cubicBezTo>
                    <a:cubicBezTo>
                      <a:pt x="0" y="28"/>
                      <a:pt x="4" y="33"/>
                      <a:pt x="9" y="33"/>
                    </a:cubicBezTo>
                    <a:lnTo>
                      <a:pt x="145" y="33"/>
                    </a:ln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76" name="Freeform 250"/>
              <p:cNvSpPr/>
              <p:nvPr/>
            </p:nvSpPr>
            <p:spPr bwMode="auto">
              <a:xfrm>
                <a:off x="3917950" y="5880100"/>
                <a:ext cx="119063" cy="25400"/>
              </a:xfrm>
              <a:custGeom>
                <a:avLst/>
                <a:gdLst>
                  <a:gd name="T0" fmla="*/ 145 w 154"/>
                  <a:gd name="T1" fmla="*/ 33 h 33"/>
                  <a:gd name="T2" fmla="*/ 154 w 154"/>
                  <a:gd name="T3" fmla="*/ 23 h 33"/>
                  <a:gd name="T4" fmla="*/ 154 w 154"/>
                  <a:gd name="T5" fmla="*/ 10 h 33"/>
                  <a:gd name="T6" fmla="*/ 145 w 154"/>
                  <a:gd name="T7" fmla="*/ 0 h 33"/>
                  <a:gd name="T8" fmla="*/ 9 w 154"/>
                  <a:gd name="T9" fmla="*/ 0 h 33"/>
                  <a:gd name="T10" fmla="*/ 0 w 154"/>
                  <a:gd name="T11" fmla="*/ 10 h 33"/>
                  <a:gd name="T12" fmla="*/ 0 w 154"/>
                  <a:gd name="T13" fmla="*/ 23 h 33"/>
                  <a:gd name="T14" fmla="*/ 9 w 154"/>
                  <a:gd name="T15" fmla="*/ 33 h 33"/>
                  <a:gd name="T16" fmla="*/ 145 w 154"/>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33">
                    <a:moveTo>
                      <a:pt x="145" y="33"/>
                    </a:moveTo>
                    <a:cubicBezTo>
                      <a:pt x="150" y="33"/>
                      <a:pt x="154" y="29"/>
                      <a:pt x="154" y="23"/>
                    </a:cubicBezTo>
                    <a:cubicBezTo>
                      <a:pt x="154" y="10"/>
                      <a:pt x="154" y="10"/>
                      <a:pt x="154" y="10"/>
                    </a:cubicBezTo>
                    <a:cubicBezTo>
                      <a:pt x="154" y="5"/>
                      <a:pt x="150" y="0"/>
                      <a:pt x="145" y="0"/>
                    </a:cubicBezTo>
                    <a:cubicBezTo>
                      <a:pt x="9" y="0"/>
                      <a:pt x="9" y="0"/>
                      <a:pt x="9" y="0"/>
                    </a:cubicBezTo>
                    <a:cubicBezTo>
                      <a:pt x="4" y="0"/>
                      <a:pt x="0" y="5"/>
                      <a:pt x="0" y="10"/>
                    </a:cubicBezTo>
                    <a:cubicBezTo>
                      <a:pt x="0" y="23"/>
                      <a:pt x="0" y="23"/>
                      <a:pt x="0" y="23"/>
                    </a:cubicBezTo>
                    <a:cubicBezTo>
                      <a:pt x="0" y="29"/>
                      <a:pt x="4" y="33"/>
                      <a:pt x="9" y="33"/>
                    </a:cubicBezTo>
                    <a:lnTo>
                      <a:pt x="145" y="33"/>
                    </a:ln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77" name="Freeform 251"/>
              <p:cNvSpPr/>
              <p:nvPr/>
            </p:nvSpPr>
            <p:spPr bwMode="auto">
              <a:xfrm>
                <a:off x="3917950" y="5916613"/>
                <a:ext cx="119063" cy="25400"/>
              </a:xfrm>
              <a:custGeom>
                <a:avLst/>
                <a:gdLst>
                  <a:gd name="T0" fmla="*/ 145 w 154"/>
                  <a:gd name="T1" fmla="*/ 33 h 33"/>
                  <a:gd name="T2" fmla="*/ 154 w 154"/>
                  <a:gd name="T3" fmla="*/ 23 h 33"/>
                  <a:gd name="T4" fmla="*/ 154 w 154"/>
                  <a:gd name="T5" fmla="*/ 10 h 33"/>
                  <a:gd name="T6" fmla="*/ 145 w 154"/>
                  <a:gd name="T7" fmla="*/ 0 h 33"/>
                  <a:gd name="T8" fmla="*/ 9 w 154"/>
                  <a:gd name="T9" fmla="*/ 0 h 33"/>
                  <a:gd name="T10" fmla="*/ 0 w 154"/>
                  <a:gd name="T11" fmla="*/ 10 h 33"/>
                  <a:gd name="T12" fmla="*/ 0 w 154"/>
                  <a:gd name="T13" fmla="*/ 23 h 33"/>
                  <a:gd name="T14" fmla="*/ 9 w 154"/>
                  <a:gd name="T15" fmla="*/ 33 h 33"/>
                  <a:gd name="T16" fmla="*/ 145 w 154"/>
                  <a:gd name="T17" fmla="*/ 33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33">
                    <a:moveTo>
                      <a:pt x="145" y="33"/>
                    </a:moveTo>
                    <a:cubicBezTo>
                      <a:pt x="150" y="33"/>
                      <a:pt x="154" y="28"/>
                      <a:pt x="154" y="23"/>
                    </a:cubicBezTo>
                    <a:cubicBezTo>
                      <a:pt x="154" y="10"/>
                      <a:pt x="154" y="10"/>
                      <a:pt x="154" y="10"/>
                    </a:cubicBezTo>
                    <a:cubicBezTo>
                      <a:pt x="154" y="4"/>
                      <a:pt x="150" y="0"/>
                      <a:pt x="145" y="0"/>
                    </a:cubicBezTo>
                    <a:cubicBezTo>
                      <a:pt x="9" y="0"/>
                      <a:pt x="9" y="0"/>
                      <a:pt x="9" y="0"/>
                    </a:cubicBezTo>
                    <a:cubicBezTo>
                      <a:pt x="4" y="0"/>
                      <a:pt x="0" y="4"/>
                      <a:pt x="0" y="10"/>
                    </a:cubicBezTo>
                    <a:cubicBezTo>
                      <a:pt x="0" y="23"/>
                      <a:pt x="0" y="23"/>
                      <a:pt x="0" y="23"/>
                    </a:cubicBezTo>
                    <a:cubicBezTo>
                      <a:pt x="0" y="28"/>
                      <a:pt x="4" y="33"/>
                      <a:pt x="9" y="33"/>
                    </a:cubicBezTo>
                    <a:lnTo>
                      <a:pt x="145" y="33"/>
                    </a:ln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sp>
            <p:nvSpPr>
              <p:cNvPr id="78" name="Freeform 252"/>
              <p:cNvSpPr/>
              <p:nvPr/>
            </p:nvSpPr>
            <p:spPr bwMode="auto">
              <a:xfrm>
                <a:off x="3943350" y="5953125"/>
                <a:ext cx="68263" cy="22225"/>
              </a:xfrm>
              <a:custGeom>
                <a:avLst/>
                <a:gdLst>
                  <a:gd name="T0" fmla="*/ 0 w 90"/>
                  <a:gd name="T1" fmla="*/ 0 h 29"/>
                  <a:gd name="T2" fmla="*/ 45 w 90"/>
                  <a:gd name="T3" fmla="*/ 29 h 29"/>
                  <a:gd name="T4" fmla="*/ 90 w 90"/>
                  <a:gd name="T5" fmla="*/ 0 h 29"/>
                  <a:gd name="T6" fmla="*/ 0 w 90"/>
                  <a:gd name="T7" fmla="*/ 0 h 29"/>
                </a:gdLst>
                <a:ahLst/>
                <a:cxnLst>
                  <a:cxn ang="0">
                    <a:pos x="T0" y="T1"/>
                  </a:cxn>
                  <a:cxn ang="0">
                    <a:pos x="T2" y="T3"/>
                  </a:cxn>
                  <a:cxn ang="0">
                    <a:pos x="T4" y="T5"/>
                  </a:cxn>
                  <a:cxn ang="0">
                    <a:pos x="T6" y="T7"/>
                  </a:cxn>
                </a:cxnLst>
                <a:rect l="0" t="0" r="r" b="b"/>
                <a:pathLst>
                  <a:path w="90" h="29">
                    <a:moveTo>
                      <a:pt x="0" y="0"/>
                    </a:moveTo>
                    <a:cubicBezTo>
                      <a:pt x="9" y="17"/>
                      <a:pt x="26" y="29"/>
                      <a:pt x="45" y="29"/>
                    </a:cubicBezTo>
                    <a:cubicBezTo>
                      <a:pt x="65" y="29"/>
                      <a:pt x="82" y="17"/>
                      <a:pt x="90" y="0"/>
                    </a:cubicBezTo>
                    <a:lnTo>
                      <a:pt x="0" y="0"/>
                    </a:lnTo>
                    <a:close/>
                  </a:path>
                </a:pathLst>
              </a:custGeom>
              <a:grpFill/>
              <a:ln>
                <a:noFill/>
              </a:ln>
            </p:spPr>
            <p:txBody>
              <a:bodyPr/>
              <a:lstStyle/>
              <a:p>
                <a:pPr defTabSz="914400">
                  <a:defRPr/>
                </a:pPr>
                <a:endParaRPr lang="en-AU" sz="1800" kern="0">
                  <a:solidFill>
                    <a:srgbClr val="000000"/>
                  </a:solidFill>
                  <a:latin typeface="微软雅黑" panose="020B0503020204020204" charset="-122"/>
                  <a:ea typeface="Microsoft YaHei UI" panose="020B0503020204020204" charset="-122"/>
                </a:endParaRPr>
              </a:p>
            </p:txBody>
          </p:sp>
        </p:grpSp>
      </p:grpSp>
      <p:sp>
        <p:nvSpPr>
          <p:cNvPr id="8" name="文本框 7"/>
          <p:cNvSpPr txBox="1"/>
          <p:nvPr/>
        </p:nvSpPr>
        <p:spPr>
          <a:xfrm>
            <a:off x="2000885" y="4782820"/>
            <a:ext cx="2892425" cy="1188720"/>
          </a:xfrm>
          <a:prstGeom prst="rect">
            <a:avLst/>
          </a:prstGeom>
          <a:noFill/>
        </p:spPr>
        <p:txBody>
          <a:bodyPr wrap="square" rtlCol="0">
            <a:spAutoFit/>
          </a:bodyPr>
          <a:lstStyle/>
          <a:p>
            <a:pPr algn="l">
              <a:lnSpc>
                <a:spcPct val="150000"/>
              </a:lnSpc>
            </a:pPr>
            <a:r>
              <a:rPr lang="zh-CN" altLang="en-US" sz="1600" b="1" dirty="0">
                <a:solidFill>
                  <a:srgbClr val="996633"/>
                </a:solidFill>
                <a:latin typeface="张海山锐线体简" panose="02000000000000000000" charset="-122"/>
                <a:ea typeface="张海山锐线体简" panose="02000000000000000000" charset="-122"/>
                <a:sym typeface="+mn-ea"/>
              </a:rPr>
              <a:t>这里可以添加主要内容这里可以添加主要内容里可以添内容这里可以添加这里可以添加</a:t>
            </a:r>
          </a:p>
        </p:txBody>
      </p:sp>
      <p:sp>
        <p:nvSpPr>
          <p:cNvPr id="9" name="文本框 8"/>
          <p:cNvSpPr txBox="1"/>
          <p:nvPr/>
        </p:nvSpPr>
        <p:spPr>
          <a:xfrm>
            <a:off x="8180705" y="4799965"/>
            <a:ext cx="2934970" cy="1188720"/>
          </a:xfrm>
          <a:prstGeom prst="rect">
            <a:avLst/>
          </a:prstGeom>
          <a:noFill/>
        </p:spPr>
        <p:txBody>
          <a:bodyPr wrap="square" rtlCol="0">
            <a:spAutoFit/>
          </a:bodyPr>
          <a:lstStyle/>
          <a:p>
            <a:pPr algn="l">
              <a:lnSpc>
                <a:spcPct val="150000"/>
              </a:lnSpc>
            </a:pPr>
            <a:r>
              <a:rPr lang="zh-CN" altLang="en-US" sz="1600" b="1" dirty="0">
                <a:solidFill>
                  <a:srgbClr val="996633"/>
                </a:solidFill>
                <a:latin typeface="张海山锐线体简" panose="02000000000000000000" charset="-122"/>
                <a:ea typeface="张海山锐线体简" panose="02000000000000000000" charset="-122"/>
                <a:sym typeface="+mn-ea"/>
              </a:rPr>
              <a:t>这里可以添加主要内容这里可以添加主要内容里可以添内容这里可以添加这里可以添加</a:t>
            </a:r>
          </a:p>
        </p:txBody>
      </p:sp>
      <p:sp>
        <p:nvSpPr>
          <p:cNvPr id="10" name="文本框 9"/>
          <p:cNvSpPr txBox="1"/>
          <p:nvPr/>
        </p:nvSpPr>
        <p:spPr>
          <a:xfrm>
            <a:off x="7141845" y="1645920"/>
            <a:ext cx="2892425" cy="1188720"/>
          </a:xfrm>
          <a:prstGeom prst="rect">
            <a:avLst/>
          </a:prstGeom>
          <a:noFill/>
        </p:spPr>
        <p:txBody>
          <a:bodyPr wrap="square" rtlCol="0">
            <a:spAutoFit/>
          </a:bodyPr>
          <a:lstStyle/>
          <a:p>
            <a:pPr algn="r">
              <a:lnSpc>
                <a:spcPct val="150000"/>
              </a:lnSpc>
            </a:pPr>
            <a:r>
              <a:rPr lang="zh-CN" altLang="en-US" sz="1600" b="1" dirty="0">
                <a:solidFill>
                  <a:srgbClr val="D63850"/>
                </a:solidFill>
                <a:latin typeface="张海山锐线体简" panose="02000000000000000000" charset="-122"/>
                <a:ea typeface="张海山锐线体简" panose="02000000000000000000" charset="-122"/>
                <a:sym typeface="+mn-ea"/>
              </a:rPr>
              <a:t>这里可以添加主要内容这里可以添加主要内容里可以添内容这里可以添加这里可以添加</a:t>
            </a:r>
          </a:p>
        </p:txBody>
      </p:sp>
      <p:sp>
        <p:nvSpPr>
          <p:cNvPr id="11" name="文本框 10"/>
          <p:cNvSpPr txBox="1"/>
          <p:nvPr/>
        </p:nvSpPr>
        <p:spPr>
          <a:xfrm>
            <a:off x="933450" y="1598930"/>
            <a:ext cx="2892425" cy="1188720"/>
          </a:xfrm>
          <a:prstGeom prst="rect">
            <a:avLst/>
          </a:prstGeom>
          <a:noFill/>
        </p:spPr>
        <p:txBody>
          <a:bodyPr wrap="square" rtlCol="0">
            <a:spAutoFit/>
          </a:bodyPr>
          <a:lstStyle/>
          <a:p>
            <a:pPr algn="r">
              <a:lnSpc>
                <a:spcPct val="150000"/>
              </a:lnSpc>
            </a:pPr>
            <a:r>
              <a:rPr lang="zh-CN" altLang="en-US" sz="1600" b="1" dirty="0">
                <a:solidFill>
                  <a:srgbClr val="D63850"/>
                </a:solidFill>
                <a:latin typeface="张海山锐线体简" panose="02000000000000000000" charset="-122"/>
                <a:ea typeface="张海山锐线体简" panose="02000000000000000000" charset="-122"/>
                <a:sym typeface="+mn-ea"/>
              </a:rPr>
              <a:t>这里可以添加主要内容这里可以添加主要内容里可以添内容这里可以添加这里可以添加</a:t>
            </a:r>
          </a:p>
        </p:txBody>
      </p:sp>
      <p:sp>
        <p:nvSpPr>
          <p:cNvPr id="12" name="文本框 11"/>
          <p:cNvSpPr txBox="1"/>
          <p:nvPr/>
        </p:nvSpPr>
        <p:spPr>
          <a:xfrm>
            <a:off x="3773170" y="2954020"/>
            <a:ext cx="688340" cy="368300"/>
          </a:xfrm>
          <a:prstGeom prst="rect">
            <a:avLst/>
          </a:prstGeom>
          <a:noFill/>
        </p:spPr>
        <p:txBody>
          <a:bodyPr wrap="square" rtlCol="0">
            <a:spAutoFit/>
          </a:bodyPr>
          <a:lstStyle/>
          <a:p>
            <a:pPr algn="r"/>
            <a:r>
              <a:rPr lang="en-US" altLang="zh-CN">
                <a:solidFill>
                  <a:srgbClr val="D63850"/>
                </a:solidFill>
              </a:rPr>
              <a:t>01</a:t>
            </a:r>
          </a:p>
        </p:txBody>
      </p:sp>
      <p:sp>
        <p:nvSpPr>
          <p:cNvPr id="13" name="文本框 12"/>
          <p:cNvSpPr txBox="1"/>
          <p:nvPr/>
        </p:nvSpPr>
        <p:spPr>
          <a:xfrm>
            <a:off x="9985375" y="3010535"/>
            <a:ext cx="688340" cy="368300"/>
          </a:xfrm>
          <a:prstGeom prst="rect">
            <a:avLst/>
          </a:prstGeom>
          <a:noFill/>
        </p:spPr>
        <p:txBody>
          <a:bodyPr wrap="square" rtlCol="0">
            <a:spAutoFit/>
          </a:bodyPr>
          <a:lstStyle/>
          <a:p>
            <a:pPr algn="r"/>
            <a:r>
              <a:rPr lang="en-US" altLang="zh-CN">
                <a:solidFill>
                  <a:srgbClr val="D63850"/>
                </a:solidFill>
              </a:rPr>
              <a:t>02</a:t>
            </a:r>
          </a:p>
        </p:txBody>
      </p:sp>
      <p:sp>
        <p:nvSpPr>
          <p:cNvPr id="14" name="文本框 13"/>
          <p:cNvSpPr txBox="1"/>
          <p:nvPr/>
        </p:nvSpPr>
        <p:spPr>
          <a:xfrm>
            <a:off x="1361440" y="4076700"/>
            <a:ext cx="688340" cy="368300"/>
          </a:xfrm>
          <a:prstGeom prst="rect">
            <a:avLst/>
          </a:prstGeom>
          <a:noFill/>
        </p:spPr>
        <p:txBody>
          <a:bodyPr wrap="square" rtlCol="0">
            <a:spAutoFit/>
          </a:bodyPr>
          <a:lstStyle/>
          <a:p>
            <a:pPr algn="l"/>
            <a:r>
              <a:rPr lang="en-US" altLang="zh-CN">
                <a:solidFill>
                  <a:srgbClr val="996633"/>
                </a:solidFill>
              </a:rPr>
              <a:t>03</a:t>
            </a:r>
          </a:p>
        </p:txBody>
      </p:sp>
      <p:sp>
        <p:nvSpPr>
          <p:cNvPr id="15" name="文本框 14"/>
          <p:cNvSpPr txBox="1"/>
          <p:nvPr/>
        </p:nvSpPr>
        <p:spPr>
          <a:xfrm>
            <a:off x="7543165" y="4100830"/>
            <a:ext cx="688340" cy="368300"/>
          </a:xfrm>
          <a:prstGeom prst="rect">
            <a:avLst/>
          </a:prstGeom>
          <a:noFill/>
        </p:spPr>
        <p:txBody>
          <a:bodyPr wrap="square" rtlCol="0">
            <a:spAutoFit/>
          </a:bodyPr>
          <a:lstStyle/>
          <a:p>
            <a:pPr algn="l"/>
            <a:r>
              <a:rPr lang="en-US" altLang="zh-CN">
                <a:solidFill>
                  <a:srgbClr val="996633"/>
                </a:solidFill>
              </a:rPr>
              <a:t>04</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2" cstate="print">
            <a:extLst>
              <a:ext uri="{28A0092B-C50C-407E-A947-70E740481C1C}">
                <a14:useLocalDpi xmlns:a14="http://schemas.microsoft.com/office/drawing/2010/main" val="0"/>
              </a:ext>
            </a:extLst>
          </a:blip>
          <a:srcRect l="24799" t="11172" r="24800" b="12167"/>
          <a:stretch>
            <a:fillRect/>
          </a:stretch>
        </p:blipFill>
        <p:spPr>
          <a:xfrm rot="4482414">
            <a:off x="-1188361" y="3967201"/>
            <a:ext cx="4356396" cy="3727138"/>
          </a:xfrm>
          <a:prstGeom prst="rect">
            <a:avLst/>
          </a:prstGeom>
        </p:spPr>
      </p:pic>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24799" t="11172" r="24800" b="12167"/>
          <a:stretch>
            <a:fillRect/>
          </a:stretch>
        </p:blipFill>
        <p:spPr>
          <a:xfrm rot="4482414" flipH="1" flipV="1">
            <a:off x="10076180" y="-741680"/>
            <a:ext cx="2388870" cy="2044065"/>
          </a:xfrm>
          <a:prstGeom prst="rect">
            <a:avLst/>
          </a:prstGeom>
        </p:spPr>
      </p:pic>
      <p:grpSp>
        <p:nvGrpSpPr>
          <p:cNvPr id="10" name="组合 9"/>
          <p:cNvGrpSpPr/>
          <p:nvPr/>
        </p:nvGrpSpPr>
        <p:grpSpPr>
          <a:xfrm>
            <a:off x="4776470" y="1702435"/>
            <a:ext cx="2639060" cy="2639060"/>
            <a:chOff x="7522" y="2681"/>
            <a:chExt cx="4156" cy="4156"/>
          </a:xfrm>
        </p:grpSpPr>
        <p:grpSp>
          <p:nvGrpSpPr>
            <p:cNvPr id="8" name="组合 7"/>
            <p:cNvGrpSpPr/>
            <p:nvPr/>
          </p:nvGrpSpPr>
          <p:grpSpPr>
            <a:xfrm>
              <a:off x="7522" y="2681"/>
              <a:ext cx="4156" cy="4156"/>
              <a:chOff x="7522" y="2681"/>
              <a:chExt cx="4156" cy="4156"/>
            </a:xfrm>
          </p:grpSpPr>
          <p:sp>
            <p:nvSpPr>
              <p:cNvPr id="5" name="矩形 4"/>
              <p:cNvSpPr/>
              <p:nvPr/>
            </p:nvSpPr>
            <p:spPr>
              <a:xfrm>
                <a:off x="7522" y="2681"/>
                <a:ext cx="4156" cy="4156"/>
              </a:xfrm>
              <a:prstGeom prst="rect">
                <a:avLst/>
              </a:prstGeom>
              <a:noFill/>
              <a:ln w="38100">
                <a:solidFill>
                  <a:srgbClr val="996633"/>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7813" y="2973"/>
                <a:ext cx="3573" cy="3573"/>
              </a:xfrm>
              <a:prstGeom prst="rect">
                <a:avLst/>
              </a:prstGeom>
              <a:noFill/>
              <a:ln w="3175">
                <a:solidFill>
                  <a:srgbClr val="996633"/>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9156" y="2973"/>
              <a:ext cx="887" cy="3718"/>
            </a:xfrm>
            <a:prstGeom prst="rect">
              <a:avLst/>
            </a:prstGeom>
            <a:noFill/>
          </p:spPr>
          <p:txBody>
            <a:bodyPr wrap="square" rtlCol="0">
              <a:spAutoFit/>
            </a:bodyPr>
            <a:lstStyle/>
            <a:p>
              <a:pPr algn="ctr"/>
              <a:r>
                <a:rPr lang="en-US" altLang="zh-CN" sz="13800" b="1">
                  <a:solidFill>
                    <a:srgbClr val="996633"/>
                  </a:solidFill>
                  <a:latin typeface="Arial Unicode MS" panose="020B0604020202020204" charset="-122"/>
                  <a:ea typeface="Arial Unicode MS" panose="020B0604020202020204" charset="-122"/>
                </a:rPr>
                <a:t>3</a:t>
              </a:r>
            </a:p>
          </p:txBody>
        </p:sp>
      </p:grpSp>
      <p:grpSp>
        <p:nvGrpSpPr>
          <p:cNvPr id="11" name="组合 10"/>
          <p:cNvGrpSpPr/>
          <p:nvPr/>
        </p:nvGrpSpPr>
        <p:grpSpPr>
          <a:xfrm rot="3840000">
            <a:off x="7576185" y="3319145"/>
            <a:ext cx="998855" cy="1181735"/>
            <a:chOff x="5074" y="1570"/>
            <a:chExt cx="1955" cy="2123"/>
          </a:xfrm>
        </p:grpSpPr>
        <p:pic>
          <p:nvPicPr>
            <p:cNvPr id="12" name="图片 11"/>
            <p:cNvPicPr>
              <a:picLocks noChangeAspect="1"/>
            </p:cNvPicPr>
            <p:nvPr/>
          </p:nvPicPr>
          <p:blipFill rotWithShape="1">
            <a:blip r:embed="rId4" cstate="print">
              <a:lum bright="-6000" contrast="18000"/>
              <a:extLst>
                <a:ext uri="{28A0092B-C50C-407E-A947-70E740481C1C}">
                  <a14:useLocalDpi xmlns:a14="http://schemas.microsoft.com/office/drawing/2010/main" val="0"/>
                </a:ext>
              </a:extLst>
            </a:blip>
            <a:srcRect/>
            <a:stretch>
              <a:fillRect/>
            </a:stretch>
          </p:blipFill>
          <p:spPr>
            <a:xfrm rot="3138825">
              <a:off x="6061" y="2725"/>
              <a:ext cx="808" cy="1128"/>
            </a:xfrm>
            <a:prstGeom prst="rect">
              <a:avLst/>
            </a:prstGeom>
          </p:spPr>
        </p:pic>
        <p:pic>
          <p:nvPicPr>
            <p:cNvPr id="13" name="图片 12"/>
            <p:cNvPicPr>
              <a:picLocks noChangeAspect="1"/>
            </p:cNvPicPr>
            <p:nvPr/>
          </p:nvPicPr>
          <p:blipFill rotWithShape="1">
            <a:blip r:embed="rId5" cstate="print">
              <a:lum bright="-6000" contrast="18000"/>
              <a:extLst>
                <a:ext uri="{28A0092B-C50C-407E-A947-70E740481C1C}">
                  <a14:useLocalDpi xmlns:a14="http://schemas.microsoft.com/office/drawing/2010/main" val="0"/>
                </a:ext>
              </a:extLst>
            </a:blip>
            <a:srcRect/>
            <a:stretch>
              <a:fillRect/>
            </a:stretch>
          </p:blipFill>
          <p:spPr>
            <a:xfrm>
              <a:off x="5074" y="1570"/>
              <a:ext cx="920" cy="907"/>
            </a:xfrm>
            <a:prstGeom prst="rect">
              <a:avLst/>
            </a:prstGeom>
          </p:spPr>
        </p:pic>
      </p:grpSp>
      <p:grpSp>
        <p:nvGrpSpPr>
          <p:cNvPr id="14" name="组合 13"/>
          <p:cNvGrpSpPr/>
          <p:nvPr/>
        </p:nvGrpSpPr>
        <p:grpSpPr>
          <a:xfrm>
            <a:off x="3659505" y="982345"/>
            <a:ext cx="998855" cy="1181735"/>
            <a:chOff x="5074" y="1570"/>
            <a:chExt cx="1955" cy="2123"/>
          </a:xfrm>
        </p:grpSpPr>
        <p:pic>
          <p:nvPicPr>
            <p:cNvPr id="15" name="图片 14"/>
            <p:cNvPicPr>
              <a:picLocks noChangeAspect="1"/>
            </p:cNvPicPr>
            <p:nvPr/>
          </p:nvPicPr>
          <p:blipFill rotWithShape="1">
            <a:blip r:embed="rId4" cstate="print">
              <a:lum bright="-6000" contrast="18000"/>
              <a:extLst>
                <a:ext uri="{28A0092B-C50C-407E-A947-70E740481C1C}">
                  <a14:useLocalDpi xmlns:a14="http://schemas.microsoft.com/office/drawing/2010/main" val="0"/>
                </a:ext>
              </a:extLst>
            </a:blip>
            <a:srcRect/>
            <a:stretch>
              <a:fillRect/>
            </a:stretch>
          </p:blipFill>
          <p:spPr>
            <a:xfrm rot="3138825">
              <a:off x="6061" y="2725"/>
              <a:ext cx="808" cy="1128"/>
            </a:xfrm>
            <a:prstGeom prst="rect">
              <a:avLst/>
            </a:prstGeom>
          </p:spPr>
        </p:pic>
        <p:pic>
          <p:nvPicPr>
            <p:cNvPr id="16" name="图片 15"/>
            <p:cNvPicPr>
              <a:picLocks noChangeAspect="1"/>
            </p:cNvPicPr>
            <p:nvPr/>
          </p:nvPicPr>
          <p:blipFill rotWithShape="1">
            <a:blip r:embed="rId5" cstate="print">
              <a:lum bright="-6000" contrast="18000"/>
              <a:extLst>
                <a:ext uri="{28A0092B-C50C-407E-A947-70E740481C1C}">
                  <a14:useLocalDpi xmlns:a14="http://schemas.microsoft.com/office/drawing/2010/main" val="0"/>
                </a:ext>
              </a:extLst>
            </a:blip>
            <a:srcRect/>
            <a:stretch>
              <a:fillRect/>
            </a:stretch>
          </p:blipFill>
          <p:spPr>
            <a:xfrm>
              <a:off x="5074" y="1570"/>
              <a:ext cx="920" cy="907"/>
            </a:xfrm>
            <a:prstGeom prst="rect">
              <a:avLst/>
            </a:prstGeom>
          </p:spPr>
        </p:pic>
      </p:grpSp>
      <p:sp>
        <p:nvSpPr>
          <p:cNvPr id="17" name="文本框 16"/>
          <p:cNvSpPr txBox="1"/>
          <p:nvPr/>
        </p:nvSpPr>
        <p:spPr>
          <a:xfrm>
            <a:off x="3491865" y="4748530"/>
            <a:ext cx="5168265" cy="883920"/>
          </a:xfrm>
          <a:prstGeom prst="rect">
            <a:avLst/>
          </a:prstGeom>
          <a:noFill/>
        </p:spPr>
        <p:txBody>
          <a:bodyPr wrap="square" rtlCol="0">
            <a:spAutoFit/>
          </a:bodyPr>
          <a:lstStyle/>
          <a:p>
            <a:pPr algn="ctr"/>
            <a:r>
              <a:rPr lang="zh-CN" altLang="en-US" sz="3600">
                <a:solidFill>
                  <a:srgbClr val="996633"/>
                </a:solidFill>
                <a:latin typeface="幼圆" panose="02010509060101010101" charset="-122"/>
                <a:ea typeface="幼圆" panose="02010509060101010101" charset="-122"/>
              </a:rPr>
              <a:t>点击此处添加标题</a:t>
            </a:r>
          </a:p>
          <a:p>
            <a:pPr algn="ctr"/>
            <a:r>
              <a:rPr lang="zh-CN" altLang="en-US" sz="1600" spc="300">
                <a:solidFill>
                  <a:srgbClr val="996633"/>
                </a:solidFill>
                <a:uFillTx/>
                <a:latin typeface="幼圆" panose="02010509060101010101" charset="-122"/>
                <a:ea typeface="幼圆" panose="02010509060101010101" charset="-122"/>
              </a:rPr>
              <a:t>Click here to add title</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24799" t="11172" r="24800" b="12167"/>
          <a:stretch>
            <a:fillRect/>
          </a:stretch>
        </p:blipFill>
        <p:spPr>
          <a:xfrm rot="17117585" flipV="1">
            <a:off x="-878840" y="-970915"/>
            <a:ext cx="2388870" cy="2044065"/>
          </a:xfrm>
          <a:prstGeom prst="rect">
            <a:avLst/>
          </a:prstGeom>
        </p:spPr>
      </p:pic>
      <p:grpSp>
        <p:nvGrpSpPr>
          <p:cNvPr id="6" name="组合 5"/>
          <p:cNvGrpSpPr/>
          <p:nvPr/>
        </p:nvGrpSpPr>
        <p:grpSpPr>
          <a:xfrm>
            <a:off x="1338580" y="408305"/>
            <a:ext cx="5168265" cy="1064895"/>
            <a:chOff x="2065" y="751"/>
            <a:chExt cx="8139" cy="1677"/>
          </a:xfrm>
        </p:grpSpPr>
        <p:sp>
          <p:nvSpPr>
            <p:cNvPr id="5" name="文本框 4"/>
            <p:cNvSpPr txBox="1"/>
            <p:nvPr/>
          </p:nvSpPr>
          <p:spPr>
            <a:xfrm>
              <a:off x="2204" y="751"/>
              <a:ext cx="3246" cy="624"/>
            </a:xfrm>
            <a:prstGeom prst="rect">
              <a:avLst/>
            </a:prstGeom>
            <a:noFill/>
          </p:spPr>
          <p:txBody>
            <a:bodyPr wrap="square" rtlCol="0">
              <a:spAutoFit/>
            </a:bodyPr>
            <a:lstStyle/>
            <a:p>
              <a:r>
                <a:rPr lang="en-US" altLang="zh-CN" sz="2000" b="1">
                  <a:solidFill>
                    <a:srgbClr val="996633"/>
                  </a:solidFill>
                  <a:latin typeface="幼圆" panose="02010509060101010101" charset="-122"/>
                  <a:ea typeface="幼圆" panose="02010509060101010101" charset="-122"/>
                </a:rPr>
                <a:t>PART 3</a:t>
              </a:r>
            </a:p>
          </p:txBody>
        </p:sp>
        <p:sp>
          <p:nvSpPr>
            <p:cNvPr id="17" name="文本框 16"/>
            <p:cNvSpPr txBox="1"/>
            <p:nvPr/>
          </p:nvSpPr>
          <p:spPr>
            <a:xfrm>
              <a:off x="2065" y="1228"/>
              <a:ext cx="8139" cy="1200"/>
            </a:xfrm>
            <a:prstGeom prst="rect">
              <a:avLst/>
            </a:prstGeom>
            <a:noFill/>
          </p:spPr>
          <p:txBody>
            <a:bodyPr wrap="square" rtlCol="0">
              <a:spAutoFit/>
            </a:bodyPr>
            <a:lstStyle/>
            <a:p>
              <a:pPr algn="l"/>
              <a:r>
                <a:rPr lang="zh-CN" altLang="en-US" sz="2800">
                  <a:solidFill>
                    <a:srgbClr val="996633"/>
                  </a:solidFill>
                  <a:latin typeface="幼圆" panose="02010509060101010101" charset="-122"/>
                  <a:ea typeface="幼圆" panose="02010509060101010101" charset="-122"/>
                </a:rPr>
                <a:t>点击此处添加标题</a:t>
              </a:r>
            </a:p>
            <a:p>
              <a:pPr algn="l"/>
              <a:r>
                <a:rPr lang="zh-CN" altLang="en-US" sz="1600" b="1" spc="300">
                  <a:solidFill>
                    <a:srgbClr val="996633"/>
                  </a:solidFill>
                  <a:uFillTx/>
                  <a:latin typeface="幼圆" panose="02010509060101010101" charset="-122"/>
                  <a:ea typeface="幼圆" panose="02010509060101010101" charset="-122"/>
                </a:rPr>
                <a:t>Click here to add title</a:t>
              </a:r>
            </a:p>
          </p:txBody>
        </p:sp>
      </p:grpSp>
      <p:pic>
        <p:nvPicPr>
          <p:cNvPr id="7" name="图片 6"/>
          <p:cNvPicPr>
            <a:picLocks noChangeAspect="1"/>
          </p:cNvPicPr>
          <p:nvPr/>
        </p:nvPicPr>
        <p:blipFill rotWithShape="1">
          <a:blip r:embed="rId3" cstate="print">
            <a:lum bright="-6000" contrast="6000"/>
            <a:extLst>
              <a:ext uri="{28A0092B-C50C-407E-A947-70E740481C1C}">
                <a14:useLocalDpi xmlns:a14="http://schemas.microsoft.com/office/drawing/2010/main" val="0"/>
              </a:ext>
            </a:extLst>
          </a:blip>
          <a:srcRect l="17519" t="5199" r="17519" b="6193"/>
          <a:stretch>
            <a:fillRect/>
          </a:stretch>
        </p:blipFill>
        <p:spPr>
          <a:xfrm flipH="1">
            <a:off x="10574020" y="5619750"/>
            <a:ext cx="1466215" cy="1125220"/>
          </a:xfrm>
          <a:prstGeom prst="rect">
            <a:avLst/>
          </a:prstGeom>
        </p:spPr>
      </p:pic>
      <p:grpSp>
        <p:nvGrpSpPr>
          <p:cNvPr id="8" name="组合 7"/>
          <p:cNvGrpSpPr/>
          <p:nvPr/>
        </p:nvGrpSpPr>
        <p:grpSpPr>
          <a:xfrm>
            <a:off x="1320800" y="1674521"/>
            <a:ext cx="9167686" cy="3698136"/>
            <a:chOff x="2020" y="1825"/>
            <a:chExt cx="11098" cy="4477"/>
          </a:xfrm>
        </p:grpSpPr>
        <p:sp>
          <p:nvSpPr>
            <p:cNvPr id="2" name="燕尾形 1"/>
            <p:cNvSpPr/>
            <p:nvPr/>
          </p:nvSpPr>
          <p:spPr>
            <a:xfrm>
              <a:off x="2026" y="3563"/>
              <a:ext cx="1669" cy="2136"/>
            </a:xfrm>
            <a:prstGeom prst="chevron">
              <a:avLst/>
            </a:prstGeom>
            <a:solidFill>
              <a:srgbClr val="D63850"/>
            </a:solidFill>
            <a:ln>
              <a:noFill/>
            </a:ln>
          </p:spPr>
          <p:style>
            <a:lnRef idx="2">
              <a:srgbClr val="4B8A70">
                <a:shade val="50000"/>
              </a:srgbClr>
            </a:lnRef>
            <a:fillRef idx="1">
              <a:srgbClr val="4B8A70"/>
            </a:fillRef>
            <a:effectRef idx="0">
              <a:srgbClr val="4B8A70"/>
            </a:effectRef>
            <a:fontRef idx="minor">
              <a:sysClr val="window" lastClr="FFFFFF"/>
            </a:fontRef>
          </p:style>
          <p:txBody>
            <a:bodyPr rtlCol="0" anchor="ctr"/>
            <a:lstStyle/>
            <a:p>
              <a:pPr algn="ctr"/>
              <a:endParaRPr lang="zh-CN" altLang="en-US" sz="2400">
                <a:solidFill>
                  <a:sysClr val="windowText" lastClr="000000"/>
                </a:solidFill>
              </a:endParaRPr>
            </a:p>
          </p:txBody>
        </p:sp>
        <p:sp>
          <p:nvSpPr>
            <p:cNvPr id="227" name="燕尾形 226"/>
            <p:cNvSpPr/>
            <p:nvPr/>
          </p:nvSpPr>
          <p:spPr>
            <a:xfrm>
              <a:off x="5167" y="3563"/>
              <a:ext cx="1669" cy="2136"/>
            </a:xfrm>
            <a:prstGeom prst="chevron">
              <a:avLst/>
            </a:prstGeom>
            <a:solidFill>
              <a:srgbClr val="996633"/>
            </a:solidFill>
            <a:ln>
              <a:noFill/>
            </a:ln>
          </p:spPr>
          <p:style>
            <a:lnRef idx="2">
              <a:srgbClr val="4B8A70">
                <a:shade val="50000"/>
              </a:srgbClr>
            </a:lnRef>
            <a:fillRef idx="1">
              <a:srgbClr val="4B8A70"/>
            </a:fillRef>
            <a:effectRef idx="0">
              <a:srgbClr val="4B8A70"/>
            </a:effectRef>
            <a:fontRef idx="minor">
              <a:sysClr val="window" lastClr="FFFFFF"/>
            </a:fontRef>
          </p:style>
          <p:txBody>
            <a:bodyPr rtlCol="0" anchor="ctr"/>
            <a:lstStyle/>
            <a:p>
              <a:pPr algn="ctr"/>
              <a:endParaRPr lang="zh-CN" altLang="en-US" sz="2400">
                <a:solidFill>
                  <a:sysClr val="windowText" lastClr="000000"/>
                </a:solidFill>
              </a:endParaRPr>
            </a:p>
          </p:txBody>
        </p:sp>
        <p:sp>
          <p:nvSpPr>
            <p:cNvPr id="228" name="燕尾形 227"/>
            <p:cNvSpPr/>
            <p:nvPr/>
          </p:nvSpPr>
          <p:spPr>
            <a:xfrm>
              <a:off x="8308" y="3563"/>
              <a:ext cx="1669" cy="2136"/>
            </a:xfrm>
            <a:prstGeom prst="chevron">
              <a:avLst/>
            </a:prstGeom>
            <a:solidFill>
              <a:srgbClr val="D63850"/>
            </a:solidFill>
            <a:ln>
              <a:noFill/>
            </a:ln>
          </p:spPr>
          <p:style>
            <a:lnRef idx="2">
              <a:srgbClr val="4B8A70">
                <a:shade val="50000"/>
              </a:srgbClr>
            </a:lnRef>
            <a:fillRef idx="1">
              <a:srgbClr val="4B8A70"/>
            </a:fillRef>
            <a:effectRef idx="0">
              <a:srgbClr val="4B8A70"/>
            </a:effectRef>
            <a:fontRef idx="minor">
              <a:sysClr val="window" lastClr="FFFFFF"/>
            </a:fontRef>
          </p:style>
          <p:txBody>
            <a:bodyPr rtlCol="0" anchor="ctr"/>
            <a:lstStyle/>
            <a:p>
              <a:pPr algn="ctr"/>
              <a:endParaRPr lang="zh-CN" altLang="en-US" sz="2400">
                <a:solidFill>
                  <a:sysClr val="windowText" lastClr="000000"/>
                </a:solidFill>
              </a:endParaRPr>
            </a:p>
          </p:txBody>
        </p:sp>
        <p:sp>
          <p:nvSpPr>
            <p:cNvPr id="229" name="燕尾形 228"/>
            <p:cNvSpPr/>
            <p:nvPr/>
          </p:nvSpPr>
          <p:spPr>
            <a:xfrm>
              <a:off x="11449" y="3563"/>
              <a:ext cx="1669" cy="2136"/>
            </a:xfrm>
            <a:prstGeom prst="chevron">
              <a:avLst/>
            </a:prstGeom>
            <a:solidFill>
              <a:srgbClr val="996633"/>
            </a:solidFill>
            <a:ln>
              <a:noFill/>
            </a:ln>
          </p:spPr>
          <p:style>
            <a:lnRef idx="2">
              <a:srgbClr val="4B8A70">
                <a:shade val="50000"/>
              </a:srgbClr>
            </a:lnRef>
            <a:fillRef idx="1">
              <a:srgbClr val="4B8A70"/>
            </a:fillRef>
            <a:effectRef idx="0">
              <a:srgbClr val="4B8A70"/>
            </a:effectRef>
            <a:fontRef idx="minor">
              <a:sysClr val="window" lastClr="FFFFFF"/>
            </a:fontRef>
          </p:style>
          <p:txBody>
            <a:bodyPr rtlCol="0" anchor="ctr"/>
            <a:lstStyle/>
            <a:p>
              <a:pPr algn="ctr"/>
              <a:endParaRPr lang="zh-CN" altLang="en-US" sz="2400">
                <a:solidFill>
                  <a:sysClr val="windowText" lastClr="000000"/>
                </a:solidFill>
              </a:endParaRPr>
            </a:p>
          </p:txBody>
        </p:sp>
        <p:sp>
          <p:nvSpPr>
            <p:cNvPr id="3" name="椭圆 2"/>
            <p:cNvSpPr/>
            <p:nvPr/>
          </p:nvSpPr>
          <p:spPr>
            <a:xfrm>
              <a:off x="2419" y="4217"/>
              <a:ext cx="801" cy="801"/>
            </a:xfrm>
            <a:prstGeom prst="ellipse">
              <a:avLst/>
            </a:prstGeom>
            <a:solidFill>
              <a:srgbClr val="D63850"/>
            </a:solidFill>
            <a:ln>
              <a:solidFill>
                <a:schemeClr val="bg1"/>
              </a:solidFill>
            </a:ln>
          </p:spPr>
          <p:style>
            <a:lnRef idx="2">
              <a:srgbClr val="4B8A70">
                <a:shade val="50000"/>
              </a:srgbClr>
            </a:lnRef>
            <a:fillRef idx="1">
              <a:srgbClr val="4B8A70"/>
            </a:fillRef>
            <a:effectRef idx="0">
              <a:srgbClr val="4B8A70"/>
            </a:effectRef>
            <a:fontRef idx="minor">
              <a:sysClr val="window" lastClr="FFFFFF"/>
            </a:fontRef>
          </p:style>
          <p:txBody>
            <a:bodyPr rtlCol="0" anchor="ctr"/>
            <a:lstStyle/>
            <a:p>
              <a:pPr algn="ctr"/>
              <a:endParaRPr lang="zh-CN" altLang="en-US" sz="2400"/>
            </a:p>
          </p:txBody>
        </p:sp>
        <p:sp>
          <p:nvSpPr>
            <p:cNvPr id="230" name="椭圆 229"/>
            <p:cNvSpPr/>
            <p:nvPr/>
          </p:nvSpPr>
          <p:spPr>
            <a:xfrm>
              <a:off x="8742" y="4217"/>
              <a:ext cx="801" cy="801"/>
            </a:xfrm>
            <a:prstGeom prst="ellipse">
              <a:avLst/>
            </a:prstGeom>
            <a:solidFill>
              <a:srgbClr val="D63850"/>
            </a:solidFill>
            <a:ln>
              <a:solidFill>
                <a:schemeClr val="bg1"/>
              </a:solidFill>
            </a:ln>
          </p:spPr>
          <p:style>
            <a:lnRef idx="2">
              <a:srgbClr val="4B8A70">
                <a:shade val="50000"/>
              </a:srgbClr>
            </a:lnRef>
            <a:fillRef idx="1">
              <a:srgbClr val="4B8A70"/>
            </a:fillRef>
            <a:effectRef idx="0">
              <a:srgbClr val="4B8A70"/>
            </a:effectRef>
            <a:fontRef idx="minor">
              <a:sysClr val="window" lastClr="FFFFFF"/>
            </a:fontRef>
          </p:style>
          <p:txBody>
            <a:bodyPr rtlCol="0" anchor="ctr"/>
            <a:lstStyle/>
            <a:p>
              <a:pPr algn="ctr"/>
              <a:endParaRPr lang="zh-CN" altLang="en-US" sz="2400"/>
            </a:p>
          </p:txBody>
        </p:sp>
        <p:sp>
          <p:nvSpPr>
            <p:cNvPr id="231" name="椭圆 230"/>
            <p:cNvSpPr/>
            <p:nvPr/>
          </p:nvSpPr>
          <p:spPr>
            <a:xfrm>
              <a:off x="5542" y="4231"/>
              <a:ext cx="801" cy="801"/>
            </a:xfrm>
            <a:prstGeom prst="ellipse">
              <a:avLst/>
            </a:prstGeom>
            <a:solidFill>
              <a:srgbClr val="996633"/>
            </a:solidFill>
            <a:ln>
              <a:solidFill>
                <a:schemeClr val="bg1"/>
              </a:solidFill>
            </a:ln>
          </p:spPr>
          <p:style>
            <a:lnRef idx="2">
              <a:srgbClr val="4B8A70">
                <a:shade val="50000"/>
              </a:srgbClr>
            </a:lnRef>
            <a:fillRef idx="1">
              <a:srgbClr val="4B8A70"/>
            </a:fillRef>
            <a:effectRef idx="0">
              <a:srgbClr val="4B8A70"/>
            </a:effectRef>
            <a:fontRef idx="minor">
              <a:sysClr val="window" lastClr="FFFFFF"/>
            </a:fontRef>
          </p:style>
          <p:txBody>
            <a:bodyPr rtlCol="0" anchor="ctr"/>
            <a:lstStyle/>
            <a:p>
              <a:pPr algn="ctr"/>
              <a:endParaRPr lang="zh-CN" altLang="en-US" sz="2400"/>
            </a:p>
          </p:txBody>
        </p:sp>
        <p:sp>
          <p:nvSpPr>
            <p:cNvPr id="232" name="椭圆 231"/>
            <p:cNvSpPr/>
            <p:nvPr/>
          </p:nvSpPr>
          <p:spPr>
            <a:xfrm>
              <a:off x="11741" y="4231"/>
              <a:ext cx="801" cy="801"/>
            </a:xfrm>
            <a:prstGeom prst="ellipse">
              <a:avLst/>
            </a:prstGeom>
            <a:solidFill>
              <a:srgbClr val="996633"/>
            </a:solidFill>
            <a:ln>
              <a:solidFill>
                <a:schemeClr val="bg1"/>
              </a:solidFill>
            </a:ln>
          </p:spPr>
          <p:style>
            <a:lnRef idx="2">
              <a:srgbClr val="4B8A70">
                <a:shade val="50000"/>
              </a:srgbClr>
            </a:lnRef>
            <a:fillRef idx="1">
              <a:srgbClr val="4B8A70"/>
            </a:fillRef>
            <a:effectRef idx="0">
              <a:srgbClr val="4B8A70"/>
            </a:effectRef>
            <a:fontRef idx="minor">
              <a:sysClr val="window" lastClr="FFFFFF"/>
            </a:fontRef>
          </p:style>
          <p:txBody>
            <a:bodyPr rtlCol="0" anchor="ctr"/>
            <a:lstStyle/>
            <a:p>
              <a:pPr algn="ctr"/>
              <a:endParaRPr lang="zh-CN" altLang="en-US" sz="2400"/>
            </a:p>
          </p:txBody>
        </p:sp>
        <p:sp>
          <p:nvSpPr>
            <p:cNvPr id="235" name="文本框 6"/>
            <p:cNvSpPr txBox="1">
              <a:spLocks noChangeArrowheads="1"/>
            </p:cNvSpPr>
            <p:nvPr/>
          </p:nvSpPr>
          <p:spPr bwMode="auto">
            <a:xfrm>
              <a:off x="2020" y="5893"/>
              <a:ext cx="1122" cy="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ysClr val="windowText" lastClr="000000"/>
                  </a:solidFill>
                  <a:latin typeface="Calibri Light" panose="020F0302020204030204" charset="0"/>
                  <a:ea typeface="方正宋刻本秀楷简体" panose="02000000000000000000" pitchFamily="2" charset="-122"/>
                </a:defRPr>
              </a:lvl1pPr>
              <a:lvl2pPr marL="742950" indent="-285750">
                <a:defRPr sz="1300">
                  <a:solidFill>
                    <a:sysClr val="windowText" lastClr="000000"/>
                  </a:solidFill>
                  <a:latin typeface="Calibri Light" panose="020F0302020204030204" charset="0"/>
                  <a:ea typeface="方正宋刻本秀楷简体" panose="02000000000000000000" pitchFamily="2" charset="-122"/>
                </a:defRPr>
              </a:lvl2pPr>
              <a:lvl3pPr marL="1143000" indent="-228600">
                <a:defRPr sz="1300">
                  <a:solidFill>
                    <a:sysClr val="windowText" lastClr="000000"/>
                  </a:solidFill>
                  <a:latin typeface="Calibri Light" panose="020F0302020204030204" charset="0"/>
                  <a:ea typeface="方正宋刻本秀楷简体" panose="02000000000000000000" pitchFamily="2" charset="-122"/>
                </a:defRPr>
              </a:lvl3pPr>
              <a:lvl4pPr marL="1600200" indent="-228600">
                <a:defRPr sz="1300">
                  <a:solidFill>
                    <a:sysClr val="windowText" lastClr="000000"/>
                  </a:solidFill>
                  <a:latin typeface="Calibri Light" panose="020F0302020204030204" charset="0"/>
                  <a:ea typeface="方正宋刻本秀楷简体" panose="02000000000000000000" pitchFamily="2" charset="-122"/>
                </a:defRPr>
              </a:lvl4pPr>
              <a:lvl5pPr marL="2057400" indent="-228600">
                <a:defRPr sz="1300">
                  <a:solidFill>
                    <a:sysClr val="windowText" lastClr="000000"/>
                  </a:solidFill>
                  <a:latin typeface="Calibri Light" panose="020F030202020403020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ysClr val="windowText" lastClr="000000"/>
                  </a:solidFill>
                  <a:latin typeface="Calibri Light" panose="020F030202020403020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ysClr val="windowText" lastClr="000000"/>
                  </a:solidFill>
                  <a:latin typeface="Calibri Light" panose="020F030202020403020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ysClr val="windowText" lastClr="000000"/>
                  </a:solidFill>
                  <a:latin typeface="Calibri Light" panose="020F030202020403020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ysClr val="windowText" lastClr="000000"/>
                  </a:solidFill>
                  <a:latin typeface="Calibri Light" panose="020F0302020204030204" charset="0"/>
                  <a:ea typeface="方正宋刻本秀楷简体" panose="02000000000000000000" pitchFamily="2" charset="-122"/>
                </a:defRPr>
              </a:lvl9pPr>
            </a:lstStyle>
            <a:p>
              <a:pPr fontAlgn="base">
                <a:spcBef>
                  <a:spcPct val="0"/>
                </a:spcBef>
                <a:spcAft>
                  <a:spcPct val="0"/>
                </a:spcAft>
                <a:defRPr/>
              </a:pPr>
              <a:r>
                <a:rPr lang="en-US" altLang="zh-CN" sz="1600" smtClean="0">
                  <a:solidFill>
                    <a:srgbClr val="D63850"/>
                  </a:solidFill>
                  <a:latin typeface="+mn-lt"/>
                  <a:ea typeface="微软雅黑 Light" panose="020B0502040204020203" charset="-122"/>
                </a:rPr>
                <a:t>STEP 1</a:t>
              </a:r>
            </a:p>
          </p:txBody>
        </p:sp>
        <p:sp>
          <p:nvSpPr>
            <p:cNvPr id="238" name="文本框 6"/>
            <p:cNvSpPr txBox="1">
              <a:spLocks noChangeArrowheads="1"/>
            </p:cNvSpPr>
            <p:nvPr/>
          </p:nvSpPr>
          <p:spPr bwMode="auto">
            <a:xfrm>
              <a:off x="5167" y="1825"/>
              <a:ext cx="1122" cy="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ysClr val="windowText" lastClr="000000"/>
                  </a:solidFill>
                  <a:latin typeface="Calibri Light" panose="020F0302020204030204" charset="0"/>
                  <a:ea typeface="方正宋刻本秀楷简体" panose="02000000000000000000" pitchFamily="2" charset="-122"/>
                </a:defRPr>
              </a:lvl1pPr>
              <a:lvl2pPr marL="742950" indent="-285750">
                <a:defRPr sz="1300">
                  <a:solidFill>
                    <a:sysClr val="windowText" lastClr="000000"/>
                  </a:solidFill>
                  <a:latin typeface="Calibri Light" panose="020F0302020204030204" charset="0"/>
                  <a:ea typeface="方正宋刻本秀楷简体" panose="02000000000000000000" pitchFamily="2" charset="-122"/>
                </a:defRPr>
              </a:lvl2pPr>
              <a:lvl3pPr marL="1143000" indent="-228600">
                <a:defRPr sz="1300">
                  <a:solidFill>
                    <a:sysClr val="windowText" lastClr="000000"/>
                  </a:solidFill>
                  <a:latin typeface="Calibri Light" panose="020F0302020204030204" charset="0"/>
                  <a:ea typeface="方正宋刻本秀楷简体" panose="02000000000000000000" pitchFamily="2" charset="-122"/>
                </a:defRPr>
              </a:lvl3pPr>
              <a:lvl4pPr marL="1600200" indent="-228600">
                <a:defRPr sz="1300">
                  <a:solidFill>
                    <a:sysClr val="windowText" lastClr="000000"/>
                  </a:solidFill>
                  <a:latin typeface="Calibri Light" panose="020F0302020204030204" charset="0"/>
                  <a:ea typeface="方正宋刻本秀楷简体" panose="02000000000000000000" pitchFamily="2" charset="-122"/>
                </a:defRPr>
              </a:lvl4pPr>
              <a:lvl5pPr marL="2057400" indent="-228600">
                <a:defRPr sz="1300">
                  <a:solidFill>
                    <a:sysClr val="windowText" lastClr="000000"/>
                  </a:solidFill>
                  <a:latin typeface="Calibri Light" panose="020F030202020403020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ysClr val="windowText" lastClr="000000"/>
                  </a:solidFill>
                  <a:latin typeface="Calibri Light" panose="020F030202020403020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ysClr val="windowText" lastClr="000000"/>
                  </a:solidFill>
                  <a:latin typeface="Calibri Light" panose="020F030202020403020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ysClr val="windowText" lastClr="000000"/>
                  </a:solidFill>
                  <a:latin typeface="Calibri Light" panose="020F030202020403020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ysClr val="windowText" lastClr="000000"/>
                  </a:solidFill>
                  <a:latin typeface="Calibri Light" panose="020F0302020204030204" charset="0"/>
                  <a:ea typeface="方正宋刻本秀楷简体" panose="02000000000000000000" pitchFamily="2" charset="-122"/>
                </a:defRPr>
              </a:lvl9pPr>
            </a:lstStyle>
            <a:p>
              <a:pPr fontAlgn="base">
                <a:spcBef>
                  <a:spcPct val="0"/>
                </a:spcBef>
                <a:spcAft>
                  <a:spcPct val="0"/>
                </a:spcAft>
                <a:defRPr/>
              </a:pPr>
              <a:r>
                <a:rPr lang="en-US" altLang="zh-CN" sz="1600" smtClean="0">
                  <a:solidFill>
                    <a:srgbClr val="996633"/>
                  </a:solidFill>
                  <a:latin typeface="+mn-lt"/>
                  <a:ea typeface="微软雅黑 Light" panose="020B0502040204020203" charset="-122"/>
                </a:rPr>
                <a:t>STEP 2</a:t>
              </a:r>
            </a:p>
          </p:txBody>
        </p:sp>
        <p:sp>
          <p:nvSpPr>
            <p:cNvPr id="241" name="文本框 6"/>
            <p:cNvSpPr txBox="1">
              <a:spLocks noChangeArrowheads="1"/>
            </p:cNvSpPr>
            <p:nvPr/>
          </p:nvSpPr>
          <p:spPr bwMode="auto">
            <a:xfrm>
              <a:off x="8181" y="5893"/>
              <a:ext cx="1122" cy="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ysClr val="windowText" lastClr="000000"/>
                  </a:solidFill>
                  <a:latin typeface="Calibri Light" panose="020F0302020204030204" charset="0"/>
                  <a:ea typeface="方正宋刻本秀楷简体" panose="02000000000000000000" pitchFamily="2" charset="-122"/>
                </a:defRPr>
              </a:lvl1pPr>
              <a:lvl2pPr marL="742950" indent="-285750">
                <a:defRPr sz="1300">
                  <a:solidFill>
                    <a:sysClr val="windowText" lastClr="000000"/>
                  </a:solidFill>
                  <a:latin typeface="Calibri Light" panose="020F0302020204030204" charset="0"/>
                  <a:ea typeface="方正宋刻本秀楷简体" panose="02000000000000000000" pitchFamily="2" charset="-122"/>
                </a:defRPr>
              </a:lvl2pPr>
              <a:lvl3pPr marL="1143000" indent="-228600">
                <a:defRPr sz="1300">
                  <a:solidFill>
                    <a:sysClr val="windowText" lastClr="000000"/>
                  </a:solidFill>
                  <a:latin typeface="Calibri Light" panose="020F0302020204030204" charset="0"/>
                  <a:ea typeface="方正宋刻本秀楷简体" panose="02000000000000000000" pitchFamily="2" charset="-122"/>
                </a:defRPr>
              </a:lvl3pPr>
              <a:lvl4pPr marL="1600200" indent="-228600">
                <a:defRPr sz="1300">
                  <a:solidFill>
                    <a:sysClr val="windowText" lastClr="000000"/>
                  </a:solidFill>
                  <a:latin typeface="Calibri Light" panose="020F0302020204030204" charset="0"/>
                  <a:ea typeface="方正宋刻本秀楷简体" panose="02000000000000000000" pitchFamily="2" charset="-122"/>
                </a:defRPr>
              </a:lvl4pPr>
              <a:lvl5pPr marL="2057400" indent="-228600">
                <a:defRPr sz="1300">
                  <a:solidFill>
                    <a:sysClr val="windowText" lastClr="000000"/>
                  </a:solidFill>
                  <a:latin typeface="Calibri Light" panose="020F030202020403020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ysClr val="windowText" lastClr="000000"/>
                  </a:solidFill>
                  <a:latin typeface="Calibri Light" panose="020F030202020403020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ysClr val="windowText" lastClr="000000"/>
                  </a:solidFill>
                  <a:latin typeface="Calibri Light" panose="020F030202020403020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ysClr val="windowText" lastClr="000000"/>
                  </a:solidFill>
                  <a:latin typeface="Calibri Light" panose="020F030202020403020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ysClr val="windowText" lastClr="000000"/>
                  </a:solidFill>
                  <a:latin typeface="Calibri Light" panose="020F0302020204030204" charset="0"/>
                  <a:ea typeface="方正宋刻本秀楷简体" panose="02000000000000000000" pitchFamily="2" charset="-122"/>
                </a:defRPr>
              </a:lvl9pPr>
            </a:lstStyle>
            <a:p>
              <a:pPr fontAlgn="base">
                <a:spcBef>
                  <a:spcPct val="0"/>
                </a:spcBef>
                <a:spcAft>
                  <a:spcPct val="0"/>
                </a:spcAft>
                <a:defRPr/>
              </a:pPr>
              <a:r>
                <a:rPr lang="en-US" altLang="zh-CN" sz="1600" smtClean="0">
                  <a:solidFill>
                    <a:srgbClr val="D63850"/>
                  </a:solidFill>
                  <a:latin typeface="+mn-lt"/>
                  <a:ea typeface="微软雅黑 Light" panose="020B0502040204020203" charset="-122"/>
                </a:rPr>
                <a:t>STEP 3</a:t>
              </a:r>
            </a:p>
          </p:txBody>
        </p:sp>
        <p:sp>
          <p:nvSpPr>
            <p:cNvPr id="244" name="文本框 6"/>
            <p:cNvSpPr txBox="1">
              <a:spLocks noChangeArrowheads="1"/>
            </p:cNvSpPr>
            <p:nvPr/>
          </p:nvSpPr>
          <p:spPr bwMode="auto">
            <a:xfrm>
              <a:off x="11255" y="1825"/>
              <a:ext cx="1122" cy="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ysClr val="windowText" lastClr="000000"/>
                  </a:solidFill>
                  <a:latin typeface="Calibri Light" panose="020F0302020204030204" charset="0"/>
                  <a:ea typeface="方正宋刻本秀楷简体" panose="02000000000000000000" pitchFamily="2" charset="-122"/>
                </a:defRPr>
              </a:lvl1pPr>
              <a:lvl2pPr marL="742950" indent="-285750">
                <a:defRPr sz="1300">
                  <a:solidFill>
                    <a:sysClr val="windowText" lastClr="000000"/>
                  </a:solidFill>
                  <a:latin typeface="Calibri Light" panose="020F0302020204030204" charset="0"/>
                  <a:ea typeface="方正宋刻本秀楷简体" panose="02000000000000000000" pitchFamily="2" charset="-122"/>
                </a:defRPr>
              </a:lvl2pPr>
              <a:lvl3pPr marL="1143000" indent="-228600">
                <a:defRPr sz="1300">
                  <a:solidFill>
                    <a:sysClr val="windowText" lastClr="000000"/>
                  </a:solidFill>
                  <a:latin typeface="Calibri Light" panose="020F0302020204030204" charset="0"/>
                  <a:ea typeface="方正宋刻本秀楷简体" panose="02000000000000000000" pitchFamily="2" charset="-122"/>
                </a:defRPr>
              </a:lvl3pPr>
              <a:lvl4pPr marL="1600200" indent="-228600">
                <a:defRPr sz="1300">
                  <a:solidFill>
                    <a:sysClr val="windowText" lastClr="000000"/>
                  </a:solidFill>
                  <a:latin typeface="Calibri Light" panose="020F0302020204030204" charset="0"/>
                  <a:ea typeface="方正宋刻本秀楷简体" panose="02000000000000000000" pitchFamily="2" charset="-122"/>
                </a:defRPr>
              </a:lvl4pPr>
              <a:lvl5pPr marL="2057400" indent="-228600">
                <a:defRPr sz="1300">
                  <a:solidFill>
                    <a:sysClr val="windowText" lastClr="000000"/>
                  </a:solidFill>
                  <a:latin typeface="Calibri Light" panose="020F030202020403020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ysClr val="windowText" lastClr="000000"/>
                  </a:solidFill>
                  <a:latin typeface="Calibri Light" panose="020F030202020403020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ysClr val="windowText" lastClr="000000"/>
                  </a:solidFill>
                  <a:latin typeface="Calibri Light" panose="020F030202020403020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ysClr val="windowText" lastClr="000000"/>
                  </a:solidFill>
                  <a:latin typeface="Calibri Light" panose="020F030202020403020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ysClr val="windowText" lastClr="000000"/>
                  </a:solidFill>
                  <a:latin typeface="Calibri Light" panose="020F0302020204030204" charset="0"/>
                  <a:ea typeface="方正宋刻本秀楷简体" panose="02000000000000000000" pitchFamily="2" charset="-122"/>
                </a:defRPr>
              </a:lvl9pPr>
            </a:lstStyle>
            <a:p>
              <a:pPr fontAlgn="base">
                <a:spcBef>
                  <a:spcPct val="0"/>
                </a:spcBef>
                <a:spcAft>
                  <a:spcPct val="0"/>
                </a:spcAft>
                <a:defRPr/>
              </a:pPr>
              <a:r>
                <a:rPr lang="en-US" altLang="zh-CN" sz="1600" smtClean="0">
                  <a:solidFill>
                    <a:srgbClr val="996633"/>
                  </a:solidFill>
                  <a:latin typeface="+mn-lt"/>
                  <a:ea typeface="微软雅黑 Light" panose="020B0502040204020203" charset="-122"/>
                </a:rPr>
                <a:t>STEP 4</a:t>
              </a:r>
            </a:p>
          </p:txBody>
        </p:sp>
        <p:grpSp>
          <p:nvGrpSpPr>
            <p:cNvPr id="28" name="Group 85"/>
            <p:cNvGrpSpPr/>
            <p:nvPr/>
          </p:nvGrpSpPr>
          <p:grpSpPr>
            <a:xfrm>
              <a:off x="11937" y="4427"/>
              <a:ext cx="409" cy="409"/>
              <a:chOff x="1200150" y="3768725"/>
              <a:chExt cx="446088" cy="446088"/>
            </a:xfrm>
            <a:solidFill>
              <a:sysClr val="window" lastClr="FFFFFF"/>
            </a:solidFill>
          </p:grpSpPr>
          <p:sp>
            <p:nvSpPr>
              <p:cNvPr id="29" name="Freeform 78"/>
              <p:cNvSpPr/>
              <p:nvPr/>
            </p:nvSpPr>
            <p:spPr bwMode="auto">
              <a:xfrm>
                <a:off x="1200150" y="3768725"/>
                <a:ext cx="446088" cy="446088"/>
              </a:xfrm>
              <a:custGeom>
                <a:avLst/>
                <a:gdLst>
                  <a:gd name="T0" fmla="*/ 539 w 580"/>
                  <a:gd name="T1" fmla="*/ 141 h 580"/>
                  <a:gd name="T2" fmla="*/ 509 w 580"/>
                  <a:gd name="T3" fmla="*/ 171 h 580"/>
                  <a:gd name="T4" fmla="*/ 489 w 580"/>
                  <a:gd name="T5" fmla="*/ 181 h 580"/>
                  <a:gd name="T6" fmla="*/ 517 w 580"/>
                  <a:gd name="T7" fmla="*/ 290 h 580"/>
                  <a:gd name="T8" fmla="*/ 290 w 580"/>
                  <a:gd name="T9" fmla="*/ 517 h 580"/>
                  <a:gd name="T10" fmla="*/ 63 w 580"/>
                  <a:gd name="T11" fmla="*/ 290 h 580"/>
                  <a:gd name="T12" fmla="*/ 290 w 580"/>
                  <a:gd name="T13" fmla="*/ 63 h 580"/>
                  <a:gd name="T14" fmla="*/ 401 w 580"/>
                  <a:gd name="T15" fmla="*/ 92 h 580"/>
                  <a:gd name="T16" fmla="*/ 411 w 580"/>
                  <a:gd name="T17" fmla="*/ 72 h 580"/>
                  <a:gd name="T18" fmla="*/ 441 w 580"/>
                  <a:gd name="T19" fmla="*/ 42 h 580"/>
                  <a:gd name="T20" fmla="*/ 290 w 580"/>
                  <a:gd name="T21" fmla="*/ 0 h 580"/>
                  <a:gd name="T22" fmla="*/ 0 w 580"/>
                  <a:gd name="T23" fmla="*/ 290 h 580"/>
                  <a:gd name="T24" fmla="*/ 290 w 580"/>
                  <a:gd name="T25" fmla="*/ 580 h 580"/>
                  <a:gd name="T26" fmla="*/ 580 w 580"/>
                  <a:gd name="T27" fmla="*/ 290 h 580"/>
                  <a:gd name="T28" fmla="*/ 539 w 580"/>
                  <a:gd name="T29" fmla="*/ 141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0" h="580">
                    <a:moveTo>
                      <a:pt x="539" y="141"/>
                    </a:moveTo>
                    <a:cubicBezTo>
                      <a:pt x="509" y="171"/>
                      <a:pt x="509" y="171"/>
                      <a:pt x="509" y="171"/>
                    </a:cubicBezTo>
                    <a:cubicBezTo>
                      <a:pt x="504" y="176"/>
                      <a:pt x="496" y="179"/>
                      <a:pt x="489" y="181"/>
                    </a:cubicBezTo>
                    <a:cubicBezTo>
                      <a:pt x="506" y="213"/>
                      <a:pt x="517" y="250"/>
                      <a:pt x="517" y="290"/>
                    </a:cubicBezTo>
                    <a:cubicBezTo>
                      <a:pt x="517" y="415"/>
                      <a:pt x="415" y="517"/>
                      <a:pt x="290" y="517"/>
                    </a:cubicBezTo>
                    <a:cubicBezTo>
                      <a:pt x="165" y="517"/>
                      <a:pt x="63" y="415"/>
                      <a:pt x="63" y="290"/>
                    </a:cubicBezTo>
                    <a:cubicBezTo>
                      <a:pt x="63" y="165"/>
                      <a:pt x="165" y="63"/>
                      <a:pt x="290" y="63"/>
                    </a:cubicBezTo>
                    <a:cubicBezTo>
                      <a:pt x="330" y="63"/>
                      <a:pt x="368" y="74"/>
                      <a:pt x="401" y="92"/>
                    </a:cubicBezTo>
                    <a:cubicBezTo>
                      <a:pt x="402" y="85"/>
                      <a:pt x="406" y="78"/>
                      <a:pt x="411" y="72"/>
                    </a:cubicBezTo>
                    <a:cubicBezTo>
                      <a:pt x="441" y="42"/>
                      <a:pt x="441" y="42"/>
                      <a:pt x="441" y="42"/>
                    </a:cubicBezTo>
                    <a:cubicBezTo>
                      <a:pt x="397" y="15"/>
                      <a:pt x="345" y="0"/>
                      <a:pt x="290" y="0"/>
                    </a:cubicBezTo>
                    <a:cubicBezTo>
                      <a:pt x="130" y="0"/>
                      <a:pt x="0" y="130"/>
                      <a:pt x="0" y="290"/>
                    </a:cubicBezTo>
                    <a:cubicBezTo>
                      <a:pt x="0" y="450"/>
                      <a:pt x="130" y="580"/>
                      <a:pt x="290" y="580"/>
                    </a:cubicBezTo>
                    <a:cubicBezTo>
                      <a:pt x="450" y="580"/>
                      <a:pt x="580" y="450"/>
                      <a:pt x="580" y="290"/>
                    </a:cubicBezTo>
                    <a:cubicBezTo>
                      <a:pt x="580" y="235"/>
                      <a:pt x="565" y="184"/>
                      <a:pt x="539" y="141"/>
                    </a:cubicBezTo>
                    <a:close/>
                  </a:path>
                </a:pathLst>
              </a:custGeom>
              <a:grpFill/>
              <a:ln>
                <a:noFill/>
              </a:ln>
            </p:spPr>
            <p:txBody>
              <a:bodyPr/>
              <a:lstStyle/>
              <a:p>
                <a:pPr defTabSz="914400">
                  <a:defRPr/>
                </a:pPr>
                <a:endParaRPr lang="en-AU" sz="2400" kern="0">
                  <a:solidFill>
                    <a:srgbClr val="000000"/>
                  </a:solidFill>
                  <a:ea typeface="Microsoft YaHei UI" panose="020B0503020204020204" charset="-122"/>
                </a:endParaRPr>
              </a:p>
            </p:txBody>
          </p:sp>
          <p:sp>
            <p:nvSpPr>
              <p:cNvPr id="30" name="Freeform 79"/>
              <p:cNvSpPr/>
              <p:nvPr/>
            </p:nvSpPr>
            <p:spPr bwMode="auto">
              <a:xfrm>
                <a:off x="1381125" y="3781425"/>
                <a:ext cx="252413" cy="252413"/>
              </a:xfrm>
              <a:custGeom>
                <a:avLst/>
                <a:gdLst>
                  <a:gd name="T0" fmla="*/ 186 w 329"/>
                  <a:gd name="T1" fmla="*/ 67 h 328"/>
                  <a:gd name="T2" fmla="*/ 249 w 329"/>
                  <a:gd name="T3" fmla="*/ 4 h 328"/>
                  <a:gd name="T4" fmla="*/ 257 w 329"/>
                  <a:gd name="T5" fmla="*/ 7 h 328"/>
                  <a:gd name="T6" fmla="*/ 263 w 329"/>
                  <a:gd name="T7" fmla="*/ 66 h 328"/>
                  <a:gd name="T8" fmla="*/ 322 w 329"/>
                  <a:gd name="T9" fmla="*/ 71 h 328"/>
                  <a:gd name="T10" fmla="*/ 325 w 329"/>
                  <a:gd name="T11" fmla="*/ 80 h 328"/>
                  <a:gd name="T12" fmla="*/ 262 w 329"/>
                  <a:gd name="T13" fmla="*/ 142 h 328"/>
                  <a:gd name="T14" fmla="*/ 245 w 329"/>
                  <a:gd name="T15" fmla="*/ 149 h 328"/>
                  <a:gd name="T16" fmla="*/ 207 w 329"/>
                  <a:gd name="T17" fmla="*/ 145 h 328"/>
                  <a:gd name="T18" fmla="*/ 99 w 329"/>
                  <a:gd name="T19" fmla="*/ 253 h 328"/>
                  <a:gd name="T20" fmla="*/ 89 w 329"/>
                  <a:gd name="T21" fmla="*/ 309 h 328"/>
                  <a:gd name="T22" fmla="*/ 19 w 329"/>
                  <a:gd name="T23" fmla="*/ 309 h 328"/>
                  <a:gd name="T24" fmla="*/ 19 w 329"/>
                  <a:gd name="T25" fmla="*/ 239 h 328"/>
                  <a:gd name="T26" fmla="*/ 75 w 329"/>
                  <a:gd name="T27" fmla="*/ 230 h 328"/>
                  <a:gd name="T28" fmla="*/ 184 w 329"/>
                  <a:gd name="T29" fmla="*/ 121 h 328"/>
                  <a:gd name="T30" fmla="*/ 180 w 329"/>
                  <a:gd name="T31" fmla="*/ 84 h 328"/>
                  <a:gd name="T32" fmla="*/ 186 w 329"/>
                  <a:gd name="T33" fmla="*/ 67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29" h="328">
                    <a:moveTo>
                      <a:pt x="186" y="67"/>
                    </a:moveTo>
                    <a:cubicBezTo>
                      <a:pt x="249" y="4"/>
                      <a:pt x="249" y="4"/>
                      <a:pt x="249" y="4"/>
                    </a:cubicBezTo>
                    <a:cubicBezTo>
                      <a:pt x="253" y="0"/>
                      <a:pt x="256" y="1"/>
                      <a:pt x="257" y="7"/>
                    </a:cubicBezTo>
                    <a:cubicBezTo>
                      <a:pt x="263" y="66"/>
                      <a:pt x="263" y="66"/>
                      <a:pt x="263" y="66"/>
                    </a:cubicBezTo>
                    <a:cubicBezTo>
                      <a:pt x="322" y="71"/>
                      <a:pt x="322" y="71"/>
                      <a:pt x="322" y="71"/>
                    </a:cubicBezTo>
                    <a:cubicBezTo>
                      <a:pt x="327" y="72"/>
                      <a:pt x="329" y="76"/>
                      <a:pt x="325" y="80"/>
                    </a:cubicBezTo>
                    <a:cubicBezTo>
                      <a:pt x="262" y="142"/>
                      <a:pt x="262" y="142"/>
                      <a:pt x="262" y="142"/>
                    </a:cubicBezTo>
                    <a:cubicBezTo>
                      <a:pt x="258" y="146"/>
                      <a:pt x="250" y="149"/>
                      <a:pt x="245" y="149"/>
                    </a:cubicBezTo>
                    <a:cubicBezTo>
                      <a:pt x="207" y="145"/>
                      <a:pt x="207" y="145"/>
                      <a:pt x="207" y="145"/>
                    </a:cubicBezTo>
                    <a:cubicBezTo>
                      <a:pt x="99" y="253"/>
                      <a:pt x="99" y="253"/>
                      <a:pt x="99" y="253"/>
                    </a:cubicBezTo>
                    <a:cubicBezTo>
                      <a:pt x="107" y="272"/>
                      <a:pt x="104" y="294"/>
                      <a:pt x="89" y="309"/>
                    </a:cubicBezTo>
                    <a:cubicBezTo>
                      <a:pt x="70" y="328"/>
                      <a:pt x="39" y="328"/>
                      <a:pt x="19" y="309"/>
                    </a:cubicBezTo>
                    <a:cubicBezTo>
                      <a:pt x="0" y="290"/>
                      <a:pt x="0" y="259"/>
                      <a:pt x="19" y="239"/>
                    </a:cubicBezTo>
                    <a:cubicBezTo>
                      <a:pt x="34" y="224"/>
                      <a:pt x="57" y="221"/>
                      <a:pt x="75" y="230"/>
                    </a:cubicBezTo>
                    <a:cubicBezTo>
                      <a:pt x="184" y="121"/>
                      <a:pt x="184" y="121"/>
                      <a:pt x="184" y="121"/>
                    </a:cubicBezTo>
                    <a:cubicBezTo>
                      <a:pt x="180" y="84"/>
                      <a:pt x="180" y="84"/>
                      <a:pt x="180" y="84"/>
                    </a:cubicBezTo>
                    <a:cubicBezTo>
                      <a:pt x="179" y="78"/>
                      <a:pt x="182" y="71"/>
                      <a:pt x="186" y="67"/>
                    </a:cubicBezTo>
                    <a:close/>
                  </a:path>
                </a:pathLst>
              </a:custGeom>
              <a:grpFill/>
              <a:ln>
                <a:noFill/>
              </a:ln>
            </p:spPr>
            <p:txBody>
              <a:bodyPr/>
              <a:lstStyle/>
              <a:p>
                <a:pPr defTabSz="914400">
                  <a:defRPr/>
                </a:pPr>
                <a:endParaRPr lang="en-AU" sz="2400" kern="0">
                  <a:solidFill>
                    <a:srgbClr val="000000"/>
                  </a:solidFill>
                  <a:ea typeface="Microsoft YaHei UI" panose="020B0503020204020204" charset="-122"/>
                </a:endParaRPr>
              </a:p>
            </p:txBody>
          </p:sp>
          <p:sp>
            <p:nvSpPr>
              <p:cNvPr id="31" name="Freeform 80"/>
              <p:cNvSpPr/>
              <p:nvPr/>
            </p:nvSpPr>
            <p:spPr bwMode="auto">
              <a:xfrm>
                <a:off x="1292225" y="3860800"/>
                <a:ext cx="261938" cy="261938"/>
              </a:xfrm>
              <a:custGeom>
                <a:avLst/>
                <a:gdLst>
                  <a:gd name="T0" fmla="*/ 170 w 340"/>
                  <a:gd name="T1" fmla="*/ 73 h 340"/>
                  <a:gd name="T2" fmla="*/ 212 w 340"/>
                  <a:gd name="T3" fmla="*/ 83 h 340"/>
                  <a:gd name="T4" fmla="*/ 266 w 340"/>
                  <a:gd name="T5" fmla="*/ 30 h 340"/>
                  <a:gd name="T6" fmla="*/ 170 w 340"/>
                  <a:gd name="T7" fmla="*/ 0 h 340"/>
                  <a:gd name="T8" fmla="*/ 0 w 340"/>
                  <a:gd name="T9" fmla="*/ 170 h 340"/>
                  <a:gd name="T10" fmla="*/ 170 w 340"/>
                  <a:gd name="T11" fmla="*/ 340 h 340"/>
                  <a:gd name="T12" fmla="*/ 340 w 340"/>
                  <a:gd name="T13" fmla="*/ 170 h 340"/>
                  <a:gd name="T14" fmla="*/ 311 w 340"/>
                  <a:gd name="T15" fmla="*/ 76 h 340"/>
                  <a:gd name="T16" fmla="*/ 258 w 340"/>
                  <a:gd name="T17" fmla="*/ 130 h 340"/>
                  <a:gd name="T18" fmla="*/ 267 w 340"/>
                  <a:gd name="T19" fmla="*/ 170 h 340"/>
                  <a:gd name="T20" fmla="*/ 170 w 340"/>
                  <a:gd name="T21" fmla="*/ 267 h 340"/>
                  <a:gd name="T22" fmla="*/ 73 w 340"/>
                  <a:gd name="T23" fmla="*/ 170 h 340"/>
                  <a:gd name="T24" fmla="*/ 170 w 340"/>
                  <a:gd name="T25" fmla="*/ 73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40" h="340">
                    <a:moveTo>
                      <a:pt x="170" y="73"/>
                    </a:moveTo>
                    <a:cubicBezTo>
                      <a:pt x="185" y="73"/>
                      <a:pt x="199" y="77"/>
                      <a:pt x="212" y="83"/>
                    </a:cubicBezTo>
                    <a:cubicBezTo>
                      <a:pt x="266" y="30"/>
                      <a:pt x="266" y="30"/>
                      <a:pt x="266" y="30"/>
                    </a:cubicBezTo>
                    <a:cubicBezTo>
                      <a:pt x="238" y="11"/>
                      <a:pt x="205" y="0"/>
                      <a:pt x="170" y="0"/>
                    </a:cubicBezTo>
                    <a:cubicBezTo>
                      <a:pt x="76" y="0"/>
                      <a:pt x="0" y="76"/>
                      <a:pt x="0" y="170"/>
                    </a:cubicBezTo>
                    <a:cubicBezTo>
                      <a:pt x="0" y="264"/>
                      <a:pt x="76" y="340"/>
                      <a:pt x="170" y="340"/>
                    </a:cubicBezTo>
                    <a:cubicBezTo>
                      <a:pt x="264" y="340"/>
                      <a:pt x="340" y="264"/>
                      <a:pt x="340" y="170"/>
                    </a:cubicBezTo>
                    <a:cubicBezTo>
                      <a:pt x="340" y="135"/>
                      <a:pt x="329" y="103"/>
                      <a:pt x="311" y="76"/>
                    </a:cubicBezTo>
                    <a:cubicBezTo>
                      <a:pt x="258" y="130"/>
                      <a:pt x="258" y="130"/>
                      <a:pt x="258" y="130"/>
                    </a:cubicBezTo>
                    <a:cubicBezTo>
                      <a:pt x="264" y="142"/>
                      <a:pt x="267" y="156"/>
                      <a:pt x="267" y="170"/>
                    </a:cubicBezTo>
                    <a:cubicBezTo>
                      <a:pt x="267" y="223"/>
                      <a:pt x="223" y="267"/>
                      <a:pt x="170" y="267"/>
                    </a:cubicBezTo>
                    <a:cubicBezTo>
                      <a:pt x="117" y="267"/>
                      <a:pt x="73" y="223"/>
                      <a:pt x="73" y="170"/>
                    </a:cubicBezTo>
                    <a:cubicBezTo>
                      <a:pt x="73" y="117"/>
                      <a:pt x="117" y="73"/>
                      <a:pt x="170" y="73"/>
                    </a:cubicBezTo>
                    <a:close/>
                  </a:path>
                </a:pathLst>
              </a:custGeom>
              <a:grpFill/>
              <a:ln>
                <a:noFill/>
              </a:ln>
            </p:spPr>
            <p:txBody>
              <a:bodyPr/>
              <a:lstStyle/>
              <a:p>
                <a:pPr defTabSz="914400">
                  <a:defRPr/>
                </a:pPr>
                <a:endParaRPr lang="en-AU" sz="2400" kern="0">
                  <a:solidFill>
                    <a:srgbClr val="000000"/>
                  </a:solidFill>
                  <a:ea typeface="Microsoft YaHei UI" panose="020B0503020204020204" charset="-122"/>
                </a:endParaRPr>
              </a:p>
            </p:txBody>
          </p:sp>
        </p:grpSp>
        <p:grpSp>
          <p:nvGrpSpPr>
            <p:cNvPr id="32" name="Group 213"/>
            <p:cNvGrpSpPr/>
            <p:nvPr/>
          </p:nvGrpSpPr>
          <p:grpSpPr>
            <a:xfrm>
              <a:off x="5741" y="4459"/>
              <a:ext cx="402" cy="371"/>
              <a:chOff x="2900363" y="5486400"/>
              <a:chExt cx="438150" cy="404813"/>
            </a:xfrm>
            <a:solidFill>
              <a:sysClr val="window" lastClr="FFFFFF"/>
            </a:solidFill>
          </p:grpSpPr>
          <p:sp>
            <p:nvSpPr>
              <p:cNvPr id="33" name="Freeform 203"/>
              <p:cNvSpPr>
                <a:spLocks noEditPoints="1"/>
              </p:cNvSpPr>
              <p:nvPr/>
            </p:nvSpPr>
            <p:spPr bwMode="auto">
              <a:xfrm>
                <a:off x="3151188" y="5486400"/>
                <a:ext cx="187325" cy="195263"/>
              </a:xfrm>
              <a:custGeom>
                <a:avLst/>
                <a:gdLst>
                  <a:gd name="T0" fmla="*/ 240 w 245"/>
                  <a:gd name="T1" fmla="*/ 155 h 254"/>
                  <a:gd name="T2" fmla="*/ 211 w 245"/>
                  <a:gd name="T3" fmla="*/ 137 h 254"/>
                  <a:gd name="T4" fmla="*/ 211 w 245"/>
                  <a:gd name="T5" fmla="*/ 118 h 254"/>
                  <a:gd name="T6" fmla="*/ 207 w 245"/>
                  <a:gd name="T7" fmla="*/ 100 h 254"/>
                  <a:gd name="T8" fmla="*/ 231 w 245"/>
                  <a:gd name="T9" fmla="*/ 76 h 254"/>
                  <a:gd name="T10" fmla="*/ 232 w 245"/>
                  <a:gd name="T11" fmla="*/ 64 h 254"/>
                  <a:gd name="T12" fmla="*/ 217 w 245"/>
                  <a:gd name="T13" fmla="*/ 43 h 254"/>
                  <a:gd name="T14" fmla="*/ 205 w 245"/>
                  <a:gd name="T15" fmla="*/ 40 h 254"/>
                  <a:gd name="T16" fmla="*/ 175 w 245"/>
                  <a:gd name="T17" fmla="*/ 55 h 254"/>
                  <a:gd name="T18" fmla="*/ 141 w 245"/>
                  <a:gd name="T19" fmla="*/ 40 h 254"/>
                  <a:gd name="T20" fmla="*/ 133 w 245"/>
                  <a:gd name="T21" fmla="*/ 7 h 254"/>
                  <a:gd name="T22" fmla="*/ 123 w 245"/>
                  <a:gd name="T23" fmla="*/ 1 h 254"/>
                  <a:gd name="T24" fmla="*/ 96 w 245"/>
                  <a:gd name="T25" fmla="*/ 3 h 254"/>
                  <a:gd name="T26" fmla="*/ 88 w 245"/>
                  <a:gd name="T27" fmla="*/ 12 h 254"/>
                  <a:gd name="T28" fmla="*/ 86 w 245"/>
                  <a:gd name="T29" fmla="*/ 46 h 254"/>
                  <a:gd name="T30" fmla="*/ 57 w 245"/>
                  <a:gd name="T31" fmla="*/ 68 h 254"/>
                  <a:gd name="T32" fmla="*/ 24 w 245"/>
                  <a:gd name="T33" fmla="*/ 59 h 254"/>
                  <a:gd name="T34" fmla="*/ 13 w 245"/>
                  <a:gd name="T35" fmla="*/ 64 h 254"/>
                  <a:gd name="T36" fmla="*/ 2 w 245"/>
                  <a:gd name="T37" fmla="*/ 88 h 254"/>
                  <a:gd name="T38" fmla="*/ 6 w 245"/>
                  <a:gd name="T39" fmla="*/ 99 h 254"/>
                  <a:gd name="T40" fmla="*/ 34 w 245"/>
                  <a:gd name="T41" fmla="*/ 118 h 254"/>
                  <a:gd name="T42" fmla="*/ 34 w 245"/>
                  <a:gd name="T43" fmla="*/ 136 h 254"/>
                  <a:gd name="T44" fmla="*/ 38 w 245"/>
                  <a:gd name="T45" fmla="*/ 155 h 254"/>
                  <a:gd name="T46" fmla="*/ 14 w 245"/>
                  <a:gd name="T47" fmla="*/ 179 h 254"/>
                  <a:gd name="T48" fmla="*/ 13 w 245"/>
                  <a:gd name="T49" fmla="*/ 190 h 254"/>
                  <a:gd name="T50" fmla="*/ 28 w 245"/>
                  <a:gd name="T51" fmla="*/ 212 h 254"/>
                  <a:gd name="T52" fmla="*/ 40 w 245"/>
                  <a:gd name="T53" fmla="*/ 215 h 254"/>
                  <a:gd name="T54" fmla="*/ 70 w 245"/>
                  <a:gd name="T55" fmla="*/ 199 h 254"/>
                  <a:gd name="T56" fmla="*/ 104 w 245"/>
                  <a:gd name="T57" fmla="*/ 214 h 254"/>
                  <a:gd name="T58" fmla="*/ 113 w 245"/>
                  <a:gd name="T59" fmla="*/ 247 h 254"/>
                  <a:gd name="T60" fmla="*/ 122 w 245"/>
                  <a:gd name="T61" fmla="*/ 254 h 254"/>
                  <a:gd name="T62" fmla="*/ 149 w 245"/>
                  <a:gd name="T63" fmla="*/ 251 h 254"/>
                  <a:gd name="T64" fmla="*/ 157 w 245"/>
                  <a:gd name="T65" fmla="*/ 243 h 254"/>
                  <a:gd name="T66" fmla="*/ 159 w 245"/>
                  <a:gd name="T67" fmla="*/ 209 h 254"/>
                  <a:gd name="T68" fmla="*/ 188 w 245"/>
                  <a:gd name="T69" fmla="*/ 187 h 254"/>
                  <a:gd name="T70" fmla="*/ 221 w 245"/>
                  <a:gd name="T71" fmla="*/ 196 h 254"/>
                  <a:gd name="T72" fmla="*/ 232 w 245"/>
                  <a:gd name="T73" fmla="*/ 191 h 254"/>
                  <a:gd name="T74" fmla="*/ 243 w 245"/>
                  <a:gd name="T75" fmla="*/ 167 h 254"/>
                  <a:gd name="T76" fmla="*/ 240 w 245"/>
                  <a:gd name="T77" fmla="*/ 155 h 254"/>
                  <a:gd name="T78" fmla="*/ 127 w 245"/>
                  <a:gd name="T79" fmla="*/ 174 h 254"/>
                  <a:gd name="T80" fmla="*/ 76 w 245"/>
                  <a:gd name="T81" fmla="*/ 132 h 254"/>
                  <a:gd name="T82" fmla="*/ 118 w 245"/>
                  <a:gd name="T83" fmla="*/ 80 h 254"/>
                  <a:gd name="T84" fmla="*/ 170 w 245"/>
                  <a:gd name="T85" fmla="*/ 123 h 254"/>
                  <a:gd name="T86" fmla="*/ 127 w 245"/>
                  <a:gd name="T87" fmla="*/ 174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45" h="254">
                    <a:moveTo>
                      <a:pt x="240" y="155"/>
                    </a:moveTo>
                    <a:cubicBezTo>
                      <a:pt x="211" y="137"/>
                      <a:pt x="211" y="137"/>
                      <a:pt x="211" y="137"/>
                    </a:cubicBezTo>
                    <a:cubicBezTo>
                      <a:pt x="212" y="131"/>
                      <a:pt x="212" y="124"/>
                      <a:pt x="211" y="118"/>
                    </a:cubicBezTo>
                    <a:cubicBezTo>
                      <a:pt x="210" y="112"/>
                      <a:pt x="209" y="106"/>
                      <a:pt x="207" y="100"/>
                    </a:cubicBezTo>
                    <a:cubicBezTo>
                      <a:pt x="231" y="76"/>
                      <a:pt x="231" y="76"/>
                      <a:pt x="231" y="76"/>
                    </a:cubicBezTo>
                    <a:cubicBezTo>
                      <a:pt x="234" y="73"/>
                      <a:pt x="235" y="68"/>
                      <a:pt x="232" y="64"/>
                    </a:cubicBezTo>
                    <a:cubicBezTo>
                      <a:pt x="217" y="43"/>
                      <a:pt x="217" y="43"/>
                      <a:pt x="217" y="43"/>
                    </a:cubicBezTo>
                    <a:cubicBezTo>
                      <a:pt x="214" y="39"/>
                      <a:pt x="209" y="38"/>
                      <a:pt x="205" y="40"/>
                    </a:cubicBezTo>
                    <a:cubicBezTo>
                      <a:pt x="175" y="55"/>
                      <a:pt x="175" y="55"/>
                      <a:pt x="175" y="55"/>
                    </a:cubicBezTo>
                    <a:cubicBezTo>
                      <a:pt x="165" y="48"/>
                      <a:pt x="154" y="43"/>
                      <a:pt x="141" y="40"/>
                    </a:cubicBezTo>
                    <a:cubicBezTo>
                      <a:pt x="133" y="7"/>
                      <a:pt x="133" y="7"/>
                      <a:pt x="133" y="7"/>
                    </a:cubicBezTo>
                    <a:cubicBezTo>
                      <a:pt x="132" y="3"/>
                      <a:pt x="127" y="0"/>
                      <a:pt x="123" y="1"/>
                    </a:cubicBezTo>
                    <a:cubicBezTo>
                      <a:pt x="96" y="3"/>
                      <a:pt x="96" y="3"/>
                      <a:pt x="96" y="3"/>
                    </a:cubicBezTo>
                    <a:cubicBezTo>
                      <a:pt x="92" y="4"/>
                      <a:pt x="89" y="8"/>
                      <a:pt x="88" y="12"/>
                    </a:cubicBezTo>
                    <a:cubicBezTo>
                      <a:pt x="86" y="46"/>
                      <a:pt x="86" y="46"/>
                      <a:pt x="86" y="46"/>
                    </a:cubicBezTo>
                    <a:cubicBezTo>
                      <a:pt x="75" y="51"/>
                      <a:pt x="65" y="59"/>
                      <a:pt x="57" y="68"/>
                    </a:cubicBezTo>
                    <a:cubicBezTo>
                      <a:pt x="24" y="59"/>
                      <a:pt x="24" y="59"/>
                      <a:pt x="24" y="59"/>
                    </a:cubicBezTo>
                    <a:cubicBezTo>
                      <a:pt x="20" y="58"/>
                      <a:pt x="15" y="60"/>
                      <a:pt x="13" y="64"/>
                    </a:cubicBezTo>
                    <a:cubicBezTo>
                      <a:pt x="2" y="88"/>
                      <a:pt x="2" y="88"/>
                      <a:pt x="2" y="88"/>
                    </a:cubicBezTo>
                    <a:cubicBezTo>
                      <a:pt x="0" y="92"/>
                      <a:pt x="2" y="97"/>
                      <a:pt x="6" y="99"/>
                    </a:cubicBezTo>
                    <a:cubicBezTo>
                      <a:pt x="34" y="118"/>
                      <a:pt x="34" y="118"/>
                      <a:pt x="34" y="118"/>
                    </a:cubicBezTo>
                    <a:cubicBezTo>
                      <a:pt x="34" y="124"/>
                      <a:pt x="34" y="130"/>
                      <a:pt x="34" y="136"/>
                    </a:cubicBezTo>
                    <a:cubicBezTo>
                      <a:pt x="35" y="143"/>
                      <a:pt x="36" y="149"/>
                      <a:pt x="38" y="155"/>
                    </a:cubicBezTo>
                    <a:cubicBezTo>
                      <a:pt x="14" y="179"/>
                      <a:pt x="14" y="179"/>
                      <a:pt x="14" y="179"/>
                    </a:cubicBezTo>
                    <a:cubicBezTo>
                      <a:pt x="11" y="182"/>
                      <a:pt x="10" y="187"/>
                      <a:pt x="13" y="190"/>
                    </a:cubicBezTo>
                    <a:cubicBezTo>
                      <a:pt x="28" y="212"/>
                      <a:pt x="28" y="212"/>
                      <a:pt x="28" y="212"/>
                    </a:cubicBezTo>
                    <a:cubicBezTo>
                      <a:pt x="31" y="215"/>
                      <a:pt x="36" y="217"/>
                      <a:pt x="40" y="215"/>
                    </a:cubicBezTo>
                    <a:cubicBezTo>
                      <a:pt x="70" y="199"/>
                      <a:pt x="70" y="199"/>
                      <a:pt x="70" y="199"/>
                    </a:cubicBezTo>
                    <a:cubicBezTo>
                      <a:pt x="80" y="206"/>
                      <a:pt x="92" y="212"/>
                      <a:pt x="104" y="214"/>
                    </a:cubicBezTo>
                    <a:cubicBezTo>
                      <a:pt x="113" y="247"/>
                      <a:pt x="113" y="247"/>
                      <a:pt x="113" y="247"/>
                    </a:cubicBezTo>
                    <a:cubicBezTo>
                      <a:pt x="114" y="251"/>
                      <a:pt x="118" y="254"/>
                      <a:pt x="122" y="254"/>
                    </a:cubicBezTo>
                    <a:cubicBezTo>
                      <a:pt x="149" y="251"/>
                      <a:pt x="149" y="251"/>
                      <a:pt x="149" y="251"/>
                    </a:cubicBezTo>
                    <a:cubicBezTo>
                      <a:pt x="153" y="251"/>
                      <a:pt x="157" y="247"/>
                      <a:pt x="157" y="243"/>
                    </a:cubicBezTo>
                    <a:cubicBezTo>
                      <a:pt x="159" y="209"/>
                      <a:pt x="159" y="209"/>
                      <a:pt x="159" y="209"/>
                    </a:cubicBezTo>
                    <a:cubicBezTo>
                      <a:pt x="170" y="203"/>
                      <a:pt x="180" y="196"/>
                      <a:pt x="188" y="187"/>
                    </a:cubicBezTo>
                    <a:cubicBezTo>
                      <a:pt x="221" y="196"/>
                      <a:pt x="221" y="196"/>
                      <a:pt x="221" y="196"/>
                    </a:cubicBezTo>
                    <a:cubicBezTo>
                      <a:pt x="226" y="197"/>
                      <a:pt x="230" y="195"/>
                      <a:pt x="232" y="191"/>
                    </a:cubicBezTo>
                    <a:cubicBezTo>
                      <a:pt x="243" y="167"/>
                      <a:pt x="243" y="167"/>
                      <a:pt x="243" y="167"/>
                    </a:cubicBezTo>
                    <a:cubicBezTo>
                      <a:pt x="245" y="163"/>
                      <a:pt x="243" y="158"/>
                      <a:pt x="240" y="155"/>
                    </a:cubicBezTo>
                    <a:close/>
                    <a:moveTo>
                      <a:pt x="127" y="174"/>
                    </a:moveTo>
                    <a:cubicBezTo>
                      <a:pt x="102" y="177"/>
                      <a:pt x="78" y="158"/>
                      <a:pt x="76" y="132"/>
                    </a:cubicBezTo>
                    <a:cubicBezTo>
                      <a:pt x="73" y="106"/>
                      <a:pt x="92" y="83"/>
                      <a:pt x="118" y="80"/>
                    </a:cubicBezTo>
                    <a:cubicBezTo>
                      <a:pt x="144" y="78"/>
                      <a:pt x="167" y="97"/>
                      <a:pt x="170" y="123"/>
                    </a:cubicBezTo>
                    <a:cubicBezTo>
                      <a:pt x="172" y="148"/>
                      <a:pt x="153" y="172"/>
                      <a:pt x="127" y="174"/>
                    </a:cubicBezTo>
                    <a:close/>
                  </a:path>
                </a:pathLst>
              </a:custGeom>
              <a:grpFill/>
              <a:ln>
                <a:noFill/>
              </a:ln>
            </p:spPr>
            <p:txBody>
              <a:bodyPr/>
              <a:lstStyle/>
              <a:p>
                <a:pPr defTabSz="914400">
                  <a:defRPr/>
                </a:pPr>
                <a:endParaRPr lang="en-AU" sz="2400" kern="0">
                  <a:solidFill>
                    <a:srgbClr val="000000"/>
                  </a:solidFill>
                  <a:ea typeface="Microsoft YaHei UI" panose="020B0503020204020204" charset="-122"/>
                </a:endParaRPr>
              </a:p>
            </p:txBody>
          </p:sp>
          <p:sp>
            <p:nvSpPr>
              <p:cNvPr id="34" name="Freeform 204"/>
              <p:cNvSpPr>
                <a:spLocks noEditPoints="1"/>
              </p:cNvSpPr>
              <p:nvPr/>
            </p:nvSpPr>
            <p:spPr bwMode="auto">
              <a:xfrm>
                <a:off x="2900363" y="5572125"/>
                <a:ext cx="317500" cy="319088"/>
              </a:xfrm>
              <a:custGeom>
                <a:avLst/>
                <a:gdLst>
                  <a:gd name="T0" fmla="*/ 413 w 414"/>
                  <a:gd name="T1" fmla="*/ 171 h 415"/>
                  <a:gd name="T2" fmla="*/ 398 w 414"/>
                  <a:gd name="T3" fmla="*/ 124 h 415"/>
                  <a:gd name="T4" fmla="*/ 385 w 414"/>
                  <a:gd name="T5" fmla="*/ 116 h 415"/>
                  <a:gd name="T6" fmla="*/ 331 w 414"/>
                  <a:gd name="T7" fmla="*/ 125 h 415"/>
                  <a:gd name="T8" fmla="*/ 312 w 414"/>
                  <a:gd name="T9" fmla="*/ 102 h 415"/>
                  <a:gd name="T10" fmla="*/ 332 w 414"/>
                  <a:gd name="T11" fmla="*/ 51 h 415"/>
                  <a:gd name="T12" fmla="*/ 327 w 414"/>
                  <a:gd name="T13" fmla="*/ 36 h 415"/>
                  <a:gd name="T14" fmla="*/ 283 w 414"/>
                  <a:gd name="T15" fmla="*/ 13 h 415"/>
                  <a:gd name="T16" fmla="*/ 268 w 414"/>
                  <a:gd name="T17" fmla="*/ 17 h 415"/>
                  <a:gd name="T18" fmla="*/ 236 w 414"/>
                  <a:gd name="T19" fmla="*/ 62 h 415"/>
                  <a:gd name="T20" fmla="*/ 207 w 414"/>
                  <a:gd name="T21" fmla="*/ 59 h 415"/>
                  <a:gd name="T22" fmla="*/ 184 w 414"/>
                  <a:gd name="T23" fmla="*/ 8 h 415"/>
                  <a:gd name="T24" fmla="*/ 171 w 414"/>
                  <a:gd name="T25" fmla="*/ 2 h 415"/>
                  <a:gd name="T26" fmla="*/ 124 w 414"/>
                  <a:gd name="T27" fmla="*/ 16 h 415"/>
                  <a:gd name="T28" fmla="*/ 116 w 414"/>
                  <a:gd name="T29" fmla="*/ 29 h 415"/>
                  <a:gd name="T30" fmla="*/ 125 w 414"/>
                  <a:gd name="T31" fmla="*/ 84 h 415"/>
                  <a:gd name="T32" fmla="*/ 102 w 414"/>
                  <a:gd name="T33" fmla="*/ 102 h 415"/>
                  <a:gd name="T34" fmla="*/ 50 w 414"/>
                  <a:gd name="T35" fmla="*/ 83 h 415"/>
                  <a:gd name="T36" fmla="*/ 36 w 414"/>
                  <a:gd name="T37" fmla="*/ 88 h 415"/>
                  <a:gd name="T38" fmla="*/ 13 w 414"/>
                  <a:gd name="T39" fmla="*/ 131 h 415"/>
                  <a:gd name="T40" fmla="*/ 16 w 414"/>
                  <a:gd name="T41" fmla="*/ 146 h 415"/>
                  <a:gd name="T42" fmla="*/ 61 w 414"/>
                  <a:gd name="T43" fmla="*/ 178 h 415"/>
                  <a:gd name="T44" fmla="*/ 58 w 414"/>
                  <a:gd name="T45" fmla="*/ 208 h 415"/>
                  <a:gd name="T46" fmla="*/ 8 w 414"/>
                  <a:gd name="T47" fmla="*/ 230 h 415"/>
                  <a:gd name="T48" fmla="*/ 2 w 414"/>
                  <a:gd name="T49" fmla="*/ 244 h 415"/>
                  <a:gd name="T50" fmla="*/ 16 w 414"/>
                  <a:gd name="T51" fmla="*/ 291 h 415"/>
                  <a:gd name="T52" fmla="*/ 29 w 414"/>
                  <a:gd name="T53" fmla="*/ 299 h 415"/>
                  <a:gd name="T54" fmla="*/ 83 w 414"/>
                  <a:gd name="T55" fmla="*/ 290 h 415"/>
                  <a:gd name="T56" fmla="*/ 102 w 414"/>
                  <a:gd name="T57" fmla="*/ 313 h 415"/>
                  <a:gd name="T58" fmla="*/ 82 w 414"/>
                  <a:gd name="T59" fmla="*/ 364 h 415"/>
                  <a:gd name="T60" fmla="*/ 88 w 414"/>
                  <a:gd name="T61" fmla="*/ 379 h 415"/>
                  <a:gd name="T62" fmla="*/ 131 w 414"/>
                  <a:gd name="T63" fmla="*/ 402 h 415"/>
                  <a:gd name="T64" fmla="*/ 146 w 414"/>
                  <a:gd name="T65" fmla="*/ 398 h 415"/>
                  <a:gd name="T66" fmla="*/ 178 w 414"/>
                  <a:gd name="T67" fmla="*/ 353 h 415"/>
                  <a:gd name="T68" fmla="*/ 207 w 414"/>
                  <a:gd name="T69" fmla="*/ 356 h 415"/>
                  <a:gd name="T70" fmla="*/ 230 w 414"/>
                  <a:gd name="T71" fmla="*/ 407 h 415"/>
                  <a:gd name="T72" fmla="*/ 244 w 414"/>
                  <a:gd name="T73" fmla="*/ 413 h 415"/>
                  <a:gd name="T74" fmla="*/ 291 w 414"/>
                  <a:gd name="T75" fmla="*/ 399 h 415"/>
                  <a:gd name="T76" fmla="*/ 299 w 414"/>
                  <a:gd name="T77" fmla="*/ 386 h 415"/>
                  <a:gd name="T78" fmla="*/ 290 w 414"/>
                  <a:gd name="T79" fmla="*/ 331 h 415"/>
                  <a:gd name="T80" fmla="*/ 312 w 414"/>
                  <a:gd name="T81" fmla="*/ 312 h 415"/>
                  <a:gd name="T82" fmla="*/ 364 w 414"/>
                  <a:gd name="T83" fmla="*/ 332 h 415"/>
                  <a:gd name="T84" fmla="*/ 378 w 414"/>
                  <a:gd name="T85" fmla="*/ 327 h 415"/>
                  <a:gd name="T86" fmla="*/ 401 w 414"/>
                  <a:gd name="T87" fmla="*/ 284 h 415"/>
                  <a:gd name="T88" fmla="*/ 398 w 414"/>
                  <a:gd name="T89" fmla="*/ 269 h 415"/>
                  <a:gd name="T90" fmla="*/ 353 w 414"/>
                  <a:gd name="T91" fmla="*/ 237 h 415"/>
                  <a:gd name="T92" fmla="*/ 356 w 414"/>
                  <a:gd name="T93" fmla="*/ 207 h 415"/>
                  <a:gd name="T94" fmla="*/ 406 w 414"/>
                  <a:gd name="T95" fmla="*/ 185 h 415"/>
                  <a:gd name="T96" fmla="*/ 413 w 414"/>
                  <a:gd name="T97" fmla="*/ 171 h 415"/>
                  <a:gd name="T98" fmla="*/ 233 w 414"/>
                  <a:gd name="T99" fmla="*/ 293 h 415"/>
                  <a:gd name="T100" fmla="*/ 122 w 414"/>
                  <a:gd name="T101" fmla="*/ 233 h 415"/>
                  <a:gd name="T102" fmla="*/ 181 w 414"/>
                  <a:gd name="T103" fmla="*/ 122 h 415"/>
                  <a:gd name="T104" fmla="*/ 293 w 414"/>
                  <a:gd name="T105" fmla="*/ 182 h 415"/>
                  <a:gd name="T106" fmla="*/ 233 w 414"/>
                  <a:gd name="T107" fmla="*/ 293 h 4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14" h="415">
                    <a:moveTo>
                      <a:pt x="413" y="171"/>
                    </a:moveTo>
                    <a:cubicBezTo>
                      <a:pt x="398" y="124"/>
                      <a:pt x="398" y="124"/>
                      <a:pt x="398" y="124"/>
                    </a:cubicBezTo>
                    <a:cubicBezTo>
                      <a:pt x="397" y="119"/>
                      <a:pt x="391" y="115"/>
                      <a:pt x="385" y="116"/>
                    </a:cubicBezTo>
                    <a:cubicBezTo>
                      <a:pt x="331" y="125"/>
                      <a:pt x="331" y="125"/>
                      <a:pt x="331" y="125"/>
                    </a:cubicBezTo>
                    <a:cubicBezTo>
                      <a:pt x="325" y="117"/>
                      <a:pt x="319" y="109"/>
                      <a:pt x="312" y="102"/>
                    </a:cubicBezTo>
                    <a:cubicBezTo>
                      <a:pt x="332" y="51"/>
                      <a:pt x="332" y="51"/>
                      <a:pt x="332" y="51"/>
                    </a:cubicBezTo>
                    <a:cubicBezTo>
                      <a:pt x="334" y="45"/>
                      <a:pt x="332" y="39"/>
                      <a:pt x="327" y="36"/>
                    </a:cubicBezTo>
                    <a:cubicBezTo>
                      <a:pt x="283" y="13"/>
                      <a:pt x="283" y="13"/>
                      <a:pt x="283" y="13"/>
                    </a:cubicBezTo>
                    <a:cubicBezTo>
                      <a:pt x="278" y="10"/>
                      <a:pt x="272" y="12"/>
                      <a:pt x="268" y="17"/>
                    </a:cubicBezTo>
                    <a:cubicBezTo>
                      <a:pt x="236" y="62"/>
                      <a:pt x="236" y="62"/>
                      <a:pt x="236" y="62"/>
                    </a:cubicBezTo>
                    <a:cubicBezTo>
                      <a:pt x="227" y="60"/>
                      <a:pt x="217" y="59"/>
                      <a:pt x="207" y="59"/>
                    </a:cubicBezTo>
                    <a:cubicBezTo>
                      <a:pt x="184" y="8"/>
                      <a:pt x="184" y="8"/>
                      <a:pt x="184" y="8"/>
                    </a:cubicBezTo>
                    <a:cubicBezTo>
                      <a:pt x="182" y="3"/>
                      <a:pt x="176" y="0"/>
                      <a:pt x="171" y="2"/>
                    </a:cubicBezTo>
                    <a:cubicBezTo>
                      <a:pt x="124" y="16"/>
                      <a:pt x="124" y="16"/>
                      <a:pt x="124" y="16"/>
                    </a:cubicBezTo>
                    <a:cubicBezTo>
                      <a:pt x="118" y="18"/>
                      <a:pt x="115" y="24"/>
                      <a:pt x="116" y="29"/>
                    </a:cubicBezTo>
                    <a:cubicBezTo>
                      <a:pt x="125" y="84"/>
                      <a:pt x="125" y="84"/>
                      <a:pt x="125" y="84"/>
                    </a:cubicBezTo>
                    <a:cubicBezTo>
                      <a:pt x="116" y="89"/>
                      <a:pt x="109" y="95"/>
                      <a:pt x="102" y="102"/>
                    </a:cubicBezTo>
                    <a:cubicBezTo>
                      <a:pt x="50" y="83"/>
                      <a:pt x="50" y="83"/>
                      <a:pt x="50" y="83"/>
                    </a:cubicBezTo>
                    <a:cubicBezTo>
                      <a:pt x="45" y="81"/>
                      <a:pt x="39" y="83"/>
                      <a:pt x="36" y="88"/>
                    </a:cubicBezTo>
                    <a:cubicBezTo>
                      <a:pt x="13" y="131"/>
                      <a:pt x="13" y="131"/>
                      <a:pt x="13" y="131"/>
                    </a:cubicBezTo>
                    <a:cubicBezTo>
                      <a:pt x="10" y="136"/>
                      <a:pt x="12" y="143"/>
                      <a:pt x="16" y="146"/>
                    </a:cubicBezTo>
                    <a:cubicBezTo>
                      <a:pt x="61" y="178"/>
                      <a:pt x="61" y="178"/>
                      <a:pt x="61" y="178"/>
                    </a:cubicBezTo>
                    <a:cubicBezTo>
                      <a:pt x="59" y="188"/>
                      <a:pt x="58" y="198"/>
                      <a:pt x="58" y="208"/>
                    </a:cubicBezTo>
                    <a:cubicBezTo>
                      <a:pt x="8" y="230"/>
                      <a:pt x="8" y="230"/>
                      <a:pt x="8" y="230"/>
                    </a:cubicBezTo>
                    <a:cubicBezTo>
                      <a:pt x="3" y="232"/>
                      <a:pt x="0" y="239"/>
                      <a:pt x="2" y="244"/>
                    </a:cubicBezTo>
                    <a:cubicBezTo>
                      <a:pt x="16" y="291"/>
                      <a:pt x="16" y="291"/>
                      <a:pt x="16" y="291"/>
                    </a:cubicBezTo>
                    <a:cubicBezTo>
                      <a:pt x="18" y="296"/>
                      <a:pt x="23" y="300"/>
                      <a:pt x="29" y="299"/>
                    </a:cubicBezTo>
                    <a:cubicBezTo>
                      <a:pt x="83" y="290"/>
                      <a:pt x="83" y="290"/>
                      <a:pt x="83" y="290"/>
                    </a:cubicBezTo>
                    <a:cubicBezTo>
                      <a:pt x="89" y="298"/>
                      <a:pt x="95" y="306"/>
                      <a:pt x="102" y="313"/>
                    </a:cubicBezTo>
                    <a:cubicBezTo>
                      <a:pt x="82" y="364"/>
                      <a:pt x="82" y="364"/>
                      <a:pt x="82" y="364"/>
                    </a:cubicBezTo>
                    <a:cubicBezTo>
                      <a:pt x="80" y="370"/>
                      <a:pt x="83" y="376"/>
                      <a:pt x="88" y="379"/>
                    </a:cubicBezTo>
                    <a:cubicBezTo>
                      <a:pt x="131" y="402"/>
                      <a:pt x="131" y="402"/>
                      <a:pt x="131" y="402"/>
                    </a:cubicBezTo>
                    <a:cubicBezTo>
                      <a:pt x="136" y="404"/>
                      <a:pt x="143" y="403"/>
                      <a:pt x="146" y="398"/>
                    </a:cubicBezTo>
                    <a:cubicBezTo>
                      <a:pt x="178" y="353"/>
                      <a:pt x="178" y="353"/>
                      <a:pt x="178" y="353"/>
                    </a:cubicBezTo>
                    <a:cubicBezTo>
                      <a:pt x="187" y="355"/>
                      <a:pt x="197" y="356"/>
                      <a:pt x="207" y="356"/>
                    </a:cubicBezTo>
                    <a:cubicBezTo>
                      <a:pt x="230" y="407"/>
                      <a:pt x="230" y="407"/>
                      <a:pt x="230" y="407"/>
                    </a:cubicBezTo>
                    <a:cubicBezTo>
                      <a:pt x="232" y="412"/>
                      <a:pt x="238" y="415"/>
                      <a:pt x="244" y="413"/>
                    </a:cubicBezTo>
                    <a:cubicBezTo>
                      <a:pt x="291" y="399"/>
                      <a:pt x="291" y="399"/>
                      <a:pt x="291" y="399"/>
                    </a:cubicBezTo>
                    <a:cubicBezTo>
                      <a:pt x="296" y="397"/>
                      <a:pt x="300" y="391"/>
                      <a:pt x="299" y="386"/>
                    </a:cubicBezTo>
                    <a:cubicBezTo>
                      <a:pt x="290" y="331"/>
                      <a:pt x="290" y="331"/>
                      <a:pt x="290" y="331"/>
                    </a:cubicBezTo>
                    <a:cubicBezTo>
                      <a:pt x="298" y="326"/>
                      <a:pt x="306" y="319"/>
                      <a:pt x="312" y="312"/>
                    </a:cubicBezTo>
                    <a:cubicBezTo>
                      <a:pt x="364" y="332"/>
                      <a:pt x="364" y="332"/>
                      <a:pt x="364" y="332"/>
                    </a:cubicBezTo>
                    <a:cubicBezTo>
                      <a:pt x="369" y="334"/>
                      <a:pt x="376" y="332"/>
                      <a:pt x="378" y="327"/>
                    </a:cubicBezTo>
                    <a:cubicBezTo>
                      <a:pt x="401" y="284"/>
                      <a:pt x="401" y="284"/>
                      <a:pt x="401" y="284"/>
                    </a:cubicBezTo>
                    <a:cubicBezTo>
                      <a:pt x="404" y="279"/>
                      <a:pt x="403" y="272"/>
                      <a:pt x="398" y="269"/>
                    </a:cubicBezTo>
                    <a:cubicBezTo>
                      <a:pt x="353" y="237"/>
                      <a:pt x="353" y="237"/>
                      <a:pt x="353" y="237"/>
                    </a:cubicBezTo>
                    <a:cubicBezTo>
                      <a:pt x="355" y="227"/>
                      <a:pt x="356" y="217"/>
                      <a:pt x="356" y="207"/>
                    </a:cubicBezTo>
                    <a:cubicBezTo>
                      <a:pt x="406" y="185"/>
                      <a:pt x="406" y="185"/>
                      <a:pt x="406" y="185"/>
                    </a:cubicBezTo>
                    <a:cubicBezTo>
                      <a:pt x="411" y="182"/>
                      <a:pt x="414" y="176"/>
                      <a:pt x="413" y="171"/>
                    </a:cubicBezTo>
                    <a:close/>
                    <a:moveTo>
                      <a:pt x="233" y="293"/>
                    </a:moveTo>
                    <a:cubicBezTo>
                      <a:pt x="186" y="307"/>
                      <a:pt x="136" y="280"/>
                      <a:pt x="122" y="233"/>
                    </a:cubicBezTo>
                    <a:cubicBezTo>
                      <a:pt x="108" y="186"/>
                      <a:pt x="134" y="136"/>
                      <a:pt x="181" y="122"/>
                    </a:cubicBezTo>
                    <a:cubicBezTo>
                      <a:pt x="228" y="108"/>
                      <a:pt x="278" y="134"/>
                      <a:pt x="293" y="182"/>
                    </a:cubicBezTo>
                    <a:cubicBezTo>
                      <a:pt x="307" y="229"/>
                      <a:pt x="280" y="278"/>
                      <a:pt x="233" y="293"/>
                    </a:cubicBezTo>
                    <a:close/>
                  </a:path>
                </a:pathLst>
              </a:custGeom>
              <a:grpFill/>
              <a:ln>
                <a:noFill/>
              </a:ln>
            </p:spPr>
            <p:txBody>
              <a:bodyPr/>
              <a:lstStyle/>
              <a:p>
                <a:pPr defTabSz="914400">
                  <a:defRPr/>
                </a:pPr>
                <a:endParaRPr lang="en-AU" sz="2400" kern="0">
                  <a:solidFill>
                    <a:srgbClr val="000000"/>
                  </a:solidFill>
                  <a:ea typeface="Microsoft YaHei UI" panose="020B0503020204020204" charset="-122"/>
                </a:endParaRPr>
              </a:p>
            </p:txBody>
          </p:sp>
        </p:grpSp>
        <p:grpSp>
          <p:nvGrpSpPr>
            <p:cNvPr id="35" name="Group 216"/>
            <p:cNvGrpSpPr/>
            <p:nvPr/>
          </p:nvGrpSpPr>
          <p:grpSpPr>
            <a:xfrm>
              <a:off x="8936" y="4451"/>
              <a:ext cx="412" cy="333"/>
              <a:chOff x="1209675" y="6354763"/>
              <a:chExt cx="449263" cy="363538"/>
            </a:xfrm>
            <a:solidFill>
              <a:sysClr val="window" lastClr="FFFFFF"/>
            </a:solidFill>
          </p:grpSpPr>
          <p:sp>
            <p:nvSpPr>
              <p:cNvPr id="36" name="Freeform 205"/>
              <p:cNvSpPr/>
              <p:nvPr/>
            </p:nvSpPr>
            <p:spPr bwMode="auto">
              <a:xfrm>
                <a:off x="1560513" y="6529388"/>
                <a:ext cx="96838" cy="188913"/>
              </a:xfrm>
              <a:custGeom>
                <a:avLst/>
                <a:gdLst>
                  <a:gd name="T0" fmla="*/ 31 w 126"/>
                  <a:gd name="T1" fmla="*/ 0 h 245"/>
                  <a:gd name="T2" fmla="*/ 0 w 126"/>
                  <a:gd name="T3" fmla="*/ 39 h 245"/>
                  <a:gd name="T4" fmla="*/ 0 w 126"/>
                  <a:gd name="T5" fmla="*/ 245 h 245"/>
                  <a:gd name="T6" fmla="*/ 126 w 126"/>
                  <a:gd name="T7" fmla="*/ 245 h 245"/>
                  <a:gd name="T8" fmla="*/ 125 w 126"/>
                  <a:gd name="T9" fmla="*/ 74 h 245"/>
                  <a:gd name="T10" fmla="*/ 31 w 126"/>
                  <a:gd name="T11" fmla="*/ 0 h 245"/>
                </a:gdLst>
                <a:ahLst/>
                <a:cxnLst>
                  <a:cxn ang="0">
                    <a:pos x="T0" y="T1"/>
                  </a:cxn>
                  <a:cxn ang="0">
                    <a:pos x="T2" y="T3"/>
                  </a:cxn>
                  <a:cxn ang="0">
                    <a:pos x="T4" y="T5"/>
                  </a:cxn>
                  <a:cxn ang="0">
                    <a:pos x="T6" y="T7"/>
                  </a:cxn>
                  <a:cxn ang="0">
                    <a:pos x="T8" y="T9"/>
                  </a:cxn>
                  <a:cxn ang="0">
                    <a:pos x="T10" y="T11"/>
                  </a:cxn>
                </a:cxnLst>
                <a:rect l="0" t="0" r="r" b="b"/>
                <a:pathLst>
                  <a:path w="126" h="245">
                    <a:moveTo>
                      <a:pt x="31" y="0"/>
                    </a:moveTo>
                    <a:cubicBezTo>
                      <a:pt x="0" y="39"/>
                      <a:pt x="0" y="39"/>
                      <a:pt x="0" y="39"/>
                    </a:cubicBezTo>
                    <a:cubicBezTo>
                      <a:pt x="0" y="245"/>
                      <a:pt x="0" y="245"/>
                      <a:pt x="0" y="245"/>
                    </a:cubicBezTo>
                    <a:cubicBezTo>
                      <a:pt x="126" y="245"/>
                      <a:pt x="126" y="245"/>
                      <a:pt x="126" y="245"/>
                    </a:cubicBezTo>
                    <a:cubicBezTo>
                      <a:pt x="125" y="74"/>
                      <a:pt x="125" y="74"/>
                      <a:pt x="125" y="74"/>
                    </a:cubicBezTo>
                    <a:cubicBezTo>
                      <a:pt x="99" y="52"/>
                      <a:pt x="31" y="0"/>
                      <a:pt x="31" y="0"/>
                    </a:cubicBezTo>
                    <a:close/>
                  </a:path>
                </a:pathLst>
              </a:custGeom>
              <a:grpFill/>
              <a:ln>
                <a:noFill/>
              </a:ln>
            </p:spPr>
            <p:txBody>
              <a:bodyPr/>
              <a:lstStyle/>
              <a:p>
                <a:pPr defTabSz="914400">
                  <a:defRPr/>
                </a:pPr>
                <a:endParaRPr lang="en-AU" sz="2400" kern="0">
                  <a:solidFill>
                    <a:srgbClr val="000000"/>
                  </a:solidFill>
                  <a:ea typeface="Microsoft YaHei UI" panose="020B0503020204020204" charset="-122"/>
                </a:endParaRPr>
              </a:p>
            </p:txBody>
          </p:sp>
          <p:sp>
            <p:nvSpPr>
              <p:cNvPr id="37" name="Freeform 207"/>
              <p:cNvSpPr/>
              <p:nvPr/>
            </p:nvSpPr>
            <p:spPr bwMode="auto">
              <a:xfrm>
                <a:off x="1209675" y="6354763"/>
                <a:ext cx="449263" cy="339725"/>
              </a:xfrm>
              <a:custGeom>
                <a:avLst/>
                <a:gdLst>
                  <a:gd name="T0" fmla="*/ 236 w 585"/>
                  <a:gd name="T1" fmla="*/ 248 h 442"/>
                  <a:gd name="T2" fmla="*/ 76 w 585"/>
                  <a:gd name="T3" fmla="*/ 428 h 442"/>
                  <a:gd name="T4" fmla="*/ 46 w 585"/>
                  <a:gd name="T5" fmla="*/ 442 h 442"/>
                  <a:gd name="T6" fmla="*/ 18 w 585"/>
                  <a:gd name="T7" fmla="*/ 432 h 442"/>
                  <a:gd name="T8" fmla="*/ 15 w 585"/>
                  <a:gd name="T9" fmla="*/ 374 h 442"/>
                  <a:gd name="T10" fmla="*/ 206 w 585"/>
                  <a:gd name="T11" fmla="*/ 158 h 442"/>
                  <a:gd name="T12" fmla="*/ 237 w 585"/>
                  <a:gd name="T13" fmla="*/ 144 h 442"/>
                  <a:gd name="T14" fmla="*/ 268 w 585"/>
                  <a:gd name="T15" fmla="*/ 158 h 442"/>
                  <a:gd name="T16" fmla="*/ 323 w 585"/>
                  <a:gd name="T17" fmla="*/ 224 h 442"/>
                  <a:gd name="T18" fmla="*/ 425 w 585"/>
                  <a:gd name="T19" fmla="*/ 101 h 442"/>
                  <a:gd name="T20" fmla="*/ 330 w 585"/>
                  <a:gd name="T21" fmla="*/ 19 h 442"/>
                  <a:gd name="T22" fmla="*/ 566 w 585"/>
                  <a:gd name="T23" fmla="*/ 0 h 442"/>
                  <a:gd name="T24" fmla="*/ 585 w 585"/>
                  <a:gd name="T25" fmla="*/ 239 h 442"/>
                  <a:gd name="T26" fmla="*/ 487 w 585"/>
                  <a:gd name="T27" fmla="*/ 154 h 442"/>
                  <a:gd name="T28" fmla="*/ 355 w 585"/>
                  <a:gd name="T29" fmla="*/ 314 h 442"/>
                  <a:gd name="T30" fmla="*/ 324 w 585"/>
                  <a:gd name="T31" fmla="*/ 329 h 442"/>
                  <a:gd name="T32" fmla="*/ 292 w 585"/>
                  <a:gd name="T33" fmla="*/ 314 h 442"/>
                  <a:gd name="T34" fmla="*/ 236 w 585"/>
                  <a:gd name="T35" fmla="*/ 248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5" h="442">
                    <a:moveTo>
                      <a:pt x="236" y="248"/>
                    </a:moveTo>
                    <a:cubicBezTo>
                      <a:pt x="76" y="428"/>
                      <a:pt x="76" y="428"/>
                      <a:pt x="76" y="428"/>
                    </a:cubicBezTo>
                    <a:cubicBezTo>
                      <a:pt x="68" y="438"/>
                      <a:pt x="57" y="442"/>
                      <a:pt x="46" y="442"/>
                    </a:cubicBezTo>
                    <a:cubicBezTo>
                      <a:pt x="36" y="442"/>
                      <a:pt x="26" y="439"/>
                      <a:pt x="18" y="432"/>
                    </a:cubicBezTo>
                    <a:cubicBezTo>
                      <a:pt x="1" y="417"/>
                      <a:pt x="0" y="391"/>
                      <a:pt x="15" y="374"/>
                    </a:cubicBezTo>
                    <a:cubicBezTo>
                      <a:pt x="206" y="158"/>
                      <a:pt x="206" y="158"/>
                      <a:pt x="206" y="158"/>
                    </a:cubicBezTo>
                    <a:cubicBezTo>
                      <a:pt x="214" y="149"/>
                      <a:pt x="225" y="143"/>
                      <a:pt x="237" y="144"/>
                    </a:cubicBezTo>
                    <a:cubicBezTo>
                      <a:pt x="249" y="144"/>
                      <a:pt x="260" y="149"/>
                      <a:pt x="268" y="158"/>
                    </a:cubicBezTo>
                    <a:cubicBezTo>
                      <a:pt x="323" y="224"/>
                      <a:pt x="323" y="224"/>
                      <a:pt x="323" y="224"/>
                    </a:cubicBezTo>
                    <a:cubicBezTo>
                      <a:pt x="425" y="101"/>
                      <a:pt x="425" y="101"/>
                      <a:pt x="425" y="101"/>
                    </a:cubicBezTo>
                    <a:cubicBezTo>
                      <a:pt x="330" y="19"/>
                      <a:pt x="330" y="19"/>
                      <a:pt x="330" y="19"/>
                    </a:cubicBezTo>
                    <a:cubicBezTo>
                      <a:pt x="566" y="0"/>
                      <a:pt x="566" y="0"/>
                      <a:pt x="566" y="0"/>
                    </a:cubicBezTo>
                    <a:cubicBezTo>
                      <a:pt x="585" y="239"/>
                      <a:pt x="585" y="239"/>
                      <a:pt x="585" y="239"/>
                    </a:cubicBezTo>
                    <a:cubicBezTo>
                      <a:pt x="487" y="154"/>
                      <a:pt x="487" y="154"/>
                      <a:pt x="487" y="154"/>
                    </a:cubicBezTo>
                    <a:cubicBezTo>
                      <a:pt x="355" y="314"/>
                      <a:pt x="355" y="314"/>
                      <a:pt x="355" y="314"/>
                    </a:cubicBezTo>
                    <a:cubicBezTo>
                      <a:pt x="348" y="323"/>
                      <a:pt x="336" y="329"/>
                      <a:pt x="324" y="329"/>
                    </a:cubicBezTo>
                    <a:cubicBezTo>
                      <a:pt x="311" y="329"/>
                      <a:pt x="300" y="324"/>
                      <a:pt x="292" y="314"/>
                    </a:cubicBezTo>
                    <a:lnTo>
                      <a:pt x="236" y="248"/>
                    </a:lnTo>
                    <a:close/>
                  </a:path>
                </a:pathLst>
              </a:custGeom>
              <a:grpFill/>
              <a:ln>
                <a:noFill/>
              </a:ln>
            </p:spPr>
            <p:txBody>
              <a:bodyPr/>
              <a:lstStyle/>
              <a:p>
                <a:pPr defTabSz="914400">
                  <a:defRPr/>
                </a:pPr>
                <a:endParaRPr lang="en-AU" sz="2400" kern="0">
                  <a:solidFill>
                    <a:srgbClr val="000000"/>
                  </a:solidFill>
                  <a:ea typeface="Microsoft YaHei UI" panose="020B0503020204020204" charset="-122"/>
                </a:endParaRPr>
              </a:p>
            </p:txBody>
          </p:sp>
          <p:sp>
            <p:nvSpPr>
              <p:cNvPr id="38" name="Freeform 208"/>
              <p:cNvSpPr/>
              <p:nvPr/>
            </p:nvSpPr>
            <p:spPr bwMode="auto">
              <a:xfrm>
                <a:off x="1417638" y="6589713"/>
                <a:ext cx="119063" cy="127000"/>
              </a:xfrm>
              <a:custGeom>
                <a:avLst/>
                <a:gdLst>
                  <a:gd name="T0" fmla="*/ 98 w 153"/>
                  <a:gd name="T1" fmla="*/ 64 h 167"/>
                  <a:gd name="T2" fmla="*/ 62 w 153"/>
                  <a:gd name="T3" fmla="*/ 83 h 167"/>
                  <a:gd name="T4" fmla="*/ 1 w 153"/>
                  <a:gd name="T5" fmla="*/ 56 h 167"/>
                  <a:gd name="T6" fmla="*/ 0 w 153"/>
                  <a:gd name="T7" fmla="*/ 167 h 167"/>
                  <a:gd name="T8" fmla="*/ 150 w 153"/>
                  <a:gd name="T9" fmla="*/ 167 h 167"/>
                  <a:gd name="T10" fmla="*/ 153 w 153"/>
                  <a:gd name="T11" fmla="*/ 0 h 167"/>
                  <a:gd name="T12" fmla="*/ 98 w 153"/>
                  <a:gd name="T13" fmla="*/ 64 h 167"/>
                </a:gdLst>
                <a:ahLst/>
                <a:cxnLst>
                  <a:cxn ang="0">
                    <a:pos x="T0" y="T1"/>
                  </a:cxn>
                  <a:cxn ang="0">
                    <a:pos x="T2" y="T3"/>
                  </a:cxn>
                  <a:cxn ang="0">
                    <a:pos x="T4" y="T5"/>
                  </a:cxn>
                  <a:cxn ang="0">
                    <a:pos x="T6" y="T7"/>
                  </a:cxn>
                  <a:cxn ang="0">
                    <a:pos x="T8" y="T9"/>
                  </a:cxn>
                  <a:cxn ang="0">
                    <a:pos x="T10" y="T11"/>
                  </a:cxn>
                  <a:cxn ang="0">
                    <a:pos x="T12" y="T13"/>
                  </a:cxn>
                </a:cxnLst>
                <a:rect l="0" t="0" r="r" b="b"/>
                <a:pathLst>
                  <a:path w="153" h="167">
                    <a:moveTo>
                      <a:pt x="98" y="64"/>
                    </a:moveTo>
                    <a:cubicBezTo>
                      <a:pt x="76" y="83"/>
                      <a:pt x="62" y="83"/>
                      <a:pt x="62" y="83"/>
                    </a:cubicBezTo>
                    <a:cubicBezTo>
                      <a:pt x="43" y="86"/>
                      <a:pt x="15" y="67"/>
                      <a:pt x="1" y="56"/>
                    </a:cubicBezTo>
                    <a:cubicBezTo>
                      <a:pt x="0" y="167"/>
                      <a:pt x="0" y="167"/>
                      <a:pt x="0" y="167"/>
                    </a:cubicBezTo>
                    <a:cubicBezTo>
                      <a:pt x="150" y="167"/>
                      <a:pt x="150" y="167"/>
                      <a:pt x="150" y="167"/>
                    </a:cubicBezTo>
                    <a:cubicBezTo>
                      <a:pt x="153" y="0"/>
                      <a:pt x="153" y="0"/>
                      <a:pt x="153" y="0"/>
                    </a:cubicBezTo>
                    <a:cubicBezTo>
                      <a:pt x="132" y="24"/>
                      <a:pt x="116" y="47"/>
                      <a:pt x="98" y="64"/>
                    </a:cubicBezTo>
                    <a:close/>
                  </a:path>
                </a:pathLst>
              </a:custGeom>
              <a:grpFill/>
              <a:ln>
                <a:noFill/>
              </a:ln>
            </p:spPr>
            <p:txBody>
              <a:bodyPr/>
              <a:lstStyle/>
              <a:p>
                <a:pPr defTabSz="914400">
                  <a:defRPr/>
                </a:pPr>
                <a:endParaRPr lang="en-AU" sz="2400" kern="0">
                  <a:solidFill>
                    <a:srgbClr val="000000"/>
                  </a:solidFill>
                  <a:ea typeface="Microsoft YaHei UI" panose="020B0503020204020204" charset="-122"/>
                </a:endParaRPr>
              </a:p>
            </p:txBody>
          </p:sp>
          <p:sp>
            <p:nvSpPr>
              <p:cNvPr id="39" name="Freeform 209"/>
              <p:cNvSpPr/>
              <p:nvPr/>
            </p:nvSpPr>
            <p:spPr bwMode="auto">
              <a:xfrm>
                <a:off x="1295400" y="6600825"/>
                <a:ext cx="96838" cy="115888"/>
              </a:xfrm>
              <a:custGeom>
                <a:avLst/>
                <a:gdLst>
                  <a:gd name="T0" fmla="*/ 0 w 61"/>
                  <a:gd name="T1" fmla="*/ 73 h 73"/>
                  <a:gd name="T2" fmla="*/ 61 w 61"/>
                  <a:gd name="T3" fmla="*/ 73 h 73"/>
                  <a:gd name="T4" fmla="*/ 61 w 61"/>
                  <a:gd name="T5" fmla="*/ 0 h 73"/>
                  <a:gd name="T6" fmla="*/ 0 w 61"/>
                  <a:gd name="T7" fmla="*/ 70 h 73"/>
                  <a:gd name="T8" fmla="*/ 0 w 61"/>
                  <a:gd name="T9" fmla="*/ 73 h 73"/>
                </a:gdLst>
                <a:ahLst/>
                <a:cxnLst>
                  <a:cxn ang="0">
                    <a:pos x="T0" y="T1"/>
                  </a:cxn>
                  <a:cxn ang="0">
                    <a:pos x="T2" y="T3"/>
                  </a:cxn>
                  <a:cxn ang="0">
                    <a:pos x="T4" y="T5"/>
                  </a:cxn>
                  <a:cxn ang="0">
                    <a:pos x="T6" y="T7"/>
                  </a:cxn>
                  <a:cxn ang="0">
                    <a:pos x="T8" y="T9"/>
                  </a:cxn>
                </a:cxnLst>
                <a:rect l="0" t="0" r="r" b="b"/>
                <a:pathLst>
                  <a:path w="61" h="73">
                    <a:moveTo>
                      <a:pt x="0" y="73"/>
                    </a:moveTo>
                    <a:lnTo>
                      <a:pt x="61" y="73"/>
                    </a:lnTo>
                    <a:lnTo>
                      <a:pt x="61" y="0"/>
                    </a:lnTo>
                    <a:lnTo>
                      <a:pt x="0" y="70"/>
                    </a:lnTo>
                    <a:lnTo>
                      <a:pt x="0" y="73"/>
                    </a:lnTo>
                    <a:close/>
                  </a:path>
                </a:pathLst>
              </a:custGeom>
              <a:grpFill/>
              <a:ln>
                <a:noFill/>
              </a:ln>
            </p:spPr>
            <p:txBody>
              <a:bodyPr/>
              <a:lstStyle/>
              <a:p>
                <a:pPr defTabSz="914400">
                  <a:defRPr/>
                </a:pPr>
                <a:endParaRPr lang="en-AU" sz="2400" kern="0">
                  <a:solidFill>
                    <a:srgbClr val="000000"/>
                  </a:solidFill>
                  <a:ea typeface="Microsoft YaHei UI" panose="020B0503020204020204" charset="-122"/>
                </a:endParaRPr>
              </a:p>
            </p:txBody>
          </p:sp>
        </p:grpSp>
        <p:grpSp>
          <p:nvGrpSpPr>
            <p:cNvPr id="40" name="Group 231"/>
            <p:cNvGrpSpPr/>
            <p:nvPr/>
          </p:nvGrpSpPr>
          <p:grpSpPr>
            <a:xfrm>
              <a:off x="2627" y="4398"/>
              <a:ext cx="386" cy="432"/>
              <a:chOff x="4608513" y="6291263"/>
              <a:chExt cx="420688" cy="471488"/>
            </a:xfrm>
            <a:solidFill>
              <a:sysClr val="window" lastClr="FFFFFF"/>
            </a:solidFill>
          </p:grpSpPr>
          <p:sp>
            <p:nvSpPr>
              <p:cNvPr id="41" name="Freeform 218"/>
              <p:cNvSpPr/>
              <p:nvPr/>
            </p:nvSpPr>
            <p:spPr bwMode="auto">
              <a:xfrm>
                <a:off x="4908550" y="6627813"/>
                <a:ext cx="80963" cy="84138"/>
              </a:xfrm>
              <a:custGeom>
                <a:avLst/>
                <a:gdLst>
                  <a:gd name="T0" fmla="*/ 13 w 105"/>
                  <a:gd name="T1" fmla="*/ 20 h 108"/>
                  <a:gd name="T2" fmla="*/ 27 w 105"/>
                  <a:gd name="T3" fmla="*/ 9 h 108"/>
                  <a:gd name="T4" fmla="*/ 65 w 105"/>
                  <a:gd name="T5" fmla="*/ 13 h 108"/>
                  <a:gd name="T6" fmla="*/ 105 w 105"/>
                  <a:gd name="T7" fmla="*/ 64 h 108"/>
                  <a:gd name="T8" fmla="*/ 49 w 105"/>
                  <a:gd name="T9" fmla="*/ 108 h 108"/>
                  <a:gd name="T10" fmla="*/ 9 w 105"/>
                  <a:gd name="T11" fmla="*/ 57 h 108"/>
                  <a:gd name="T12" fmla="*/ 13 w 105"/>
                  <a:gd name="T13" fmla="*/ 20 h 108"/>
                </a:gdLst>
                <a:ahLst/>
                <a:cxnLst>
                  <a:cxn ang="0">
                    <a:pos x="T0" y="T1"/>
                  </a:cxn>
                  <a:cxn ang="0">
                    <a:pos x="T2" y="T3"/>
                  </a:cxn>
                  <a:cxn ang="0">
                    <a:pos x="T4" y="T5"/>
                  </a:cxn>
                  <a:cxn ang="0">
                    <a:pos x="T6" y="T7"/>
                  </a:cxn>
                  <a:cxn ang="0">
                    <a:pos x="T8" y="T9"/>
                  </a:cxn>
                  <a:cxn ang="0">
                    <a:pos x="T10" y="T11"/>
                  </a:cxn>
                  <a:cxn ang="0">
                    <a:pos x="T12" y="T13"/>
                  </a:cxn>
                </a:cxnLst>
                <a:rect l="0" t="0" r="r" b="b"/>
                <a:pathLst>
                  <a:path w="105" h="108">
                    <a:moveTo>
                      <a:pt x="13" y="20"/>
                    </a:moveTo>
                    <a:cubicBezTo>
                      <a:pt x="27" y="9"/>
                      <a:pt x="27" y="9"/>
                      <a:pt x="27" y="9"/>
                    </a:cubicBezTo>
                    <a:cubicBezTo>
                      <a:pt x="39" y="0"/>
                      <a:pt x="56" y="2"/>
                      <a:pt x="65" y="13"/>
                    </a:cubicBezTo>
                    <a:cubicBezTo>
                      <a:pt x="105" y="64"/>
                      <a:pt x="105" y="64"/>
                      <a:pt x="105" y="64"/>
                    </a:cubicBezTo>
                    <a:cubicBezTo>
                      <a:pt x="49" y="108"/>
                      <a:pt x="49" y="108"/>
                      <a:pt x="49" y="108"/>
                    </a:cubicBezTo>
                    <a:cubicBezTo>
                      <a:pt x="9" y="57"/>
                      <a:pt x="9" y="57"/>
                      <a:pt x="9" y="57"/>
                    </a:cubicBezTo>
                    <a:cubicBezTo>
                      <a:pt x="0" y="46"/>
                      <a:pt x="2" y="29"/>
                      <a:pt x="13" y="20"/>
                    </a:cubicBezTo>
                    <a:close/>
                  </a:path>
                </a:pathLst>
              </a:custGeom>
              <a:grpFill/>
              <a:ln>
                <a:noFill/>
              </a:ln>
            </p:spPr>
            <p:txBody>
              <a:bodyPr/>
              <a:lstStyle/>
              <a:p>
                <a:pPr defTabSz="914400">
                  <a:defRPr/>
                </a:pPr>
                <a:endParaRPr lang="en-AU" sz="2400" kern="0">
                  <a:solidFill>
                    <a:srgbClr val="000000"/>
                  </a:solidFill>
                  <a:ea typeface="Microsoft YaHei UI" panose="020B0503020204020204" charset="-122"/>
                </a:endParaRPr>
              </a:p>
            </p:txBody>
          </p:sp>
          <p:sp>
            <p:nvSpPr>
              <p:cNvPr id="42" name="Freeform 219"/>
              <p:cNvSpPr>
                <a:spLocks noEditPoints="1"/>
              </p:cNvSpPr>
              <p:nvPr/>
            </p:nvSpPr>
            <p:spPr bwMode="auto">
              <a:xfrm>
                <a:off x="4608513" y="6291263"/>
                <a:ext cx="403225" cy="401638"/>
              </a:xfrm>
              <a:custGeom>
                <a:avLst/>
                <a:gdLst>
                  <a:gd name="T0" fmla="*/ 445 w 524"/>
                  <a:gd name="T1" fmla="*/ 119 h 523"/>
                  <a:gd name="T2" fmla="*/ 119 w 524"/>
                  <a:gd name="T3" fmla="*/ 79 h 523"/>
                  <a:gd name="T4" fmla="*/ 79 w 524"/>
                  <a:gd name="T5" fmla="*/ 404 h 523"/>
                  <a:gd name="T6" fmla="*/ 405 w 524"/>
                  <a:gd name="T7" fmla="*/ 444 h 523"/>
                  <a:gd name="T8" fmla="*/ 445 w 524"/>
                  <a:gd name="T9" fmla="*/ 119 h 523"/>
                  <a:gd name="T10" fmla="*/ 373 w 524"/>
                  <a:gd name="T11" fmla="*/ 404 h 523"/>
                  <a:gd name="T12" fmla="*/ 119 w 524"/>
                  <a:gd name="T13" fmla="*/ 373 h 523"/>
                  <a:gd name="T14" fmla="*/ 151 w 524"/>
                  <a:gd name="T15" fmla="*/ 119 h 523"/>
                  <a:gd name="T16" fmla="*/ 404 w 524"/>
                  <a:gd name="T17" fmla="*/ 150 h 523"/>
                  <a:gd name="T18" fmla="*/ 373 w 524"/>
                  <a:gd name="T19" fmla="*/ 404 h 5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4" h="523">
                    <a:moveTo>
                      <a:pt x="445" y="119"/>
                    </a:moveTo>
                    <a:cubicBezTo>
                      <a:pt x="366" y="18"/>
                      <a:pt x="220" y="0"/>
                      <a:pt x="119" y="79"/>
                    </a:cubicBezTo>
                    <a:cubicBezTo>
                      <a:pt x="18" y="157"/>
                      <a:pt x="0" y="303"/>
                      <a:pt x="79" y="404"/>
                    </a:cubicBezTo>
                    <a:cubicBezTo>
                      <a:pt x="158" y="505"/>
                      <a:pt x="304" y="523"/>
                      <a:pt x="405" y="444"/>
                    </a:cubicBezTo>
                    <a:cubicBezTo>
                      <a:pt x="506" y="366"/>
                      <a:pt x="524" y="220"/>
                      <a:pt x="445" y="119"/>
                    </a:cubicBezTo>
                    <a:close/>
                    <a:moveTo>
                      <a:pt x="373" y="404"/>
                    </a:moveTo>
                    <a:cubicBezTo>
                      <a:pt x="294" y="465"/>
                      <a:pt x="181" y="451"/>
                      <a:pt x="119" y="373"/>
                    </a:cubicBezTo>
                    <a:cubicBezTo>
                      <a:pt x="58" y="294"/>
                      <a:pt x="72" y="180"/>
                      <a:pt x="151" y="119"/>
                    </a:cubicBezTo>
                    <a:cubicBezTo>
                      <a:pt x="229" y="58"/>
                      <a:pt x="343" y="72"/>
                      <a:pt x="404" y="150"/>
                    </a:cubicBezTo>
                    <a:cubicBezTo>
                      <a:pt x="466" y="229"/>
                      <a:pt x="452" y="343"/>
                      <a:pt x="373" y="404"/>
                    </a:cubicBezTo>
                    <a:close/>
                  </a:path>
                </a:pathLst>
              </a:custGeom>
              <a:grpFill/>
              <a:ln>
                <a:noFill/>
              </a:ln>
            </p:spPr>
            <p:txBody>
              <a:bodyPr/>
              <a:lstStyle/>
              <a:p>
                <a:pPr defTabSz="914400">
                  <a:defRPr/>
                </a:pPr>
                <a:endParaRPr lang="en-AU" sz="2400" kern="0">
                  <a:solidFill>
                    <a:srgbClr val="000000"/>
                  </a:solidFill>
                  <a:ea typeface="Microsoft YaHei UI" panose="020B0503020204020204" charset="-122"/>
                </a:endParaRPr>
              </a:p>
            </p:txBody>
          </p:sp>
          <p:sp>
            <p:nvSpPr>
              <p:cNvPr id="43" name="Freeform 220"/>
              <p:cNvSpPr/>
              <p:nvPr/>
            </p:nvSpPr>
            <p:spPr bwMode="auto">
              <a:xfrm>
                <a:off x="4957763" y="6691313"/>
                <a:ext cx="71438" cy="71438"/>
              </a:xfrm>
              <a:custGeom>
                <a:avLst/>
                <a:gdLst>
                  <a:gd name="T0" fmla="*/ 78 w 92"/>
                  <a:gd name="T1" fmla="*/ 72 h 92"/>
                  <a:gd name="T2" fmla="*/ 64 w 92"/>
                  <a:gd name="T3" fmla="*/ 83 h 92"/>
                  <a:gd name="T4" fmla="*/ 27 w 92"/>
                  <a:gd name="T5" fmla="*/ 78 h 92"/>
                  <a:gd name="T6" fmla="*/ 0 w 92"/>
                  <a:gd name="T7" fmla="*/ 44 h 92"/>
                  <a:gd name="T8" fmla="*/ 56 w 92"/>
                  <a:gd name="T9" fmla="*/ 0 h 92"/>
                  <a:gd name="T10" fmla="*/ 83 w 92"/>
                  <a:gd name="T11" fmla="*/ 34 h 92"/>
                  <a:gd name="T12" fmla="*/ 78 w 92"/>
                  <a:gd name="T13" fmla="*/ 72 h 92"/>
                </a:gdLst>
                <a:ahLst/>
                <a:cxnLst>
                  <a:cxn ang="0">
                    <a:pos x="T0" y="T1"/>
                  </a:cxn>
                  <a:cxn ang="0">
                    <a:pos x="T2" y="T3"/>
                  </a:cxn>
                  <a:cxn ang="0">
                    <a:pos x="T4" y="T5"/>
                  </a:cxn>
                  <a:cxn ang="0">
                    <a:pos x="T6" y="T7"/>
                  </a:cxn>
                  <a:cxn ang="0">
                    <a:pos x="T8" y="T9"/>
                  </a:cxn>
                  <a:cxn ang="0">
                    <a:pos x="T10" y="T11"/>
                  </a:cxn>
                  <a:cxn ang="0">
                    <a:pos x="T12" y="T13"/>
                  </a:cxn>
                </a:cxnLst>
                <a:rect l="0" t="0" r="r" b="b"/>
                <a:pathLst>
                  <a:path w="92" h="92">
                    <a:moveTo>
                      <a:pt x="78" y="72"/>
                    </a:moveTo>
                    <a:cubicBezTo>
                      <a:pt x="64" y="83"/>
                      <a:pt x="64" y="83"/>
                      <a:pt x="64" y="83"/>
                    </a:cubicBezTo>
                    <a:cubicBezTo>
                      <a:pt x="53" y="92"/>
                      <a:pt x="36" y="90"/>
                      <a:pt x="27" y="78"/>
                    </a:cubicBezTo>
                    <a:cubicBezTo>
                      <a:pt x="0" y="44"/>
                      <a:pt x="0" y="44"/>
                      <a:pt x="0" y="44"/>
                    </a:cubicBezTo>
                    <a:cubicBezTo>
                      <a:pt x="56" y="0"/>
                      <a:pt x="56" y="0"/>
                      <a:pt x="56" y="0"/>
                    </a:cubicBezTo>
                    <a:cubicBezTo>
                      <a:pt x="83" y="34"/>
                      <a:pt x="83" y="34"/>
                      <a:pt x="83" y="34"/>
                    </a:cubicBezTo>
                    <a:cubicBezTo>
                      <a:pt x="92" y="46"/>
                      <a:pt x="90" y="63"/>
                      <a:pt x="78" y="72"/>
                    </a:cubicBezTo>
                    <a:close/>
                  </a:path>
                </a:pathLst>
              </a:custGeom>
              <a:grpFill/>
              <a:ln>
                <a:noFill/>
              </a:ln>
            </p:spPr>
            <p:txBody>
              <a:bodyPr/>
              <a:lstStyle/>
              <a:p>
                <a:pPr defTabSz="914400">
                  <a:defRPr/>
                </a:pPr>
                <a:endParaRPr lang="en-AU" sz="2400" kern="0">
                  <a:solidFill>
                    <a:srgbClr val="000000"/>
                  </a:solidFill>
                  <a:ea typeface="Microsoft YaHei UI" panose="020B0503020204020204" charset="-122"/>
                </a:endParaRPr>
              </a:p>
            </p:txBody>
          </p:sp>
        </p:grpSp>
      </p:grpSp>
      <p:sp>
        <p:nvSpPr>
          <p:cNvPr id="26637" name="文本框 12"/>
          <p:cNvSpPr/>
          <p:nvPr/>
        </p:nvSpPr>
        <p:spPr>
          <a:xfrm>
            <a:off x="3291840" y="1921510"/>
            <a:ext cx="2007235" cy="1188720"/>
          </a:xfrm>
          <a:prstGeom prst="rect">
            <a:avLst/>
          </a:prstGeom>
          <a:noFill/>
          <a:ln w="9525">
            <a:noFill/>
          </a:ln>
        </p:spPr>
        <p:txBody>
          <a:bodyPr wrap="square">
            <a:spAutoFit/>
          </a:bodyPr>
          <a:lstStyle/>
          <a:p>
            <a:pPr lvl="0" algn="ctr" eaLnBrk="1" hangingPunct="1">
              <a:lnSpc>
                <a:spcPct val="150000"/>
              </a:lnSpc>
            </a:pPr>
            <a:r>
              <a:rPr lang="zh-CN" altLang="en-US" sz="1600" b="1" dirty="0">
                <a:solidFill>
                  <a:srgbClr val="996633"/>
                </a:solidFill>
                <a:latin typeface="张海山锐线体简" panose="02000000000000000000" charset="-122"/>
                <a:ea typeface="张海山锐线体简" panose="02000000000000000000" charset="-122"/>
                <a:sym typeface="+mn-ea"/>
              </a:rPr>
              <a:t>要内容这里可以添加主要内容里可以</a:t>
            </a:r>
          </a:p>
          <a:p>
            <a:pPr lvl="0" algn="ctr" eaLnBrk="1" hangingPunct="1">
              <a:lnSpc>
                <a:spcPct val="150000"/>
              </a:lnSpc>
            </a:pPr>
            <a:r>
              <a:rPr lang="zh-CN" altLang="en-US" sz="1600" b="1" dirty="0">
                <a:solidFill>
                  <a:srgbClr val="996633"/>
                </a:solidFill>
                <a:latin typeface="张海山锐线体简" panose="02000000000000000000" charset="-122"/>
                <a:ea typeface="张海山锐线体简" panose="02000000000000000000" charset="-122"/>
                <a:sym typeface="+mn-ea"/>
              </a:rPr>
              <a:t>内容这里可以添加</a:t>
            </a:r>
          </a:p>
        </p:txBody>
      </p:sp>
      <p:sp>
        <p:nvSpPr>
          <p:cNvPr id="9" name="文本框 12"/>
          <p:cNvSpPr/>
          <p:nvPr/>
        </p:nvSpPr>
        <p:spPr>
          <a:xfrm>
            <a:off x="8409305" y="1921510"/>
            <a:ext cx="2007235" cy="1188720"/>
          </a:xfrm>
          <a:prstGeom prst="rect">
            <a:avLst/>
          </a:prstGeom>
          <a:noFill/>
          <a:ln w="9525">
            <a:noFill/>
          </a:ln>
        </p:spPr>
        <p:txBody>
          <a:bodyPr wrap="square">
            <a:spAutoFit/>
          </a:bodyPr>
          <a:lstStyle/>
          <a:p>
            <a:pPr lvl="0" algn="ctr" eaLnBrk="1" hangingPunct="1">
              <a:lnSpc>
                <a:spcPct val="150000"/>
              </a:lnSpc>
            </a:pPr>
            <a:r>
              <a:rPr lang="zh-CN" altLang="en-US" sz="1600" b="1" dirty="0">
                <a:solidFill>
                  <a:srgbClr val="996633"/>
                </a:solidFill>
                <a:latin typeface="张海山锐线体简" panose="02000000000000000000" charset="-122"/>
                <a:ea typeface="张海山锐线体简" panose="02000000000000000000" charset="-122"/>
                <a:sym typeface="+mn-ea"/>
              </a:rPr>
              <a:t>要内容这里可以添加主要内容里可以</a:t>
            </a:r>
          </a:p>
          <a:p>
            <a:pPr lvl="0" algn="ctr" eaLnBrk="1" hangingPunct="1">
              <a:lnSpc>
                <a:spcPct val="150000"/>
              </a:lnSpc>
            </a:pPr>
            <a:r>
              <a:rPr lang="zh-CN" altLang="en-US" sz="1600" b="1" dirty="0">
                <a:solidFill>
                  <a:srgbClr val="996633"/>
                </a:solidFill>
                <a:latin typeface="张海山锐线体简" panose="02000000000000000000" charset="-122"/>
                <a:ea typeface="张海山锐线体简" panose="02000000000000000000" charset="-122"/>
                <a:sym typeface="+mn-ea"/>
              </a:rPr>
              <a:t>内容这里可以添加</a:t>
            </a:r>
          </a:p>
        </p:txBody>
      </p:sp>
      <p:sp>
        <p:nvSpPr>
          <p:cNvPr id="10" name="文本框 12"/>
          <p:cNvSpPr/>
          <p:nvPr/>
        </p:nvSpPr>
        <p:spPr>
          <a:xfrm>
            <a:off x="781050" y="5274945"/>
            <a:ext cx="2007235" cy="1188720"/>
          </a:xfrm>
          <a:prstGeom prst="rect">
            <a:avLst/>
          </a:prstGeom>
          <a:noFill/>
          <a:ln w="9525">
            <a:noFill/>
          </a:ln>
        </p:spPr>
        <p:txBody>
          <a:bodyPr wrap="square">
            <a:spAutoFit/>
          </a:bodyPr>
          <a:lstStyle/>
          <a:p>
            <a:pPr lvl="0" algn="ctr" eaLnBrk="1" hangingPunct="1">
              <a:lnSpc>
                <a:spcPct val="150000"/>
              </a:lnSpc>
            </a:pPr>
            <a:r>
              <a:rPr lang="zh-CN" altLang="en-US" sz="1600" b="1" dirty="0">
                <a:solidFill>
                  <a:srgbClr val="D63850"/>
                </a:solidFill>
                <a:latin typeface="张海山锐线体简" panose="02000000000000000000" charset="-122"/>
                <a:ea typeface="张海山锐线体简" panose="02000000000000000000" charset="-122"/>
                <a:sym typeface="+mn-ea"/>
              </a:rPr>
              <a:t>要内容这里可以添加主要内容里可以</a:t>
            </a:r>
          </a:p>
          <a:p>
            <a:pPr lvl="0" algn="ctr" eaLnBrk="1" hangingPunct="1">
              <a:lnSpc>
                <a:spcPct val="150000"/>
              </a:lnSpc>
            </a:pPr>
            <a:r>
              <a:rPr lang="zh-CN" altLang="en-US" sz="1600" b="1" dirty="0">
                <a:solidFill>
                  <a:srgbClr val="D63850"/>
                </a:solidFill>
                <a:latin typeface="张海山锐线体简" panose="02000000000000000000" charset="-122"/>
                <a:ea typeface="张海山锐线体简" panose="02000000000000000000" charset="-122"/>
                <a:sym typeface="+mn-ea"/>
              </a:rPr>
              <a:t>内容这里可以添加</a:t>
            </a:r>
          </a:p>
        </p:txBody>
      </p:sp>
      <p:sp>
        <p:nvSpPr>
          <p:cNvPr id="11" name="文本框 12"/>
          <p:cNvSpPr/>
          <p:nvPr/>
        </p:nvSpPr>
        <p:spPr>
          <a:xfrm>
            <a:off x="6006465" y="5274945"/>
            <a:ext cx="2007235" cy="1188720"/>
          </a:xfrm>
          <a:prstGeom prst="rect">
            <a:avLst/>
          </a:prstGeom>
          <a:noFill/>
          <a:ln w="9525">
            <a:noFill/>
          </a:ln>
        </p:spPr>
        <p:txBody>
          <a:bodyPr wrap="square">
            <a:spAutoFit/>
          </a:bodyPr>
          <a:lstStyle/>
          <a:p>
            <a:pPr lvl="0" algn="ctr" eaLnBrk="1" hangingPunct="1">
              <a:lnSpc>
                <a:spcPct val="150000"/>
              </a:lnSpc>
            </a:pPr>
            <a:r>
              <a:rPr lang="zh-CN" altLang="en-US" sz="1600" b="1" dirty="0">
                <a:solidFill>
                  <a:srgbClr val="D63850"/>
                </a:solidFill>
                <a:latin typeface="张海山锐线体简" panose="02000000000000000000" charset="-122"/>
                <a:ea typeface="张海山锐线体简" panose="02000000000000000000" charset="-122"/>
                <a:sym typeface="+mn-ea"/>
              </a:rPr>
              <a:t>要内容这里可以添加主要内容里可以</a:t>
            </a:r>
          </a:p>
          <a:p>
            <a:pPr lvl="0" algn="ctr" eaLnBrk="1" hangingPunct="1">
              <a:lnSpc>
                <a:spcPct val="150000"/>
              </a:lnSpc>
            </a:pPr>
            <a:r>
              <a:rPr lang="zh-CN" altLang="en-US" sz="1600" b="1" dirty="0">
                <a:solidFill>
                  <a:srgbClr val="D63850"/>
                </a:solidFill>
                <a:latin typeface="张海山锐线体简" panose="02000000000000000000" charset="-122"/>
                <a:ea typeface="张海山锐线体简" panose="02000000000000000000" charset="-122"/>
                <a:sym typeface="+mn-ea"/>
              </a:rPr>
              <a:t>内容这里可以添加</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24799" t="11172" r="24800" b="12167"/>
          <a:stretch>
            <a:fillRect/>
          </a:stretch>
        </p:blipFill>
        <p:spPr>
          <a:xfrm rot="17117585" flipV="1">
            <a:off x="-878840" y="-970915"/>
            <a:ext cx="2388870" cy="2044065"/>
          </a:xfrm>
          <a:prstGeom prst="rect">
            <a:avLst/>
          </a:prstGeom>
        </p:spPr>
      </p:pic>
      <p:grpSp>
        <p:nvGrpSpPr>
          <p:cNvPr id="6" name="组合 5"/>
          <p:cNvGrpSpPr/>
          <p:nvPr/>
        </p:nvGrpSpPr>
        <p:grpSpPr>
          <a:xfrm>
            <a:off x="1338580" y="408305"/>
            <a:ext cx="5168265" cy="1064895"/>
            <a:chOff x="2065" y="751"/>
            <a:chExt cx="8139" cy="1677"/>
          </a:xfrm>
        </p:grpSpPr>
        <p:sp>
          <p:nvSpPr>
            <p:cNvPr id="5" name="文本框 4"/>
            <p:cNvSpPr txBox="1"/>
            <p:nvPr/>
          </p:nvSpPr>
          <p:spPr>
            <a:xfrm>
              <a:off x="2204" y="751"/>
              <a:ext cx="3246" cy="624"/>
            </a:xfrm>
            <a:prstGeom prst="rect">
              <a:avLst/>
            </a:prstGeom>
            <a:noFill/>
          </p:spPr>
          <p:txBody>
            <a:bodyPr wrap="square" rtlCol="0">
              <a:spAutoFit/>
            </a:bodyPr>
            <a:lstStyle/>
            <a:p>
              <a:r>
                <a:rPr lang="en-US" altLang="zh-CN" sz="2000" b="1">
                  <a:solidFill>
                    <a:srgbClr val="996633"/>
                  </a:solidFill>
                  <a:latin typeface="幼圆" panose="02010509060101010101" charset="-122"/>
                  <a:ea typeface="幼圆" panose="02010509060101010101" charset="-122"/>
                </a:rPr>
                <a:t>PART 3</a:t>
              </a:r>
            </a:p>
          </p:txBody>
        </p:sp>
        <p:sp>
          <p:nvSpPr>
            <p:cNvPr id="17" name="文本框 16"/>
            <p:cNvSpPr txBox="1"/>
            <p:nvPr/>
          </p:nvSpPr>
          <p:spPr>
            <a:xfrm>
              <a:off x="2065" y="1228"/>
              <a:ext cx="8139" cy="1200"/>
            </a:xfrm>
            <a:prstGeom prst="rect">
              <a:avLst/>
            </a:prstGeom>
            <a:noFill/>
          </p:spPr>
          <p:txBody>
            <a:bodyPr wrap="square" rtlCol="0">
              <a:spAutoFit/>
            </a:bodyPr>
            <a:lstStyle/>
            <a:p>
              <a:pPr algn="l"/>
              <a:r>
                <a:rPr lang="zh-CN" altLang="en-US" sz="2800">
                  <a:solidFill>
                    <a:srgbClr val="996633"/>
                  </a:solidFill>
                  <a:latin typeface="幼圆" panose="02010509060101010101" charset="-122"/>
                  <a:ea typeface="幼圆" panose="02010509060101010101" charset="-122"/>
                </a:rPr>
                <a:t>点击此处添加标题</a:t>
              </a:r>
            </a:p>
            <a:p>
              <a:pPr algn="l"/>
              <a:r>
                <a:rPr lang="zh-CN" altLang="en-US" sz="1600" b="1" spc="300">
                  <a:solidFill>
                    <a:srgbClr val="996633"/>
                  </a:solidFill>
                  <a:uFillTx/>
                  <a:latin typeface="幼圆" panose="02010509060101010101" charset="-122"/>
                  <a:ea typeface="幼圆" panose="02010509060101010101" charset="-122"/>
                </a:rPr>
                <a:t>Click here to add title</a:t>
              </a:r>
            </a:p>
          </p:txBody>
        </p:sp>
      </p:grpSp>
      <p:pic>
        <p:nvPicPr>
          <p:cNvPr id="7" name="图片 6"/>
          <p:cNvPicPr>
            <a:picLocks noChangeAspect="1"/>
          </p:cNvPicPr>
          <p:nvPr/>
        </p:nvPicPr>
        <p:blipFill rotWithShape="1">
          <a:blip r:embed="rId3" cstate="print">
            <a:lum bright="-6000" contrast="6000"/>
            <a:extLst>
              <a:ext uri="{28A0092B-C50C-407E-A947-70E740481C1C}">
                <a14:useLocalDpi xmlns:a14="http://schemas.microsoft.com/office/drawing/2010/main" val="0"/>
              </a:ext>
            </a:extLst>
          </a:blip>
          <a:srcRect l="17519" t="5199" r="17519" b="6193"/>
          <a:stretch>
            <a:fillRect/>
          </a:stretch>
        </p:blipFill>
        <p:spPr>
          <a:xfrm flipH="1">
            <a:off x="10574020" y="5619750"/>
            <a:ext cx="1466215" cy="1125220"/>
          </a:xfrm>
          <a:prstGeom prst="rect">
            <a:avLst/>
          </a:prstGeom>
        </p:spPr>
      </p:pic>
      <p:grpSp>
        <p:nvGrpSpPr>
          <p:cNvPr id="33" name="组合 32"/>
          <p:cNvGrpSpPr/>
          <p:nvPr/>
        </p:nvGrpSpPr>
        <p:grpSpPr>
          <a:xfrm>
            <a:off x="952500" y="1927225"/>
            <a:ext cx="10092690" cy="4351020"/>
            <a:chOff x="1500" y="3035"/>
            <a:chExt cx="15894" cy="6852"/>
          </a:xfrm>
        </p:grpSpPr>
        <p:grpSp>
          <p:nvGrpSpPr>
            <p:cNvPr id="2" name="组合 1"/>
            <p:cNvGrpSpPr/>
            <p:nvPr/>
          </p:nvGrpSpPr>
          <p:grpSpPr>
            <a:xfrm>
              <a:off x="1500" y="3035"/>
              <a:ext cx="15894" cy="6853"/>
              <a:chOff x="1500" y="3035"/>
              <a:chExt cx="15894" cy="6853"/>
            </a:xfrm>
          </p:grpSpPr>
          <p:grpSp>
            <p:nvGrpSpPr>
              <p:cNvPr id="3" name="组合 2"/>
              <p:cNvGrpSpPr/>
              <p:nvPr/>
            </p:nvGrpSpPr>
            <p:grpSpPr>
              <a:xfrm>
                <a:off x="11247" y="3035"/>
                <a:ext cx="6147" cy="5742"/>
                <a:chOff x="6720903" y="1927429"/>
                <a:chExt cx="3903251" cy="3646438"/>
              </a:xfrm>
            </p:grpSpPr>
            <p:sp>
              <p:nvSpPr>
                <p:cNvPr id="10" name="文本框 9"/>
                <p:cNvSpPr txBox="1"/>
                <p:nvPr/>
              </p:nvSpPr>
              <p:spPr>
                <a:xfrm>
                  <a:off x="6720903" y="2600345"/>
                  <a:ext cx="3903251" cy="2194721"/>
                </a:xfrm>
                <a:prstGeom prst="rect">
                  <a:avLst/>
                </a:prstGeom>
                <a:noFill/>
              </p:spPr>
              <p:txBody>
                <a:bodyPr wrap="square" rtlCol="0">
                  <a:spAutoFit/>
                </a:bodyPr>
                <a:lstStyle/>
                <a:p>
                  <a:pPr algn="l">
                    <a:lnSpc>
                      <a:spcPct val="150000"/>
                    </a:lnSpc>
                  </a:pPr>
                  <a:r>
                    <a:rPr lang="zh-CN" altLang="en-US" sz="1600" b="1" dirty="0">
                      <a:solidFill>
                        <a:srgbClr val="D63850"/>
                      </a:solidFill>
                      <a:latin typeface="张海山锐线体简" panose="02000000000000000000" charset="-122"/>
                      <a:ea typeface="张海山锐线体简" panose="02000000000000000000" charset="-122"/>
                      <a:sym typeface="+mn-ea"/>
                    </a:rPr>
                    <a:t>这里可以添加主要内容这里可以添加主要内容里可以添内容这里可以添加这里可以添加主要内容这里可以添加主要内容里可以添内容这里可以添加添加主要内容里可以添内容这里可以添加</a:t>
                  </a:r>
                  <a:endParaRPr lang="zh-CN" altLang="en-US" sz="1600" b="1" dirty="0" smtClean="0">
                    <a:solidFill>
                      <a:srgbClr val="D63850"/>
                    </a:solidFill>
                    <a:latin typeface="张海山锐线体简" panose="02000000000000000000" charset="-122"/>
                    <a:ea typeface="张海山锐线体简" panose="02000000000000000000" charset="-122"/>
                    <a:sym typeface="+mn-ea"/>
                  </a:endParaRPr>
                </a:p>
                <a:p>
                  <a:pPr algn="l">
                    <a:lnSpc>
                      <a:spcPct val="150000"/>
                    </a:lnSpc>
                  </a:pPr>
                  <a:endParaRPr lang="en-US" altLang="zh-CN" sz="1200" dirty="0" smtClean="0">
                    <a:solidFill>
                      <a:schemeClr val="tx1">
                        <a:lumMod val="75000"/>
                        <a:lumOff val="25000"/>
                      </a:schemeClr>
                    </a:solidFill>
                    <a:latin typeface="微软雅黑" panose="020B0503020204020204" charset="-122"/>
                    <a:ea typeface="微软雅黑" panose="020B0503020204020204" charset="-122"/>
                  </a:endParaRPr>
                </a:p>
              </p:txBody>
            </p:sp>
            <p:sp>
              <p:nvSpPr>
                <p:cNvPr id="11" name="TextBox 76"/>
                <p:cNvSpPr txBox="1"/>
                <p:nvPr/>
              </p:nvSpPr>
              <p:spPr>
                <a:xfrm>
                  <a:off x="6720903" y="1927429"/>
                  <a:ext cx="3049628" cy="457234"/>
                </a:xfrm>
                <a:prstGeom prst="rect">
                  <a:avLst/>
                </a:prstGeom>
                <a:noFill/>
              </p:spPr>
              <p:txBody>
                <a:bodyPr wrap="square" rtlCol="0">
                  <a:spAutoFit/>
                </a:bodyPr>
                <a:lstStyle/>
                <a:p>
                  <a:r>
                    <a:rPr lang="zh-CN" altLang="en-US" sz="2400" dirty="0" smtClean="0">
                      <a:solidFill>
                        <a:srgbClr val="D94E62"/>
                      </a:solidFill>
                      <a:latin typeface="张海山草泥马体" panose="02000000000000000000" charset="-122"/>
                      <a:ea typeface="张海山草泥马体" panose="02000000000000000000" charset="-122"/>
                    </a:rPr>
                    <a:t>在此添加标题</a:t>
                  </a:r>
                </a:p>
              </p:txBody>
            </p:sp>
            <p:grpSp>
              <p:nvGrpSpPr>
                <p:cNvPr id="8" name="组合 7"/>
                <p:cNvGrpSpPr/>
                <p:nvPr/>
              </p:nvGrpSpPr>
              <p:grpSpPr>
                <a:xfrm>
                  <a:off x="6720904" y="4778932"/>
                  <a:ext cx="3903250" cy="794935"/>
                  <a:chOff x="6407077" y="5075657"/>
                  <a:chExt cx="4499795" cy="916427"/>
                </a:xfrm>
              </p:grpSpPr>
              <p:sp>
                <p:nvSpPr>
                  <p:cNvPr id="12" name="圆角矩形 11"/>
                  <p:cNvSpPr/>
                  <p:nvPr/>
                </p:nvSpPr>
                <p:spPr>
                  <a:xfrm flipH="1">
                    <a:off x="6407077" y="5075657"/>
                    <a:ext cx="916427" cy="916427"/>
                  </a:xfrm>
                  <a:prstGeom prst="roundRect">
                    <a:avLst/>
                  </a:prstGeom>
                  <a:solidFill>
                    <a:srgbClr val="D94E62"/>
                  </a:solidFill>
                  <a:ln w="28575"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200">
                      <a:solidFill>
                        <a:srgbClr val="786060"/>
                      </a:solidFill>
                    </a:endParaRPr>
                  </a:p>
                </p:txBody>
              </p:sp>
              <p:sp>
                <p:nvSpPr>
                  <p:cNvPr id="13" name="圆角矩形 12"/>
                  <p:cNvSpPr/>
                  <p:nvPr/>
                </p:nvSpPr>
                <p:spPr>
                  <a:xfrm flipH="1">
                    <a:off x="8198761" y="5075657"/>
                    <a:ext cx="916427" cy="916427"/>
                  </a:xfrm>
                  <a:prstGeom prst="roundRect">
                    <a:avLst/>
                  </a:prstGeom>
                  <a:solidFill>
                    <a:srgbClr val="996633"/>
                  </a:solidFill>
                  <a:ln w="28575"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200">
                      <a:solidFill>
                        <a:srgbClr val="786060"/>
                      </a:solidFill>
                    </a:endParaRPr>
                  </a:p>
                </p:txBody>
              </p:sp>
              <p:grpSp>
                <p:nvGrpSpPr>
                  <p:cNvPr id="14" name="组 202"/>
                  <p:cNvGrpSpPr/>
                  <p:nvPr/>
                </p:nvGrpSpPr>
                <p:grpSpPr>
                  <a:xfrm>
                    <a:off x="6603342" y="5380603"/>
                    <a:ext cx="523895" cy="307942"/>
                    <a:chOff x="3902075" y="4498983"/>
                    <a:chExt cx="831850" cy="488957"/>
                  </a:xfrm>
                  <a:solidFill>
                    <a:srgbClr val="FDF2E7"/>
                  </a:solidFill>
                </p:grpSpPr>
                <p:sp>
                  <p:nvSpPr>
                    <p:cNvPr id="15" name="Freeform 230"/>
                    <p:cNvSpPr>
                      <a:spLocks noEditPoints="1"/>
                    </p:cNvSpPr>
                    <p:nvPr/>
                  </p:nvSpPr>
                  <p:spPr bwMode="auto">
                    <a:xfrm>
                      <a:off x="4092574" y="4498989"/>
                      <a:ext cx="450851" cy="488951"/>
                    </a:xfrm>
                    <a:custGeom>
                      <a:avLst/>
                      <a:gdLst/>
                      <a:ahLst/>
                      <a:cxnLst>
                        <a:cxn ang="0">
                          <a:pos x="70" y="72"/>
                        </a:cxn>
                        <a:cxn ang="0">
                          <a:pos x="76" y="44"/>
                        </a:cxn>
                        <a:cxn ang="0">
                          <a:pos x="90" y="20"/>
                        </a:cxn>
                        <a:cxn ang="0">
                          <a:pos x="114" y="6"/>
                        </a:cxn>
                        <a:cxn ang="0">
                          <a:pos x="142" y="0"/>
                        </a:cxn>
                        <a:cxn ang="0">
                          <a:pos x="156" y="2"/>
                        </a:cxn>
                        <a:cxn ang="0">
                          <a:pos x="182" y="12"/>
                        </a:cxn>
                        <a:cxn ang="0">
                          <a:pos x="202" y="30"/>
                        </a:cxn>
                        <a:cxn ang="0">
                          <a:pos x="212" y="56"/>
                        </a:cxn>
                        <a:cxn ang="0">
                          <a:pos x="212" y="72"/>
                        </a:cxn>
                        <a:cxn ang="0">
                          <a:pos x="208" y="100"/>
                        </a:cxn>
                        <a:cxn ang="0">
                          <a:pos x="192" y="122"/>
                        </a:cxn>
                        <a:cxn ang="0">
                          <a:pos x="170" y="138"/>
                        </a:cxn>
                        <a:cxn ang="0">
                          <a:pos x="142" y="142"/>
                        </a:cxn>
                        <a:cxn ang="0">
                          <a:pos x="128" y="142"/>
                        </a:cxn>
                        <a:cxn ang="0">
                          <a:pos x="102" y="130"/>
                        </a:cxn>
                        <a:cxn ang="0">
                          <a:pos x="82" y="112"/>
                        </a:cxn>
                        <a:cxn ang="0">
                          <a:pos x="72" y="86"/>
                        </a:cxn>
                        <a:cxn ang="0">
                          <a:pos x="70" y="72"/>
                        </a:cxn>
                        <a:cxn ang="0">
                          <a:pos x="142" y="190"/>
                        </a:cxn>
                        <a:cxn ang="0">
                          <a:pos x="104" y="194"/>
                        </a:cxn>
                        <a:cxn ang="0">
                          <a:pos x="74" y="202"/>
                        </a:cxn>
                        <a:cxn ang="0">
                          <a:pos x="48" y="214"/>
                        </a:cxn>
                        <a:cxn ang="0">
                          <a:pos x="16" y="244"/>
                        </a:cxn>
                        <a:cxn ang="0">
                          <a:pos x="0" y="268"/>
                        </a:cxn>
                        <a:cxn ang="0">
                          <a:pos x="284" y="308"/>
                        </a:cxn>
                        <a:cxn ang="0">
                          <a:pos x="284" y="268"/>
                        </a:cxn>
                        <a:cxn ang="0">
                          <a:pos x="268" y="244"/>
                        </a:cxn>
                        <a:cxn ang="0">
                          <a:pos x="234" y="214"/>
                        </a:cxn>
                        <a:cxn ang="0">
                          <a:pos x="210" y="202"/>
                        </a:cxn>
                        <a:cxn ang="0">
                          <a:pos x="180" y="194"/>
                        </a:cxn>
                        <a:cxn ang="0">
                          <a:pos x="142" y="190"/>
                        </a:cxn>
                      </a:cxnLst>
                      <a:rect l="0" t="0" r="r" b="b"/>
                      <a:pathLst>
                        <a:path w="284" h="308">
                          <a:moveTo>
                            <a:pt x="70" y="72"/>
                          </a:moveTo>
                          <a:lnTo>
                            <a:pt x="70" y="72"/>
                          </a:lnTo>
                          <a:lnTo>
                            <a:pt x="72" y="56"/>
                          </a:lnTo>
                          <a:lnTo>
                            <a:pt x="76" y="44"/>
                          </a:lnTo>
                          <a:lnTo>
                            <a:pt x="82" y="30"/>
                          </a:lnTo>
                          <a:lnTo>
                            <a:pt x="90" y="20"/>
                          </a:lnTo>
                          <a:lnTo>
                            <a:pt x="102" y="12"/>
                          </a:lnTo>
                          <a:lnTo>
                            <a:pt x="114" y="6"/>
                          </a:lnTo>
                          <a:lnTo>
                            <a:pt x="128" y="2"/>
                          </a:lnTo>
                          <a:lnTo>
                            <a:pt x="142" y="0"/>
                          </a:lnTo>
                          <a:lnTo>
                            <a:pt x="142" y="0"/>
                          </a:lnTo>
                          <a:lnTo>
                            <a:pt x="156" y="2"/>
                          </a:lnTo>
                          <a:lnTo>
                            <a:pt x="170" y="6"/>
                          </a:lnTo>
                          <a:lnTo>
                            <a:pt x="182" y="12"/>
                          </a:lnTo>
                          <a:lnTo>
                            <a:pt x="192" y="20"/>
                          </a:lnTo>
                          <a:lnTo>
                            <a:pt x="202" y="30"/>
                          </a:lnTo>
                          <a:lnTo>
                            <a:pt x="208" y="44"/>
                          </a:lnTo>
                          <a:lnTo>
                            <a:pt x="212" y="56"/>
                          </a:lnTo>
                          <a:lnTo>
                            <a:pt x="212" y="72"/>
                          </a:lnTo>
                          <a:lnTo>
                            <a:pt x="212" y="72"/>
                          </a:lnTo>
                          <a:lnTo>
                            <a:pt x="212" y="86"/>
                          </a:lnTo>
                          <a:lnTo>
                            <a:pt x="208" y="100"/>
                          </a:lnTo>
                          <a:lnTo>
                            <a:pt x="202" y="112"/>
                          </a:lnTo>
                          <a:lnTo>
                            <a:pt x="192" y="122"/>
                          </a:lnTo>
                          <a:lnTo>
                            <a:pt x="182" y="130"/>
                          </a:lnTo>
                          <a:lnTo>
                            <a:pt x="170" y="138"/>
                          </a:lnTo>
                          <a:lnTo>
                            <a:pt x="156" y="142"/>
                          </a:lnTo>
                          <a:lnTo>
                            <a:pt x="142" y="142"/>
                          </a:lnTo>
                          <a:lnTo>
                            <a:pt x="142" y="142"/>
                          </a:lnTo>
                          <a:lnTo>
                            <a:pt x="128" y="142"/>
                          </a:lnTo>
                          <a:lnTo>
                            <a:pt x="114" y="138"/>
                          </a:lnTo>
                          <a:lnTo>
                            <a:pt x="102" y="130"/>
                          </a:lnTo>
                          <a:lnTo>
                            <a:pt x="90" y="122"/>
                          </a:lnTo>
                          <a:lnTo>
                            <a:pt x="82" y="112"/>
                          </a:lnTo>
                          <a:lnTo>
                            <a:pt x="76" y="100"/>
                          </a:lnTo>
                          <a:lnTo>
                            <a:pt x="72" y="86"/>
                          </a:lnTo>
                          <a:lnTo>
                            <a:pt x="70" y="72"/>
                          </a:lnTo>
                          <a:lnTo>
                            <a:pt x="70" y="72"/>
                          </a:lnTo>
                          <a:close/>
                          <a:moveTo>
                            <a:pt x="142" y="190"/>
                          </a:moveTo>
                          <a:lnTo>
                            <a:pt x="142" y="190"/>
                          </a:lnTo>
                          <a:lnTo>
                            <a:pt x="122" y="190"/>
                          </a:lnTo>
                          <a:lnTo>
                            <a:pt x="104" y="194"/>
                          </a:lnTo>
                          <a:lnTo>
                            <a:pt x="88" y="198"/>
                          </a:lnTo>
                          <a:lnTo>
                            <a:pt x="74" y="202"/>
                          </a:lnTo>
                          <a:lnTo>
                            <a:pt x="60" y="208"/>
                          </a:lnTo>
                          <a:lnTo>
                            <a:pt x="48" y="214"/>
                          </a:lnTo>
                          <a:lnTo>
                            <a:pt x="30" y="230"/>
                          </a:lnTo>
                          <a:lnTo>
                            <a:pt x="16" y="244"/>
                          </a:lnTo>
                          <a:lnTo>
                            <a:pt x="6" y="256"/>
                          </a:lnTo>
                          <a:lnTo>
                            <a:pt x="0" y="268"/>
                          </a:lnTo>
                          <a:lnTo>
                            <a:pt x="0" y="308"/>
                          </a:lnTo>
                          <a:lnTo>
                            <a:pt x="284" y="308"/>
                          </a:lnTo>
                          <a:lnTo>
                            <a:pt x="284" y="268"/>
                          </a:lnTo>
                          <a:lnTo>
                            <a:pt x="284" y="268"/>
                          </a:lnTo>
                          <a:lnTo>
                            <a:pt x="278" y="256"/>
                          </a:lnTo>
                          <a:lnTo>
                            <a:pt x="268" y="244"/>
                          </a:lnTo>
                          <a:lnTo>
                            <a:pt x="254" y="230"/>
                          </a:lnTo>
                          <a:lnTo>
                            <a:pt x="234" y="214"/>
                          </a:lnTo>
                          <a:lnTo>
                            <a:pt x="224" y="208"/>
                          </a:lnTo>
                          <a:lnTo>
                            <a:pt x="210" y="202"/>
                          </a:lnTo>
                          <a:lnTo>
                            <a:pt x="196" y="198"/>
                          </a:lnTo>
                          <a:lnTo>
                            <a:pt x="180" y="194"/>
                          </a:lnTo>
                          <a:lnTo>
                            <a:pt x="162" y="190"/>
                          </a:lnTo>
                          <a:lnTo>
                            <a:pt x="142" y="190"/>
                          </a:lnTo>
                          <a:lnTo>
                            <a:pt x="142" y="190"/>
                          </a:lnTo>
                          <a:close/>
                        </a:path>
                      </a:pathLst>
                    </a:custGeom>
                    <a:grpFill/>
                    <a:ln w="9525">
                      <a:noFill/>
                      <a:round/>
                    </a:ln>
                  </p:spPr>
                  <p:txBody>
                    <a:bodyPr vert="horz" wrap="square" lIns="91440" tIns="45720" rIns="91440" bIns="45720" numCol="1" anchor="t" anchorCtr="0" compatLnSpc="1"/>
                    <a:lstStyle/>
                    <a:p>
                      <a:endParaRPr lang="zh-CN" altLang="en-US" sz="1200">
                        <a:solidFill>
                          <a:srgbClr val="786060"/>
                        </a:solidFill>
                      </a:endParaRPr>
                    </a:p>
                  </p:txBody>
                </p:sp>
                <p:sp>
                  <p:nvSpPr>
                    <p:cNvPr id="16" name="Freeform 231"/>
                    <p:cNvSpPr/>
                    <p:nvPr/>
                  </p:nvSpPr>
                  <p:spPr bwMode="auto">
                    <a:xfrm>
                      <a:off x="4467224" y="4498989"/>
                      <a:ext cx="190499" cy="187325"/>
                    </a:xfrm>
                    <a:custGeom>
                      <a:avLst/>
                      <a:gdLst/>
                      <a:ahLst/>
                      <a:cxnLst>
                        <a:cxn ang="0">
                          <a:pos x="60" y="0"/>
                        </a:cxn>
                        <a:cxn ang="0">
                          <a:pos x="60" y="0"/>
                        </a:cxn>
                        <a:cxn ang="0">
                          <a:pos x="72" y="2"/>
                        </a:cxn>
                        <a:cxn ang="0">
                          <a:pos x="84" y="4"/>
                        </a:cxn>
                        <a:cxn ang="0">
                          <a:pos x="94" y="10"/>
                        </a:cxn>
                        <a:cxn ang="0">
                          <a:pos x="102" y="18"/>
                        </a:cxn>
                        <a:cxn ang="0">
                          <a:pos x="110" y="26"/>
                        </a:cxn>
                        <a:cxn ang="0">
                          <a:pos x="114" y="36"/>
                        </a:cxn>
                        <a:cxn ang="0">
                          <a:pos x="118" y="48"/>
                        </a:cxn>
                        <a:cxn ang="0">
                          <a:pos x="120" y="60"/>
                        </a:cxn>
                        <a:cxn ang="0">
                          <a:pos x="120" y="60"/>
                        </a:cxn>
                        <a:cxn ang="0">
                          <a:pos x="118" y="72"/>
                        </a:cxn>
                        <a:cxn ang="0">
                          <a:pos x="114" y="82"/>
                        </a:cxn>
                        <a:cxn ang="0">
                          <a:pos x="110" y="92"/>
                        </a:cxn>
                        <a:cxn ang="0">
                          <a:pos x="102" y="102"/>
                        </a:cxn>
                        <a:cxn ang="0">
                          <a:pos x="94" y="108"/>
                        </a:cxn>
                        <a:cxn ang="0">
                          <a:pos x="84" y="114"/>
                        </a:cxn>
                        <a:cxn ang="0">
                          <a:pos x="72" y="118"/>
                        </a:cxn>
                        <a:cxn ang="0">
                          <a:pos x="60" y="118"/>
                        </a:cxn>
                        <a:cxn ang="0">
                          <a:pos x="60" y="118"/>
                        </a:cxn>
                        <a:cxn ang="0">
                          <a:pos x="48" y="118"/>
                        </a:cxn>
                        <a:cxn ang="0">
                          <a:pos x="38" y="114"/>
                        </a:cxn>
                        <a:cxn ang="0">
                          <a:pos x="26" y="108"/>
                        </a:cxn>
                        <a:cxn ang="0">
                          <a:pos x="18" y="102"/>
                        </a:cxn>
                        <a:cxn ang="0">
                          <a:pos x="10" y="92"/>
                        </a:cxn>
                        <a:cxn ang="0">
                          <a:pos x="6" y="82"/>
                        </a:cxn>
                        <a:cxn ang="0">
                          <a:pos x="2" y="72"/>
                        </a:cxn>
                        <a:cxn ang="0">
                          <a:pos x="0" y="60"/>
                        </a:cxn>
                        <a:cxn ang="0">
                          <a:pos x="0" y="60"/>
                        </a:cxn>
                        <a:cxn ang="0">
                          <a:pos x="2" y="48"/>
                        </a:cxn>
                        <a:cxn ang="0">
                          <a:pos x="6" y="36"/>
                        </a:cxn>
                        <a:cxn ang="0">
                          <a:pos x="10" y="26"/>
                        </a:cxn>
                        <a:cxn ang="0">
                          <a:pos x="18" y="18"/>
                        </a:cxn>
                        <a:cxn ang="0">
                          <a:pos x="26" y="10"/>
                        </a:cxn>
                        <a:cxn ang="0">
                          <a:pos x="38" y="4"/>
                        </a:cxn>
                        <a:cxn ang="0">
                          <a:pos x="48" y="2"/>
                        </a:cxn>
                        <a:cxn ang="0">
                          <a:pos x="60" y="0"/>
                        </a:cxn>
                        <a:cxn ang="0">
                          <a:pos x="60" y="0"/>
                        </a:cxn>
                      </a:cxnLst>
                      <a:rect l="0" t="0" r="r" b="b"/>
                      <a:pathLst>
                        <a:path w="120" h="118">
                          <a:moveTo>
                            <a:pt x="60" y="0"/>
                          </a:moveTo>
                          <a:lnTo>
                            <a:pt x="60" y="0"/>
                          </a:lnTo>
                          <a:lnTo>
                            <a:pt x="72" y="2"/>
                          </a:lnTo>
                          <a:lnTo>
                            <a:pt x="84" y="4"/>
                          </a:lnTo>
                          <a:lnTo>
                            <a:pt x="94" y="10"/>
                          </a:lnTo>
                          <a:lnTo>
                            <a:pt x="102" y="18"/>
                          </a:lnTo>
                          <a:lnTo>
                            <a:pt x="110" y="26"/>
                          </a:lnTo>
                          <a:lnTo>
                            <a:pt x="114" y="36"/>
                          </a:lnTo>
                          <a:lnTo>
                            <a:pt x="118" y="48"/>
                          </a:lnTo>
                          <a:lnTo>
                            <a:pt x="120" y="60"/>
                          </a:lnTo>
                          <a:lnTo>
                            <a:pt x="120" y="60"/>
                          </a:lnTo>
                          <a:lnTo>
                            <a:pt x="118" y="72"/>
                          </a:lnTo>
                          <a:lnTo>
                            <a:pt x="114" y="82"/>
                          </a:lnTo>
                          <a:lnTo>
                            <a:pt x="110" y="92"/>
                          </a:lnTo>
                          <a:lnTo>
                            <a:pt x="102" y="102"/>
                          </a:lnTo>
                          <a:lnTo>
                            <a:pt x="94" y="108"/>
                          </a:lnTo>
                          <a:lnTo>
                            <a:pt x="84" y="114"/>
                          </a:lnTo>
                          <a:lnTo>
                            <a:pt x="72" y="118"/>
                          </a:lnTo>
                          <a:lnTo>
                            <a:pt x="60" y="118"/>
                          </a:lnTo>
                          <a:lnTo>
                            <a:pt x="60" y="118"/>
                          </a:lnTo>
                          <a:lnTo>
                            <a:pt x="48" y="118"/>
                          </a:lnTo>
                          <a:lnTo>
                            <a:pt x="38" y="114"/>
                          </a:lnTo>
                          <a:lnTo>
                            <a:pt x="26" y="108"/>
                          </a:lnTo>
                          <a:lnTo>
                            <a:pt x="18" y="102"/>
                          </a:lnTo>
                          <a:lnTo>
                            <a:pt x="10" y="92"/>
                          </a:lnTo>
                          <a:lnTo>
                            <a:pt x="6" y="82"/>
                          </a:lnTo>
                          <a:lnTo>
                            <a:pt x="2" y="72"/>
                          </a:lnTo>
                          <a:lnTo>
                            <a:pt x="0" y="60"/>
                          </a:lnTo>
                          <a:lnTo>
                            <a:pt x="0" y="60"/>
                          </a:lnTo>
                          <a:lnTo>
                            <a:pt x="2" y="48"/>
                          </a:lnTo>
                          <a:lnTo>
                            <a:pt x="6" y="36"/>
                          </a:lnTo>
                          <a:lnTo>
                            <a:pt x="10" y="26"/>
                          </a:lnTo>
                          <a:lnTo>
                            <a:pt x="18" y="18"/>
                          </a:lnTo>
                          <a:lnTo>
                            <a:pt x="26" y="10"/>
                          </a:lnTo>
                          <a:lnTo>
                            <a:pt x="38" y="4"/>
                          </a:lnTo>
                          <a:lnTo>
                            <a:pt x="48" y="2"/>
                          </a:lnTo>
                          <a:lnTo>
                            <a:pt x="60" y="0"/>
                          </a:lnTo>
                          <a:lnTo>
                            <a:pt x="60" y="0"/>
                          </a:lnTo>
                          <a:close/>
                        </a:path>
                      </a:pathLst>
                    </a:custGeom>
                    <a:grpFill/>
                    <a:ln w="9525">
                      <a:noFill/>
                      <a:round/>
                    </a:ln>
                  </p:spPr>
                  <p:txBody>
                    <a:bodyPr vert="horz" wrap="square" lIns="91440" tIns="45720" rIns="91440" bIns="45720" numCol="1" anchor="t" anchorCtr="0" compatLnSpc="1"/>
                    <a:lstStyle/>
                    <a:p>
                      <a:endParaRPr lang="zh-CN" altLang="en-US" sz="1200">
                        <a:solidFill>
                          <a:srgbClr val="786060"/>
                        </a:solidFill>
                      </a:endParaRPr>
                    </a:p>
                  </p:txBody>
                </p:sp>
                <p:sp>
                  <p:nvSpPr>
                    <p:cNvPr id="9" name="Freeform 232"/>
                    <p:cNvSpPr/>
                    <p:nvPr/>
                  </p:nvSpPr>
                  <p:spPr bwMode="auto">
                    <a:xfrm>
                      <a:off x="4457700" y="4762516"/>
                      <a:ext cx="276225" cy="155575"/>
                    </a:xfrm>
                    <a:custGeom>
                      <a:avLst/>
                      <a:gdLst/>
                      <a:ahLst/>
                      <a:cxnLst>
                        <a:cxn ang="0">
                          <a:pos x="66" y="0"/>
                        </a:cxn>
                        <a:cxn ang="0">
                          <a:pos x="66" y="0"/>
                        </a:cxn>
                        <a:cxn ang="0">
                          <a:pos x="46" y="2"/>
                        </a:cxn>
                        <a:cxn ang="0">
                          <a:pos x="28" y="6"/>
                        </a:cxn>
                        <a:cxn ang="0">
                          <a:pos x="14" y="12"/>
                        </a:cxn>
                        <a:cxn ang="0">
                          <a:pos x="0" y="20"/>
                        </a:cxn>
                        <a:cxn ang="0">
                          <a:pos x="0" y="20"/>
                        </a:cxn>
                        <a:cxn ang="0">
                          <a:pos x="18" y="30"/>
                        </a:cxn>
                        <a:cxn ang="0">
                          <a:pos x="34" y="42"/>
                        </a:cxn>
                        <a:cxn ang="0">
                          <a:pos x="48" y="54"/>
                        </a:cxn>
                        <a:cxn ang="0">
                          <a:pos x="58" y="66"/>
                        </a:cxn>
                        <a:cxn ang="0">
                          <a:pos x="66" y="76"/>
                        </a:cxn>
                        <a:cxn ang="0">
                          <a:pos x="72" y="86"/>
                        </a:cxn>
                        <a:cxn ang="0">
                          <a:pos x="76" y="96"/>
                        </a:cxn>
                        <a:cxn ang="0">
                          <a:pos x="76" y="98"/>
                        </a:cxn>
                        <a:cxn ang="0">
                          <a:pos x="174" y="98"/>
                        </a:cxn>
                        <a:cxn ang="0">
                          <a:pos x="174" y="66"/>
                        </a:cxn>
                        <a:cxn ang="0">
                          <a:pos x="174" y="66"/>
                        </a:cxn>
                        <a:cxn ang="0">
                          <a:pos x="168" y="56"/>
                        </a:cxn>
                        <a:cxn ang="0">
                          <a:pos x="160" y="44"/>
                        </a:cxn>
                        <a:cxn ang="0">
                          <a:pos x="150" y="32"/>
                        </a:cxn>
                        <a:cxn ang="0">
                          <a:pos x="136" y="20"/>
                        </a:cxn>
                        <a:cxn ang="0">
                          <a:pos x="116" y="10"/>
                        </a:cxn>
                        <a:cxn ang="0">
                          <a:pos x="106" y="6"/>
                        </a:cxn>
                        <a:cxn ang="0">
                          <a:pos x="94" y="4"/>
                        </a:cxn>
                        <a:cxn ang="0">
                          <a:pos x="80" y="0"/>
                        </a:cxn>
                        <a:cxn ang="0">
                          <a:pos x="66" y="0"/>
                        </a:cxn>
                        <a:cxn ang="0">
                          <a:pos x="66" y="0"/>
                        </a:cxn>
                      </a:cxnLst>
                      <a:rect l="0" t="0" r="r" b="b"/>
                      <a:pathLst>
                        <a:path w="174" h="98">
                          <a:moveTo>
                            <a:pt x="66" y="0"/>
                          </a:moveTo>
                          <a:lnTo>
                            <a:pt x="66" y="0"/>
                          </a:lnTo>
                          <a:lnTo>
                            <a:pt x="46" y="2"/>
                          </a:lnTo>
                          <a:lnTo>
                            <a:pt x="28" y="6"/>
                          </a:lnTo>
                          <a:lnTo>
                            <a:pt x="14" y="12"/>
                          </a:lnTo>
                          <a:lnTo>
                            <a:pt x="0" y="20"/>
                          </a:lnTo>
                          <a:lnTo>
                            <a:pt x="0" y="20"/>
                          </a:lnTo>
                          <a:lnTo>
                            <a:pt x="18" y="30"/>
                          </a:lnTo>
                          <a:lnTo>
                            <a:pt x="34" y="42"/>
                          </a:lnTo>
                          <a:lnTo>
                            <a:pt x="48" y="54"/>
                          </a:lnTo>
                          <a:lnTo>
                            <a:pt x="58" y="66"/>
                          </a:lnTo>
                          <a:lnTo>
                            <a:pt x="66" y="76"/>
                          </a:lnTo>
                          <a:lnTo>
                            <a:pt x="72" y="86"/>
                          </a:lnTo>
                          <a:lnTo>
                            <a:pt x="76" y="96"/>
                          </a:lnTo>
                          <a:lnTo>
                            <a:pt x="76" y="98"/>
                          </a:lnTo>
                          <a:lnTo>
                            <a:pt x="174" y="98"/>
                          </a:lnTo>
                          <a:lnTo>
                            <a:pt x="174" y="66"/>
                          </a:lnTo>
                          <a:lnTo>
                            <a:pt x="174" y="66"/>
                          </a:lnTo>
                          <a:lnTo>
                            <a:pt x="168" y="56"/>
                          </a:lnTo>
                          <a:lnTo>
                            <a:pt x="160" y="44"/>
                          </a:lnTo>
                          <a:lnTo>
                            <a:pt x="150" y="32"/>
                          </a:lnTo>
                          <a:lnTo>
                            <a:pt x="136" y="20"/>
                          </a:lnTo>
                          <a:lnTo>
                            <a:pt x="116" y="10"/>
                          </a:lnTo>
                          <a:lnTo>
                            <a:pt x="106" y="6"/>
                          </a:lnTo>
                          <a:lnTo>
                            <a:pt x="94" y="4"/>
                          </a:lnTo>
                          <a:lnTo>
                            <a:pt x="80" y="0"/>
                          </a:lnTo>
                          <a:lnTo>
                            <a:pt x="66" y="0"/>
                          </a:lnTo>
                          <a:lnTo>
                            <a:pt x="66" y="0"/>
                          </a:lnTo>
                          <a:close/>
                        </a:path>
                      </a:pathLst>
                    </a:custGeom>
                    <a:grpFill/>
                    <a:ln w="9525">
                      <a:noFill/>
                      <a:round/>
                    </a:ln>
                  </p:spPr>
                  <p:txBody>
                    <a:bodyPr vert="horz" wrap="square" lIns="91440" tIns="45720" rIns="91440" bIns="45720" numCol="1" anchor="t" anchorCtr="0" compatLnSpc="1"/>
                    <a:lstStyle/>
                    <a:p>
                      <a:endParaRPr lang="zh-CN" altLang="en-US" sz="1200">
                        <a:solidFill>
                          <a:srgbClr val="786060"/>
                        </a:solidFill>
                      </a:endParaRPr>
                    </a:p>
                  </p:txBody>
                </p:sp>
                <p:sp>
                  <p:nvSpPr>
                    <p:cNvPr id="18" name="Freeform 233"/>
                    <p:cNvSpPr/>
                    <p:nvPr/>
                  </p:nvSpPr>
                  <p:spPr bwMode="auto">
                    <a:xfrm>
                      <a:off x="4467224" y="4498989"/>
                      <a:ext cx="190499" cy="187325"/>
                    </a:xfrm>
                    <a:custGeom>
                      <a:avLst/>
                      <a:gdLst/>
                      <a:ahLst/>
                      <a:cxnLst>
                        <a:cxn ang="0">
                          <a:pos x="60" y="0"/>
                        </a:cxn>
                        <a:cxn ang="0">
                          <a:pos x="60" y="0"/>
                        </a:cxn>
                        <a:cxn ang="0">
                          <a:pos x="72" y="2"/>
                        </a:cxn>
                        <a:cxn ang="0">
                          <a:pos x="84" y="4"/>
                        </a:cxn>
                        <a:cxn ang="0">
                          <a:pos x="94" y="10"/>
                        </a:cxn>
                        <a:cxn ang="0">
                          <a:pos x="102" y="18"/>
                        </a:cxn>
                        <a:cxn ang="0">
                          <a:pos x="110" y="26"/>
                        </a:cxn>
                        <a:cxn ang="0">
                          <a:pos x="114" y="36"/>
                        </a:cxn>
                        <a:cxn ang="0">
                          <a:pos x="118" y="48"/>
                        </a:cxn>
                        <a:cxn ang="0">
                          <a:pos x="120" y="60"/>
                        </a:cxn>
                        <a:cxn ang="0">
                          <a:pos x="120" y="60"/>
                        </a:cxn>
                        <a:cxn ang="0">
                          <a:pos x="118" y="72"/>
                        </a:cxn>
                        <a:cxn ang="0">
                          <a:pos x="114" y="82"/>
                        </a:cxn>
                        <a:cxn ang="0">
                          <a:pos x="110" y="92"/>
                        </a:cxn>
                        <a:cxn ang="0">
                          <a:pos x="102" y="102"/>
                        </a:cxn>
                        <a:cxn ang="0">
                          <a:pos x="94" y="108"/>
                        </a:cxn>
                        <a:cxn ang="0">
                          <a:pos x="84" y="114"/>
                        </a:cxn>
                        <a:cxn ang="0">
                          <a:pos x="72" y="118"/>
                        </a:cxn>
                        <a:cxn ang="0">
                          <a:pos x="60" y="118"/>
                        </a:cxn>
                        <a:cxn ang="0">
                          <a:pos x="60" y="118"/>
                        </a:cxn>
                        <a:cxn ang="0">
                          <a:pos x="48" y="118"/>
                        </a:cxn>
                        <a:cxn ang="0">
                          <a:pos x="38" y="114"/>
                        </a:cxn>
                        <a:cxn ang="0">
                          <a:pos x="26" y="108"/>
                        </a:cxn>
                        <a:cxn ang="0">
                          <a:pos x="18" y="102"/>
                        </a:cxn>
                        <a:cxn ang="0">
                          <a:pos x="10" y="92"/>
                        </a:cxn>
                        <a:cxn ang="0">
                          <a:pos x="6" y="82"/>
                        </a:cxn>
                        <a:cxn ang="0">
                          <a:pos x="2" y="72"/>
                        </a:cxn>
                        <a:cxn ang="0">
                          <a:pos x="0" y="60"/>
                        </a:cxn>
                        <a:cxn ang="0">
                          <a:pos x="0" y="60"/>
                        </a:cxn>
                        <a:cxn ang="0">
                          <a:pos x="2" y="48"/>
                        </a:cxn>
                        <a:cxn ang="0">
                          <a:pos x="6" y="36"/>
                        </a:cxn>
                        <a:cxn ang="0">
                          <a:pos x="10" y="26"/>
                        </a:cxn>
                        <a:cxn ang="0">
                          <a:pos x="18" y="18"/>
                        </a:cxn>
                        <a:cxn ang="0">
                          <a:pos x="26" y="10"/>
                        </a:cxn>
                        <a:cxn ang="0">
                          <a:pos x="38" y="4"/>
                        </a:cxn>
                        <a:cxn ang="0">
                          <a:pos x="48" y="2"/>
                        </a:cxn>
                        <a:cxn ang="0">
                          <a:pos x="60" y="0"/>
                        </a:cxn>
                        <a:cxn ang="0">
                          <a:pos x="60" y="0"/>
                        </a:cxn>
                      </a:cxnLst>
                      <a:rect l="0" t="0" r="r" b="b"/>
                      <a:pathLst>
                        <a:path w="120" h="118">
                          <a:moveTo>
                            <a:pt x="60" y="0"/>
                          </a:moveTo>
                          <a:lnTo>
                            <a:pt x="60" y="0"/>
                          </a:lnTo>
                          <a:lnTo>
                            <a:pt x="72" y="2"/>
                          </a:lnTo>
                          <a:lnTo>
                            <a:pt x="84" y="4"/>
                          </a:lnTo>
                          <a:lnTo>
                            <a:pt x="94" y="10"/>
                          </a:lnTo>
                          <a:lnTo>
                            <a:pt x="102" y="18"/>
                          </a:lnTo>
                          <a:lnTo>
                            <a:pt x="110" y="26"/>
                          </a:lnTo>
                          <a:lnTo>
                            <a:pt x="114" y="36"/>
                          </a:lnTo>
                          <a:lnTo>
                            <a:pt x="118" y="48"/>
                          </a:lnTo>
                          <a:lnTo>
                            <a:pt x="120" y="60"/>
                          </a:lnTo>
                          <a:lnTo>
                            <a:pt x="120" y="60"/>
                          </a:lnTo>
                          <a:lnTo>
                            <a:pt x="118" y="72"/>
                          </a:lnTo>
                          <a:lnTo>
                            <a:pt x="114" y="82"/>
                          </a:lnTo>
                          <a:lnTo>
                            <a:pt x="110" y="92"/>
                          </a:lnTo>
                          <a:lnTo>
                            <a:pt x="102" y="102"/>
                          </a:lnTo>
                          <a:lnTo>
                            <a:pt x="94" y="108"/>
                          </a:lnTo>
                          <a:lnTo>
                            <a:pt x="84" y="114"/>
                          </a:lnTo>
                          <a:lnTo>
                            <a:pt x="72" y="118"/>
                          </a:lnTo>
                          <a:lnTo>
                            <a:pt x="60" y="118"/>
                          </a:lnTo>
                          <a:lnTo>
                            <a:pt x="60" y="118"/>
                          </a:lnTo>
                          <a:lnTo>
                            <a:pt x="48" y="118"/>
                          </a:lnTo>
                          <a:lnTo>
                            <a:pt x="38" y="114"/>
                          </a:lnTo>
                          <a:lnTo>
                            <a:pt x="26" y="108"/>
                          </a:lnTo>
                          <a:lnTo>
                            <a:pt x="18" y="102"/>
                          </a:lnTo>
                          <a:lnTo>
                            <a:pt x="10" y="92"/>
                          </a:lnTo>
                          <a:lnTo>
                            <a:pt x="6" y="82"/>
                          </a:lnTo>
                          <a:lnTo>
                            <a:pt x="2" y="72"/>
                          </a:lnTo>
                          <a:lnTo>
                            <a:pt x="0" y="60"/>
                          </a:lnTo>
                          <a:lnTo>
                            <a:pt x="0" y="60"/>
                          </a:lnTo>
                          <a:lnTo>
                            <a:pt x="2" y="48"/>
                          </a:lnTo>
                          <a:lnTo>
                            <a:pt x="6" y="36"/>
                          </a:lnTo>
                          <a:lnTo>
                            <a:pt x="10" y="26"/>
                          </a:lnTo>
                          <a:lnTo>
                            <a:pt x="18" y="18"/>
                          </a:lnTo>
                          <a:lnTo>
                            <a:pt x="26" y="10"/>
                          </a:lnTo>
                          <a:lnTo>
                            <a:pt x="38" y="4"/>
                          </a:lnTo>
                          <a:lnTo>
                            <a:pt x="48" y="2"/>
                          </a:lnTo>
                          <a:lnTo>
                            <a:pt x="60" y="0"/>
                          </a:lnTo>
                          <a:lnTo>
                            <a:pt x="60" y="0"/>
                          </a:lnTo>
                          <a:close/>
                        </a:path>
                      </a:pathLst>
                    </a:custGeom>
                    <a:grpFill/>
                    <a:ln w="9525">
                      <a:noFill/>
                      <a:round/>
                    </a:ln>
                  </p:spPr>
                  <p:txBody>
                    <a:bodyPr vert="horz" wrap="square" lIns="91440" tIns="45720" rIns="91440" bIns="45720" numCol="1" anchor="t" anchorCtr="0" compatLnSpc="1"/>
                    <a:lstStyle/>
                    <a:p>
                      <a:endParaRPr lang="zh-CN" altLang="en-US" sz="1200">
                        <a:solidFill>
                          <a:srgbClr val="786060"/>
                        </a:solidFill>
                      </a:endParaRPr>
                    </a:p>
                  </p:txBody>
                </p:sp>
                <p:sp>
                  <p:nvSpPr>
                    <p:cNvPr id="19" name="Freeform 234"/>
                    <p:cNvSpPr/>
                    <p:nvPr/>
                  </p:nvSpPr>
                  <p:spPr bwMode="auto">
                    <a:xfrm>
                      <a:off x="4457700" y="4762513"/>
                      <a:ext cx="276225" cy="155575"/>
                    </a:xfrm>
                    <a:custGeom>
                      <a:avLst/>
                      <a:gdLst/>
                      <a:ahLst/>
                      <a:cxnLst>
                        <a:cxn ang="0">
                          <a:pos x="66" y="0"/>
                        </a:cxn>
                        <a:cxn ang="0">
                          <a:pos x="66" y="0"/>
                        </a:cxn>
                        <a:cxn ang="0">
                          <a:pos x="46" y="2"/>
                        </a:cxn>
                        <a:cxn ang="0">
                          <a:pos x="28" y="6"/>
                        </a:cxn>
                        <a:cxn ang="0">
                          <a:pos x="14" y="12"/>
                        </a:cxn>
                        <a:cxn ang="0">
                          <a:pos x="0" y="20"/>
                        </a:cxn>
                        <a:cxn ang="0">
                          <a:pos x="0" y="20"/>
                        </a:cxn>
                        <a:cxn ang="0">
                          <a:pos x="18" y="30"/>
                        </a:cxn>
                        <a:cxn ang="0">
                          <a:pos x="34" y="42"/>
                        </a:cxn>
                        <a:cxn ang="0">
                          <a:pos x="48" y="54"/>
                        </a:cxn>
                        <a:cxn ang="0">
                          <a:pos x="58" y="66"/>
                        </a:cxn>
                        <a:cxn ang="0">
                          <a:pos x="66" y="76"/>
                        </a:cxn>
                        <a:cxn ang="0">
                          <a:pos x="72" y="86"/>
                        </a:cxn>
                        <a:cxn ang="0">
                          <a:pos x="76" y="96"/>
                        </a:cxn>
                        <a:cxn ang="0">
                          <a:pos x="76" y="98"/>
                        </a:cxn>
                        <a:cxn ang="0">
                          <a:pos x="174" y="98"/>
                        </a:cxn>
                        <a:cxn ang="0">
                          <a:pos x="174" y="66"/>
                        </a:cxn>
                        <a:cxn ang="0">
                          <a:pos x="174" y="66"/>
                        </a:cxn>
                        <a:cxn ang="0">
                          <a:pos x="168" y="56"/>
                        </a:cxn>
                        <a:cxn ang="0">
                          <a:pos x="160" y="44"/>
                        </a:cxn>
                        <a:cxn ang="0">
                          <a:pos x="150" y="32"/>
                        </a:cxn>
                        <a:cxn ang="0">
                          <a:pos x="136" y="20"/>
                        </a:cxn>
                        <a:cxn ang="0">
                          <a:pos x="116" y="10"/>
                        </a:cxn>
                        <a:cxn ang="0">
                          <a:pos x="106" y="6"/>
                        </a:cxn>
                        <a:cxn ang="0">
                          <a:pos x="94" y="4"/>
                        </a:cxn>
                        <a:cxn ang="0">
                          <a:pos x="80" y="0"/>
                        </a:cxn>
                        <a:cxn ang="0">
                          <a:pos x="66" y="0"/>
                        </a:cxn>
                        <a:cxn ang="0">
                          <a:pos x="66" y="0"/>
                        </a:cxn>
                      </a:cxnLst>
                      <a:rect l="0" t="0" r="r" b="b"/>
                      <a:pathLst>
                        <a:path w="174" h="98">
                          <a:moveTo>
                            <a:pt x="66" y="0"/>
                          </a:moveTo>
                          <a:lnTo>
                            <a:pt x="66" y="0"/>
                          </a:lnTo>
                          <a:lnTo>
                            <a:pt x="46" y="2"/>
                          </a:lnTo>
                          <a:lnTo>
                            <a:pt x="28" y="6"/>
                          </a:lnTo>
                          <a:lnTo>
                            <a:pt x="14" y="12"/>
                          </a:lnTo>
                          <a:lnTo>
                            <a:pt x="0" y="20"/>
                          </a:lnTo>
                          <a:lnTo>
                            <a:pt x="0" y="20"/>
                          </a:lnTo>
                          <a:lnTo>
                            <a:pt x="18" y="30"/>
                          </a:lnTo>
                          <a:lnTo>
                            <a:pt x="34" y="42"/>
                          </a:lnTo>
                          <a:lnTo>
                            <a:pt x="48" y="54"/>
                          </a:lnTo>
                          <a:lnTo>
                            <a:pt x="58" y="66"/>
                          </a:lnTo>
                          <a:lnTo>
                            <a:pt x="66" y="76"/>
                          </a:lnTo>
                          <a:lnTo>
                            <a:pt x="72" y="86"/>
                          </a:lnTo>
                          <a:lnTo>
                            <a:pt x="76" y="96"/>
                          </a:lnTo>
                          <a:lnTo>
                            <a:pt x="76" y="98"/>
                          </a:lnTo>
                          <a:lnTo>
                            <a:pt x="174" y="98"/>
                          </a:lnTo>
                          <a:lnTo>
                            <a:pt x="174" y="66"/>
                          </a:lnTo>
                          <a:lnTo>
                            <a:pt x="174" y="66"/>
                          </a:lnTo>
                          <a:lnTo>
                            <a:pt x="168" y="56"/>
                          </a:lnTo>
                          <a:lnTo>
                            <a:pt x="160" y="44"/>
                          </a:lnTo>
                          <a:lnTo>
                            <a:pt x="150" y="32"/>
                          </a:lnTo>
                          <a:lnTo>
                            <a:pt x="136" y="20"/>
                          </a:lnTo>
                          <a:lnTo>
                            <a:pt x="116" y="10"/>
                          </a:lnTo>
                          <a:lnTo>
                            <a:pt x="106" y="6"/>
                          </a:lnTo>
                          <a:lnTo>
                            <a:pt x="94" y="4"/>
                          </a:lnTo>
                          <a:lnTo>
                            <a:pt x="80" y="0"/>
                          </a:lnTo>
                          <a:lnTo>
                            <a:pt x="66" y="0"/>
                          </a:lnTo>
                          <a:lnTo>
                            <a:pt x="66" y="0"/>
                          </a:lnTo>
                          <a:close/>
                        </a:path>
                      </a:pathLst>
                    </a:custGeom>
                    <a:grpFill/>
                    <a:ln w="9525">
                      <a:noFill/>
                      <a:round/>
                    </a:ln>
                  </p:spPr>
                  <p:txBody>
                    <a:bodyPr vert="horz" wrap="square" lIns="91440" tIns="45720" rIns="91440" bIns="45720" numCol="1" anchor="t" anchorCtr="0" compatLnSpc="1"/>
                    <a:lstStyle/>
                    <a:p>
                      <a:endParaRPr lang="zh-CN" altLang="en-US" sz="1200">
                        <a:solidFill>
                          <a:srgbClr val="786060"/>
                        </a:solidFill>
                      </a:endParaRPr>
                    </a:p>
                  </p:txBody>
                </p:sp>
                <p:sp>
                  <p:nvSpPr>
                    <p:cNvPr id="20" name="Freeform 235"/>
                    <p:cNvSpPr/>
                    <p:nvPr/>
                  </p:nvSpPr>
                  <p:spPr bwMode="auto">
                    <a:xfrm>
                      <a:off x="3978274" y="4498983"/>
                      <a:ext cx="187325" cy="187325"/>
                    </a:xfrm>
                    <a:custGeom>
                      <a:avLst/>
                      <a:gdLst/>
                      <a:ahLst/>
                      <a:cxnLst>
                        <a:cxn ang="0">
                          <a:pos x="60" y="0"/>
                        </a:cxn>
                        <a:cxn ang="0">
                          <a:pos x="60" y="0"/>
                        </a:cxn>
                        <a:cxn ang="0">
                          <a:pos x="72" y="2"/>
                        </a:cxn>
                        <a:cxn ang="0">
                          <a:pos x="82" y="4"/>
                        </a:cxn>
                        <a:cxn ang="0">
                          <a:pos x="92" y="10"/>
                        </a:cxn>
                        <a:cxn ang="0">
                          <a:pos x="102" y="18"/>
                        </a:cxn>
                        <a:cxn ang="0">
                          <a:pos x="108" y="26"/>
                        </a:cxn>
                        <a:cxn ang="0">
                          <a:pos x="114" y="36"/>
                        </a:cxn>
                        <a:cxn ang="0">
                          <a:pos x="118" y="48"/>
                        </a:cxn>
                        <a:cxn ang="0">
                          <a:pos x="118" y="60"/>
                        </a:cxn>
                        <a:cxn ang="0">
                          <a:pos x="118" y="60"/>
                        </a:cxn>
                        <a:cxn ang="0">
                          <a:pos x="118" y="72"/>
                        </a:cxn>
                        <a:cxn ang="0">
                          <a:pos x="114" y="82"/>
                        </a:cxn>
                        <a:cxn ang="0">
                          <a:pos x="108" y="92"/>
                        </a:cxn>
                        <a:cxn ang="0">
                          <a:pos x="102" y="102"/>
                        </a:cxn>
                        <a:cxn ang="0">
                          <a:pos x="92" y="108"/>
                        </a:cxn>
                        <a:cxn ang="0">
                          <a:pos x="82" y="114"/>
                        </a:cxn>
                        <a:cxn ang="0">
                          <a:pos x="72" y="118"/>
                        </a:cxn>
                        <a:cxn ang="0">
                          <a:pos x="60" y="118"/>
                        </a:cxn>
                        <a:cxn ang="0">
                          <a:pos x="60" y="118"/>
                        </a:cxn>
                        <a:cxn ang="0">
                          <a:pos x="48" y="118"/>
                        </a:cxn>
                        <a:cxn ang="0">
                          <a:pos x="36" y="114"/>
                        </a:cxn>
                        <a:cxn ang="0">
                          <a:pos x="26" y="108"/>
                        </a:cxn>
                        <a:cxn ang="0">
                          <a:pos x="18" y="102"/>
                        </a:cxn>
                        <a:cxn ang="0">
                          <a:pos x="10" y="92"/>
                        </a:cxn>
                        <a:cxn ang="0">
                          <a:pos x="4" y="82"/>
                        </a:cxn>
                        <a:cxn ang="0">
                          <a:pos x="2" y="72"/>
                        </a:cxn>
                        <a:cxn ang="0">
                          <a:pos x="0" y="60"/>
                        </a:cxn>
                        <a:cxn ang="0">
                          <a:pos x="0" y="60"/>
                        </a:cxn>
                        <a:cxn ang="0">
                          <a:pos x="2" y="48"/>
                        </a:cxn>
                        <a:cxn ang="0">
                          <a:pos x="4" y="36"/>
                        </a:cxn>
                        <a:cxn ang="0">
                          <a:pos x="10" y="26"/>
                        </a:cxn>
                        <a:cxn ang="0">
                          <a:pos x="18" y="18"/>
                        </a:cxn>
                        <a:cxn ang="0">
                          <a:pos x="26" y="10"/>
                        </a:cxn>
                        <a:cxn ang="0">
                          <a:pos x="36" y="4"/>
                        </a:cxn>
                        <a:cxn ang="0">
                          <a:pos x="48" y="2"/>
                        </a:cxn>
                        <a:cxn ang="0">
                          <a:pos x="60" y="0"/>
                        </a:cxn>
                        <a:cxn ang="0">
                          <a:pos x="60" y="0"/>
                        </a:cxn>
                      </a:cxnLst>
                      <a:rect l="0" t="0" r="r" b="b"/>
                      <a:pathLst>
                        <a:path w="118" h="118">
                          <a:moveTo>
                            <a:pt x="60" y="0"/>
                          </a:moveTo>
                          <a:lnTo>
                            <a:pt x="60" y="0"/>
                          </a:lnTo>
                          <a:lnTo>
                            <a:pt x="72" y="2"/>
                          </a:lnTo>
                          <a:lnTo>
                            <a:pt x="82" y="4"/>
                          </a:lnTo>
                          <a:lnTo>
                            <a:pt x="92" y="10"/>
                          </a:lnTo>
                          <a:lnTo>
                            <a:pt x="102" y="18"/>
                          </a:lnTo>
                          <a:lnTo>
                            <a:pt x="108" y="26"/>
                          </a:lnTo>
                          <a:lnTo>
                            <a:pt x="114" y="36"/>
                          </a:lnTo>
                          <a:lnTo>
                            <a:pt x="118" y="48"/>
                          </a:lnTo>
                          <a:lnTo>
                            <a:pt x="118" y="60"/>
                          </a:lnTo>
                          <a:lnTo>
                            <a:pt x="118" y="60"/>
                          </a:lnTo>
                          <a:lnTo>
                            <a:pt x="118" y="72"/>
                          </a:lnTo>
                          <a:lnTo>
                            <a:pt x="114" y="82"/>
                          </a:lnTo>
                          <a:lnTo>
                            <a:pt x="108" y="92"/>
                          </a:lnTo>
                          <a:lnTo>
                            <a:pt x="102" y="102"/>
                          </a:lnTo>
                          <a:lnTo>
                            <a:pt x="92" y="108"/>
                          </a:lnTo>
                          <a:lnTo>
                            <a:pt x="82" y="114"/>
                          </a:lnTo>
                          <a:lnTo>
                            <a:pt x="72" y="118"/>
                          </a:lnTo>
                          <a:lnTo>
                            <a:pt x="60" y="118"/>
                          </a:lnTo>
                          <a:lnTo>
                            <a:pt x="60" y="118"/>
                          </a:lnTo>
                          <a:lnTo>
                            <a:pt x="48" y="118"/>
                          </a:lnTo>
                          <a:lnTo>
                            <a:pt x="36" y="114"/>
                          </a:lnTo>
                          <a:lnTo>
                            <a:pt x="26" y="108"/>
                          </a:lnTo>
                          <a:lnTo>
                            <a:pt x="18" y="102"/>
                          </a:lnTo>
                          <a:lnTo>
                            <a:pt x="10" y="92"/>
                          </a:lnTo>
                          <a:lnTo>
                            <a:pt x="4" y="82"/>
                          </a:lnTo>
                          <a:lnTo>
                            <a:pt x="2" y="72"/>
                          </a:lnTo>
                          <a:lnTo>
                            <a:pt x="0" y="60"/>
                          </a:lnTo>
                          <a:lnTo>
                            <a:pt x="0" y="60"/>
                          </a:lnTo>
                          <a:lnTo>
                            <a:pt x="2" y="48"/>
                          </a:lnTo>
                          <a:lnTo>
                            <a:pt x="4" y="36"/>
                          </a:lnTo>
                          <a:lnTo>
                            <a:pt x="10" y="26"/>
                          </a:lnTo>
                          <a:lnTo>
                            <a:pt x="18" y="18"/>
                          </a:lnTo>
                          <a:lnTo>
                            <a:pt x="26" y="10"/>
                          </a:lnTo>
                          <a:lnTo>
                            <a:pt x="36" y="4"/>
                          </a:lnTo>
                          <a:lnTo>
                            <a:pt x="48" y="2"/>
                          </a:lnTo>
                          <a:lnTo>
                            <a:pt x="60" y="0"/>
                          </a:lnTo>
                          <a:lnTo>
                            <a:pt x="60" y="0"/>
                          </a:lnTo>
                          <a:close/>
                        </a:path>
                      </a:pathLst>
                    </a:custGeom>
                    <a:grpFill/>
                    <a:ln w="9525">
                      <a:noFill/>
                      <a:round/>
                    </a:ln>
                  </p:spPr>
                  <p:txBody>
                    <a:bodyPr vert="horz" wrap="square" lIns="91440" tIns="45720" rIns="91440" bIns="45720" numCol="1" anchor="t" anchorCtr="0" compatLnSpc="1"/>
                    <a:lstStyle/>
                    <a:p>
                      <a:endParaRPr lang="zh-CN" altLang="en-US" sz="1200">
                        <a:solidFill>
                          <a:srgbClr val="786060"/>
                        </a:solidFill>
                      </a:endParaRPr>
                    </a:p>
                  </p:txBody>
                </p:sp>
                <p:sp>
                  <p:nvSpPr>
                    <p:cNvPr id="21" name="Freeform 236"/>
                    <p:cNvSpPr/>
                    <p:nvPr/>
                  </p:nvSpPr>
                  <p:spPr bwMode="auto">
                    <a:xfrm>
                      <a:off x="3902075" y="4762501"/>
                      <a:ext cx="276225" cy="155575"/>
                    </a:xfrm>
                    <a:custGeom>
                      <a:avLst/>
                      <a:gdLst/>
                      <a:ahLst/>
                      <a:cxnLst>
                        <a:cxn ang="0">
                          <a:pos x="108" y="0"/>
                        </a:cxn>
                        <a:cxn ang="0">
                          <a:pos x="108" y="0"/>
                        </a:cxn>
                        <a:cxn ang="0">
                          <a:pos x="128" y="2"/>
                        </a:cxn>
                        <a:cxn ang="0">
                          <a:pos x="144" y="6"/>
                        </a:cxn>
                        <a:cxn ang="0">
                          <a:pos x="160" y="12"/>
                        </a:cxn>
                        <a:cxn ang="0">
                          <a:pos x="174" y="20"/>
                        </a:cxn>
                        <a:cxn ang="0">
                          <a:pos x="174" y="20"/>
                        </a:cxn>
                        <a:cxn ang="0">
                          <a:pos x="154" y="30"/>
                        </a:cxn>
                        <a:cxn ang="0">
                          <a:pos x="138" y="42"/>
                        </a:cxn>
                        <a:cxn ang="0">
                          <a:pos x="126" y="54"/>
                        </a:cxn>
                        <a:cxn ang="0">
                          <a:pos x="116" y="66"/>
                        </a:cxn>
                        <a:cxn ang="0">
                          <a:pos x="108" y="76"/>
                        </a:cxn>
                        <a:cxn ang="0">
                          <a:pos x="102" y="86"/>
                        </a:cxn>
                        <a:cxn ang="0">
                          <a:pos x="98" y="96"/>
                        </a:cxn>
                        <a:cxn ang="0">
                          <a:pos x="98" y="98"/>
                        </a:cxn>
                        <a:cxn ang="0">
                          <a:pos x="0" y="98"/>
                        </a:cxn>
                        <a:cxn ang="0">
                          <a:pos x="0" y="66"/>
                        </a:cxn>
                        <a:cxn ang="0">
                          <a:pos x="0" y="66"/>
                        </a:cxn>
                        <a:cxn ang="0">
                          <a:pos x="6" y="56"/>
                        </a:cxn>
                        <a:cxn ang="0">
                          <a:pos x="12" y="44"/>
                        </a:cxn>
                        <a:cxn ang="0">
                          <a:pos x="24" y="32"/>
                        </a:cxn>
                        <a:cxn ang="0">
                          <a:pos x="38" y="20"/>
                        </a:cxn>
                        <a:cxn ang="0">
                          <a:pos x="56" y="10"/>
                        </a:cxn>
                        <a:cxn ang="0">
                          <a:pos x="68" y="6"/>
                        </a:cxn>
                        <a:cxn ang="0">
                          <a:pos x="80" y="4"/>
                        </a:cxn>
                        <a:cxn ang="0">
                          <a:pos x="92" y="0"/>
                        </a:cxn>
                        <a:cxn ang="0">
                          <a:pos x="108" y="0"/>
                        </a:cxn>
                        <a:cxn ang="0">
                          <a:pos x="108" y="0"/>
                        </a:cxn>
                      </a:cxnLst>
                      <a:rect l="0" t="0" r="r" b="b"/>
                      <a:pathLst>
                        <a:path w="174" h="98">
                          <a:moveTo>
                            <a:pt x="108" y="0"/>
                          </a:moveTo>
                          <a:lnTo>
                            <a:pt x="108" y="0"/>
                          </a:lnTo>
                          <a:lnTo>
                            <a:pt x="128" y="2"/>
                          </a:lnTo>
                          <a:lnTo>
                            <a:pt x="144" y="6"/>
                          </a:lnTo>
                          <a:lnTo>
                            <a:pt x="160" y="12"/>
                          </a:lnTo>
                          <a:lnTo>
                            <a:pt x="174" y="20"/>
                          </a:lnTo>
                          <a:lnTo>
                            <a:pt x="174" y="20"/>
                          </a:lnTo>
                          <a:lnTo>
                            <a:pt x="154" y="30"/>
                          </a:lnTo>
                          <a:lnTo>
                            <a:pt x="138" y="42"/>
                          </a:lnTo>
                          <a:lnTo>
                            <a:pt x="126" y="54"/>
                          </a:lnTo>
                          <a:lnTo>
                            <a:pt x="116" y="66"/>
                          </a:lnTo>
                          <a:lnTo>
                            <a:pt x="108" y="76"/>
                          </a:lnTo>
                          <a:lnTo>
                            <a:pt x="102" y="86"/>
                          </a:lnTo>
                          <a:lnTo>
                            <a:pt x="98" y="96"/>
                          </a:lnTo>
                          <a:lnTo>
                            <a:pt x="98" y="98"/>
                          </a:lnTo>
                          <a:lnTo>
                            <a:pt x="0" y="98"/>
                          </a:lnTo>
                          <a:lnTo>
                            <a:pt x="0" y="66"/>
                          </a:lnTo>
                          <a:lnTo>
                            <a:pt x="0" y="66"/>
                          </a:lnTo>
                          <a:lnTo>
                            <a:pt x="6" y="56"/>
                          </a:lnTo>
                          <a:lnTo>
                            <a:pt x="12" y="44"/>
                          </a:lnTo>
                          <a:lnTo>
                            <a:pt x="24" y="32"/>
                          </a:lnTo>
                          <a:lnTo>
                            <a:pt x="38" y="20"/>
                          </a:lnTo>
                          <a:lnTo>
                            <a:pt x="56" y="10"/>
                          </a:lnTo>
                          <a:lnTo>
                            <a:pt x="68" y="6"/>
                          </a:lnTo>
                          <a:lnTo>
                            <a:pt x="80" y="4"/>
                          </a:lnTo>
                          <a:lnTo>
                            <a:pt x="92" y="0"/>
                          </a:lnTo>
                          <a:lnTo>
                            <a:pt x="108" y="0"/>
                          </a:lnTo>
                          <a:lnTo>
                            <a:pt x="108" y="0"/>
                          </a:lnTo>
                          <a:close/>
                        </a:path>
                      </a:pathLst>
                    </a:custGeom>
                    <a:grpFill/>
                    <a:ln w="9525">
                      <a:noFill/>
                      <a:round/>
                    </a:ln>
                  </p:spPr>
                  <p:txBody>
                    <a:bodyPr vert="horz" wrap="square" lIns="91440" tIns="45720" rIns="91440" bIns="45720" numCol="1" anchor="t" anchorCtr="0" compatLnSpc="1"/>
                    <a:lstStyle/>
                    <a:p>
                      <a:endParaRPr lang="zh-CN" altLang="en-US" sz="1200">
                        <a:solidFill>
                          <a:srgbClr val="786060"/>
                        </a:solidFill>
                      </a:endParaRPr>
                    </a:p>
                  </p:txBody>
                </p:sp>
              </p:grpSp>
              <p:sp>
                <p:nvSpPr>
                  <p:cNvPr id="22" name="圆角矩形 21"/>
                  <p:cNvSpPr/>
                  <p:nvPr/>
                </p:nvSpPr>
                <p:spPr>
                  <a:xfrm flipH="1">
                    <a:off x="9990445" y="5075657"/>
                    <a:ext cx="916427" cy="916427"/>
                  </a:xfrm>
                  <a:prstGeom prst="roundRect">
                    <a:avLst/>
                  </a:prstGeom>
                  <a:solidFill>
                    <a:srgbClr val="D63850"/>
                  </a:solidFill>
                  <a:ln w="28575" cmpd="sng">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sz="1200">
                      <a:solidFill>
                        <a:srgbClr val="786060"/>
                      </a:solidFill>
                    </a:endParaRPr>
                  </a:p>
                </p:txBody>
              </p:sp>
              <p:grpSp>
                <p:nvGrpSpPr>
                  <p:cNvPr id="23" name="组 202"/>
                  <p:cNvGrpSpPr/>
                  <p:nvPr/>
                </p:nvGrpSpPr>
                <p:grpSpPr>
                  <a:xfrm>
                    <a:off x="10186711" y="5380603"/>
                    <a:ext cx="523895" cy="307942"/>
                    <a:chOff x="3902075" y="4498983"/>
                    <a:chExt cx="831850" cy="488957"/>
                  </a:xfrm>
                  <a:solidFill>
                    <a:srgbClr val="FDF2E7"/>
                  </a:solidFill>
                </p:grpSpPr>
                <p:sp>
                  <p:nvSpPr>
                    <p:cNvPr id="24" name="Freeform 230"/>
                    <p:cNvSpPr>
                      <a:spLocks noEditPoints="1"/>
                    </p:cNvSpPr>
                    <p:nvPr/>
                  </p:nvSpPr>
                  <p:spPr bwMode="auto">
                    <a:xfrm>
                      <a:off x="4092574" y="4498989"/>
                      <a:ext cx="450851" cy="488951"/>
                    </a:xfrm>
                    <a:custGeom>
                      <a:avLst/>
                      <a:gdLst/>
                      <a:ahLst/>
                      <a:cxnLst>
                        <a:cxn ang="0">
                          <a:pos x="70" y="72"/>
                        </a:cxn>
                        <a:cxn ang="0">
                          <a:pos x="76" y="44"/>
                        </a:cxn>
                        <a:cxn ang="0">
                          <a:pos x="90" y="20"/>
                        </a:cxn>
                        <a:cxn ang="0">
                          <a:pos x="114" y="6"/>
                        </a:cxn>
                        <a:cxn ang="0">
                          <a:pos x="142" y="0"/>
                        </a:cxn>
                        <a:cxn ang="0">
                          <a:pos x="156" y="2"/>
                        </a:cxn>
                        <a:cxn ang="0">
                          <a:pos x="182" y="12"/>
                        </a:cxn>
                        <a:cxn ang="0">
                          <a:pos x="202" y="30"/>
                        </a:cxn>
                        <a:cxn ang="0">
                          <a:pos x="212" y="56"/>
                        </a:cxn>
                        <a:cxn ang="0">
                          <a:pos x="212" y="72"/>
                        </a:cxn>
                        <a:cxn ang="0">
                          <a:pos x="208" y="100"/>
                        </a:cxn>
                        <a:cxn ang="0">
                          <a:pos x="192" y="122"/>
                        </a:cxn>
                        <a:cxn ang="0">
                          <a:pos x="170" y="138"/>
                        </a:cxn>
                        <a:cxn ang="0">
                          <a:pos x="142" y="142"/>
                        </a:cxn>
                        <a:cxn ang="0">
                          <a:pos x="128" y="142"/>
                        </a:cxn>
                        <a:cxn ang="0">
                          <a:pos x="102" y="130"/>
                        </a:cxn>
                        <a:cxn ang="0">
                          <a:pos x="82" y="112"/>
                        </a:cxn>
                        <a:cxn ang="0">
                          <a:pos x="72" y="86"/>
                        </a:cxn>
                        <a:cxn ang="0">
                          <a:pos x="70" y="72"/>
                        </a:cxn>
                        <a:cxn ang="0">
                          <a:pos x="142" y="190"/>
                        </a:cxn>
                        <a:cxn ang="0">
                          <a:pos x="104" y="194"/>
                        </a:cxn>
                        <a:cxn ang="0">
                          <a:pos x="74" y="202"/>
                        </a:cxn>
                        <a:cxn ang="0">
                          <a:pos x="48" y="214"/>
                        </a:cxn>
                        <a:cxn ang="0">
                          <a:pos x="16" y="244"/>
                        </a:cxn>
                        <a:cxn ang="0">
                          <a:pos x="0" y="268"/>
                        </a:cxn>
                        <a:cxn ang="0">
                          <a:pos x="284" y="308"/>
                        </a:cxn>
                        <a:cxn ang="0">
                          <a:pos x="284" y="268"/>
                        </a:cxn>
                        <a:cxn ang="0">
                          <a:pos x="268" y="244"/>
                        </a:cxn>
                        <a:cxn ang="0">
                          <a:pos x="234" y="214"/>
                        </a:cxn>
                        <a:cxn ang="0">
                          <a:pos x="210" y="202"/>
                        </a:cxn>
                        <a:cxn ang="0">
                          <a:pos x="180" y="194"/>
                        </a:cxn>
                        <a:cxn ang="0">
                          <a:pos x="142" y="190"/>
                        </a:cxn>
                      </a:cxnLst>
                      <a:rect l="0" t="0" r="r" b="b"/>
                      <a:pathLst>
                        <a:path w="284" h="308">
                          <a:moveTo>
                            <a:pt x="70" y="72"/>
                          </a:moveTo>
                          <a:lnTo>
                            <a:pt x="70" y="72"/>
                          </a:lnTo>
                          <a:lnTo>
                            <a:pt x="72" y="56"/>
                          </a:lnTo>
                          <a:lnTo>
                            <a:pt x="76" y="44"/>
                          </a:lnTo>
                          <a:lnTo>
                            <a:pt x="82" y="30"/>
                          </a:lnTo>
                          <a:lnTo>
                            <a:pt x="90" y="20"/>
                          </a:lnTo>
                          <a:lnTo>
                            <a:pt x="102" y="12"/>
                          </a:lnTo>
                          <a:lnTo>
                            <a:pt x="114" y="6"/>
                          </a:lnTo>
                          <a:lnTo>
                            <a:pt x="128" y="2"/>
                          </a:lnTo>
                          <a:lnTo>
                            <a:pt x="142" y="0"/>
                          </a:lnTo>
                          <a:lnTo>
                            <a:pt x="142" y="0"/>
                          </a:lnTo>
                          <a:lnTo>
                            <a:pt x="156" y="2"/>
                          </a:lnTo>
                          <a:lnTo>
                            <a:pt x="170" y="6"/>
                          </a:lnTo>
                          <a:lnTo>
                            <a:pt x="182" y="12"/>
                          </a:lnTo>
                          <a:lnTo>
                            <a:pt x="192" y="20"/>
                          </a:lnTo>
                          <a:lnTo>
                            <a:pt x="202" y="30"/>
                          </a:lnTo>
                          <a:lnTo>
                            <a:pt x="208" y="44"/>
                          </a:lnTo>
                          <a:lnTo>
                            <a:pt x="212" y="56"/>
                          </a:lnTo>
                          <a:lnTo>
                            <a:pt x="212" y="72"/>
                          </a:lnTo>
                          <a:lnTo>
                            <a:pt x="212" y="72"/>
                          </a:lnTo>
                          <a:lnTo>
                            <a:pt x="212" y="86"/>
                          </a:lnTo>
                          <a:lnTo>
                            <a:pt x="208" y="100"/>
                          </a:lnTo>
                          <a:lnTo>
                            <a:pt x="202" y="112"/>
                          </a:lnTo>
                          <a:lnTo>
                            <a:pt x="192" y="122"/>
                          </a:lnTo>
                          <a:lnTo>
                            <a:pt x="182" y="130"/>
                          </a:lnTo>
                          <a:lnTo>
                            <a:pt x="170" y="138"/>
                          </a:lnTo>
                          <a:lnTo>
                            <a:pt x="156" y="142"/>
                          </a:lnTo>
                          <a:lnTo>
                            <a:pt x="142" y="142"/>
                          </a:lnTo>
                          <a:lnTo>
                            <a:pt x="142" y="142"/>
                          </a:lnTo>
                          <a:lnTo>
                            <a:pt x="128" y="142"/>
                          </a:lnTo>
                          <a:lnTo>
                            <a:pt x="114" y="138"/>
                          </a:lnTo>
                          <a:lnTo>
                            <a:pt x="102" y="130"/>
                          </a:lnTo>
                          <a:lnTo>
                            <a:pt x="90" y="122"/>
                          </a:lnTo>
                          <a:lnTo>
                            <a:pt x="82" y="112"/>
                          </a:lnTo>
                          <a:lnTo>
                            <a:pt x="76" y="100"/>
                          </a:lnTo>
                          <a:lnTo>
                            <a:pt x="72" y="86"/>
                          </a:lnTo>
                          <a:lnTo>
                            <a:pt x="70" y="72"/>
                          </a:lnTo>
                          <a:lnTo>
                            <a:pt x="70" y="72"/>
                          </a:lnTo>
                          <a:close/>
                          <a:moveTo>
                            <a:pt x="142" y="190"/>
                          </a:moveTo>
                          <a:lnTo>
                            <a:pt x="142" y="190"/>
                          </a:lnTo>
                          <a:lnTo>
                            <a:pt x="122" y="190"/>
                          </a:lnTo>
                          <a:lnTo>
                            <a:pt x="104" y="194"/>
                          </a:lnTo>
                          <a:lnTo>
                            <a:pt x="88" y="198"/>
                          </a:lnTo>
                          <a:lnTo>
                            <a:pt x="74" y="202"/>
                          </a:lnTo>
                          <a:lnTo>
                            <a:pt x="60" y="208"/>
                          </a:lnTo>
                          <a:lnTo>
                            <a:pt x="48" y="214"/>
                          </a:lnTo>
                          <a:lnTo>
                            <a:pt x="30" y="230"/>
                          </a:lnTo>
                          <a:lnTo>
                            <a:pt x="16" y="244"/>
                          </a:lnTo>
                          <a:lnTo>
                            <a:pt x="6" y="256"/>
                          </a:lnTo>
                          <a:lnTo>
                            <a:pt x="0" y="268"/>
                          </a:lnTo>
                          <a:lnTo>
                            <a:pt x="0" y="308"/>
                          </a:lnTo>
                          <a:lnTo>
                            <a:pt x="284" y="308"/>
                          </a:lnTo>
                          <a:lnTo>
                            <a:pt x="284" y="268"/>
                          </a:lnTo>
                          <a:lnTo>
                            <a:pt x="284" y="268"/>
                          </a:lnTo>
                          <a:lnTo>
                            <a:pt x="278" y="256"/>
                          </a:lnTo>
                          <a:lnTo>
                            <a:pt x="268" y="244"/>
                          </a:lnTo>
                          <a:lnTo>
                            <a:pt x="254" y="230"/>
                          </a:lnTo>
                          <a:lnTo>
                            <a:pt x="234" y="214"/>
                          </a:lnTo>
                          <a:lnTo>
                            <a:pt x="224" y="208"/>
                          </a:lnTo>
                          <a:lnTo>
                            <a:pt x="210" y="202"/>
                          </a:lnTo>
                          <a:lnTo>
                            <a:pt x="196" y="198"/>
                          </a:lnTo>
                          <a:lnTo>
                            <a:pt x="180" y="194"/>
                          </a:lnTo>
                          <a:lnTo>
                            <a:pt x="162" y="190"/>
                          </a:lnTo>
                          <a:lnTo>
                            <a:pt x="142" y="190"/>
                          </a:lnTo>
                          <a:lnTo>
                            <a:pt x="142" y="190"/>
                          </a:lnTo>
                          <a:close/>
                        </a:path>
                      </a:pathLst>
                    </a:custGeom>
                    <a:grpFill/>
                    <a:ln w="9525">
                      <a:noFill/>
                      <a:round/>
                    </a:ln>
                  </p:spPr>
                  <p:txBody>
                    <a:bodyPr vert="horz" wrap="square" lIns="91440" tIns="45720" rIns="91440" bIns="45720" numCol="1" anchor="t" anchorCtr="0" compatLnSpc="1"/>
                    <a:lstStyle/>
                    <a:p>
                      <a:endParaRPr lang="zh-CN" altLang="en-US" sz="1200">
                        <a:solidFill>
                          <a:srgbClr val="786060"/>
                        </a:solidFill>
                      </a:endParaRPr>
                    </a:p>
                  </p:txBody>
                </p:sp>
                <p:sp>
                  <p:nvSpPr>
                    <p:cNvPr id="25" name="Freeform 231"/>
                    <p:cNvSpPr/>
                    <p:nvPr/>
                  </p:nvSpPr>
                  <p:spPr bwMode="auto">
                    <a:xfrm>
                      <a:off x="4467224" y="4498989"/>
                      <a:ext cx="190499" cy="187325"/>
                    </a:xfrm>
                    <a:custGeom>
                      <a:avLst/>
                      <a:gdLst/>
                      <a:ahLst/>
                      <a:cxnLst>
                        <a:cxn ang="0">
                          <a:pos x="60" y="0"/>
                        </a:cxn>
                        <a:cxn ang="0">
                          <a:pos x="60" y="0"/>
                        </a:cxn>
                        <a:cxn ang="0">
                          <a:pos x="72" y="2"/>
                        </a:cxn>
                        <a:cxn ang="0">
                          <a:pos x="84" y="4"/>
                        </a:cxn>
                        <a:cxn ang="0">
                          <a:pos x="94" y="10"/>
                        </a:cxn>
                        <a:cxn ang="0">
                          <a:pos x="102" y="18"/>
                        </a:cxn>
                        <a:cxn ang="0">
                          <a:pos x="110" y="26"/>
                        </a:cxn>
                        <a:cxn ang="0">
                          <a:pos x="114" y="36"/>
                        </a:cxn>
                        <a:cxn ang="0">
                          <a:pos x="118" y="48"/>
                        </a:cxn>
                        <a:cxn ang="0">
                          <a:pos x="120" y="60"/>
                        </a:cxn>
                        <a:cxn ang="0">
                          <a:pos x="120" y="60"/>
                        </a:cxn>
                        <a:cxn ang="0">
                          <a:pos x="118" y="72"/>
                        </a:cxn>
                        <a:cxn ang="0">
                          <a:pos x="114" y="82"/>
                        </a:cxn>
                        <a:cxn ang="0">
                          <a:pos x="110" y="92"/>
                        </a:cxn>
                        <a:cxn ang="0">
                          <a:pos x="102" y="102"/>
                        </a:cxn>
                        <a:cxn ang="0">
                          <a:pos x="94" y="108"/>
                        </a:cxn>
                        <a:cxn ang="0">
                          <a:pos x="84" y="114"/>
                        </a:cxn>
                        <a:cxn ang="0">
                          <a:pos x="72" y="118"/>
                        </a:cxn>
                        <a:cxn ang="0">
                          <a:pos x="60" y="118"/>
                        </a:cxn>
                        <a:cxn ang="0">
                          <a:pos x="60" y="118"/>
                        </a:cxn>
                        <a:cxn ang="0">
                          <a:pos x="48" y="118"/>
                        </a:cxn>
                        <a:cxn ang="0">
                          <a:pos x="38" y="114"/>
                        </a:cxn>
                        <a:cxn ang="0">
                          <a:pos x="26" y="108"/>
                        </a:cxn>
                        <a:cxn ang="0">
                          <a:pos x="18" y="102"/>
                        </a:cxn>
                        <a:cxn ang="0">
                          <a:pos x="10" y="92"/>
                        </a:cxn>
                        <a:cxn ang="0">
                          <a:pos x="6" y="82"/>
                        </a:cxn>
                        <a:cxn ang="0">
                          <a:pos x="2" y="72"/>
                        </a:cxn>
                        <a:cxn ang="0">
                          <a:pos x="0" y="60"/>
                        </a:cxn>
                        <a:cxn ang="0">
                          <a:pos x="0" y="60"/>
                        </a:cxn>
                        <a:cxn ang="0">
                          <a:pos x="2" y="48"/>
                        </a:cxn>
                        <a:cxn ang="0">
                          <a:pos x="6" y="36"/>
                        </a:cxn>
                        <a:cxn ang="0">
                          <a:pos x="10" y="26"/>
                        </a:cxn>
                        <a:cxn ang="0">
                          <a:pos x="18" y="18"/>
                        </a:cxn>
                        <a:cxn ang="0">
                          <a:pos x="26" y="10"/>
                        </a:cxn>
                        <a:cxn ang="0">
                          <a:pos x="38" y="4"/>
                        </a:cxn>
                        <a:cxn ang="0">
                          <a:pos x="48" y="2"/>
                        </a:cxn>
                        <a:cxn ang="0">
                          <a:pos x="60" y="0"/>
                        </a:cxn>
                        <a:cxn ang="0">
                          <a:pos x="60" y="0"/>
                        </a:cxn>
                      </a:cxnLst>
                      <a:rect l="0" t="0" r="r" b="b"/>
                      <a:pathLst>
                        <a:path w="120" h="118">
                          <a:moveTo>
                            <a:pt x="60" y="0"/>
                          </a:moveTo>
                          <a:lnTo>
                            <a:pt x="60" y="0"/>
                          </a:lnTo>
                          <a:lnTo>
                            <a:pt x="72" y="2"/>
                          </a:lnTo>
                          <a:lnTo>
                            <a:pt x="84" y="4"/>
                          </a:lnTo>
                          <a:lnTo>
                            <a:pt x="94" y="10"/>
                          </a:lnTo>
                          <a:lnTo>
                            <a:pt x="102" y="18"/>
                          </a:lnTo>
                          <a:lnTo>
                            <a:pt x="110" y="26"/>
                          </a:lnTo>
                          <a:lnTo>
                            <a:pt x="114" y="36"/>
                          </a:lnTo>
                          <a:lnTo>
                            <a:pt x="118" y="48"/>
                          </a:lnTo>
                          <a:lnTo>
                            <a:pt x="120" y="60"/>
                          </a:lnTo>
                          <a:lnTo>
                            <a:pt x="120" y="60"/>
                          </a:lnTo>
                          <a:lnTo>
                            <a:pt x="118" y="72"/>
                          </a:lnTo>
                          <a:lnTo>
                            <a:pt x="114" y="82"/>
                          </a:lnTo>
                          <a:lnTo>
                            <a:pt x="110" y="92"/>
                          </a:lnTo>
                          <a:lnTo>
                            <a:pt x="102" y="102"/>
                          </a:lnTo>
                          <a:lnTo>
                            <a:pt x="94" y="108"/>
                          </a:lnTo>
                          <a:lnTo>
                            <a:pt x="84" y="114"/>
                          </a:lnTo>
                          <a:lnTo>
                            <a:pt x="72" y="118"/>
                          </a:lnTo>
                          <a:lnTo>
                            <a:pt x="60" y="118"/>
                          </a:lnTo>
                          <a:lnTo>
                            <a:pt x="60" y="118"/>
                          </a:lnTo>
                          <a:lnTo>
                            <a:pt x="48" y="118"/>
                          </a:lnTo>
                          <a:lnTo>
                            <a:pt x="38" y="114"/>
                          </a:lnTo>
                          <a:lnTo>
                            <a:pt x="26" y="108"/>
                          </a:lnTo>
                          <a:lnTo>
                            <a:pt x="18" y="102"/>
                          </a:lnTo>
                          <a:lnTo>
                            <a:pt x="10" y="92"/>
                          </a:lnTo>
                          <a:lnTo>
                            <a:pt x="6" y="82"/>
                          </a:lnTo>
                          <a:lnTo>
                            <a:pt x="2" y="72"/>
                          </a:lnTo>
                          <a:lnTo>
                            <a:pt x="0" y="60"/>
                          </a:lnTo>
                          <a:lnTo>
                            <a:pt x="0" y="60"/>
                          </a:lnTo>
                          <a:lnTo>
                            <a:pt x="2" y="48"/>
                          </a:lnTo>
                          <a:lnTo>
                            <a:pt x="6" y="36"/>
                          </a:lnTo>
                          <a:lnTo>
                            <a:pt x="10" y="26"/>
                          </a:lnTo>
                          <a:lnTo>
                            <a:pt x="18" y="18"/>
                          </a:lnTo>
                          <a:lnTo>
                            <a:pt x="26" y="10"/>
                          </a:lnTo>
                          <a:lnTo>
                            <a:pt x="38" y="4"/>
                          </a:lnTo>
                          <a:lnTo>
                            <a:pt x="48" y="2"/>
                          </a:lnTo>
                          <a:lnTo>
                            <a:pt x="60" y="0"/>
                          </a:lnTo>
                          <a:lnTo>
                            <a:pt x="60" y="0"/>
                          </a:lnTo>
                          <a:close/>
                        </a:path>
                      </a:pathLst>
                    </a:custGeom>
                    <a:grpFill/>
                    <a:ln w="9525">
                      <a:noFill/>
                      <a:round/>
                    </a:ln>
                  </p:spPr>
                  <p:txBody>
                    <a:bodyPr vert="horz" wrap="square" lIns="91440" tIns="45720" rIns="91440" bIns="45720" numCol="1" anchor="t" anchorCtr="0" compatLnSpc="1"/>
                    <a:lstStyle/>
                    <a:p>
                      <a:endParaRPr lang="zh-CN" altLang="en-US" sz="1200">
                        <a:solidFill>
                          <a:srgbClr val="786060"/>
                        </a:solidFill>
                      </a:endParaRPr>
                    </a:p>
                  </p:txBody>
                </p:sp>
                <p:sp>
                  <p:nvSpPr>
                    <p:cNvPr id="26" name="Freeform 232"/>
                    <p:cNvSpPr/>
                    <p:nvPr/>
                  </p:nvSpPr>
                  <p:spPr bwMode="auto">
                    <a:xfrm>
                      <a:off x="4457700" y="4762516"/>
                      <a:ext cx="276225" cy="155575"/>
                    </a:xfrm>
                    <a:custGeom>
                      <a:avLst/>
                      <a:gdLst/>
                      <a:ahLst/>
                      <a:cxnLst>
                        <a:cxn ang="0">
                          <a:pos x="66" y="0"/>
                        </a:cxn>
                        <a:cxn ang="0">
                          <a:pos x="66" y="0"/>
                        </a:cxn>
                        <a:cxn ang="0">
                          <a:pos x="46" y="2"/>
                        </a:cxn>
                        <a:cxn ang="0">
                          <a:pos x="28" y="6"/>
                        </a:cxn>
                        <a:cxn ang="0">
                          <a:pos x="14" y="12"/>
                        </a:cxn>
                        <a:cxn ang="0">
                          <a:pos x="0" y="20"/>
                        </a:cxn>
                        <a:cxn ang="0">
                          <a:pos x="0" y="20"/>
                        </a:cxn>
                        <a:cxn ang="0">
                          <a:pos x="18" y="30"/>
                        </a:cxn>
                        <a:cxn ang="0">
                          <a:pos x="34" y="42"/>
                        </a:cxn>
                        <a:cxn ang="0">
                          <a:pos x="48" y="54"/>
                        </a:cxn>
                        <a:cxn ang="0">
                          <a:pos x="58" y="66"/>
                        </a:cxn>
                        <a:cxn ang="0">
                          <a:pos x="66" y="76"/>
                        </a:cxn>
                        <a:cxn ang="0">
                          <a:pos x="72" y="86"/>
                        </a:cxn>
                        <a:cxn ang="0">
                          <a:pos x="76" y="96"/>
                        </a:cxn>
                        <a:cxn ang="0">
                          <a:pos x="76" y="98"/>
                        </a:cxn>
                        <a:cxn ang="0">
                          <a:pos x="174" y="98"/>
                        </a:cxn>
                        <a:cxn ang="0">
                          <a:pos x="174" y="66"/>
                        </a:cxn>
                        <a:cxn ang="0">
                          <a:pos x="174" y="66"/>
                        </a:cxn>
                        <a:cxn ang="0">
                          <a:pos x="168" y="56"/>
                        </a:cxn>
                        <a:cxn ang="0">
                          <a:pos x="160" y="44"/>
                        </a:cxn>
                        <a:cxn ang="0">
                          <a:pos x="150" y="32"/>
                        </a:cxn>
                        <a:cxn ang="0">
                          <a:pos x="136" y="20"/>
                        </a:cxn>
                        <a:cxn ang="0">
                          <a:pos x="116" y="10"/>
                        </a:cxn>
                        <a:cxn ang="0">
                          <a:pos x="106" y="6"/>
                        </a:cxn>
                        <a:cxn ang="0">
                          <a:pos x="94" y="4"/>
                        </a:cxn>
                        <a:cxn ang="0">
                          <a:pos x="80" y="0"/>
                        </a:cxn>
                        <a:cxn ang="0">
                          <a:pos x="66" y="0"/>
                        </a:cxn>
                        <a:cxn ang="0">
                          <a:pos x="66" y="0"/>
                        </a:cxn>
                      </a:cxnLst>
                      <a:rect l="0" t="0" r="r" b="b"/>
                      <a:pathLst>
                        <a:path w="174" h="98">
                          <a:moveTo>
                            <a:pt x="66" y="0"/>
                          </a:moveTo>
                          <a:lnTo>
                            <a:pt x="66" y="0"/>
                          </a:lnTo>
                          <a:lnTo>
                            <a:pt x="46" y="2"/>
                          </a:lnTo>
                          <a:lnTo>
                            <a:pt x="28" y="6"/>
                          </a:lnTo>
                          <a:lnTo>
                            <a:pt x="14" y="12"/>
                          </a:lnTo>
                          <a:lnTo>
                            <a:pt x="0" y="20"/>
                          </a:lnTo>
                          <a:lnTo>
                            <a:pt x="0" y="20"/>
                          </a:lnTo>
                          <a:lnTo>
                            <a:pt x="18" y="30"/>
                          </a:lnTo>
                          <a:lnTo>
                            <a:pt x="34" y="42"/>
                          </a:lnTo>
                          <a:lnTo>
                            <a:pt x="48" y="54"/>
                          </a:lnTo>
                          <a:lnTo>
                            <a:pt x="58" y="66"/>
                          </a:lnTo>
                          <a:lnTo>
                            <a:pt x="66" y="76"/>
                          </a:lnTo>
                          <a:lnTo>
                            <a:pt x="72" y="86"/>
                          </a:lnTo>
                          <a:lnTo>
                            <a:pt x="76" y="96"/>
                          </a:lnTo>
                          <a:lnTo>
                            <a:pt x="76" y="98"/>
                          </a:lnTo>
                          <a:lnTo>
                            <a:pt x="174" y="98"/>
                          </a:lnTo>
                          <a:lnTo>
                            <a:pt x="174" y="66"/>
                          </a:lnTo>
                          <a:lnTo>
                            <a:pt x="174" y="66"/>
                          </a:lnTo>
                          <a:lnTo>
                            <a:pt x="168" y="56"/>
                          </a:lnTo>
                          <a:lnTo>
                            <a:pt x="160" y="44"/>
                          </a:lnTo>
                          <a:lnTo>
                            <a:pt x="150" y="32"/>
                          </a:lnTo>
                          <a:lnTo>
                            <a:pt x="136" y="20"/>
                          </a:lnTo>
                          <a:lnTo>
                            <a:pt x="116" y="10"/>
                          </a:lnTo>
                          <a:lnTo>
                            <a:pt x="106" y="6"/>
                          </a:lnTo>
                          <a:lnTo>
                            <a:pt x="94" y="4"/>
                          </a:lnTo>
                          <a:lnTo>
                            <a:pt x="80" y="0"/>
                          </a:lnTo>
                          <a:lnTo>
                            <a:pt x="66" y="0"/>
                          </a:lnTo>
                          <a:lnTo>
                            <a:pt x="66" y="0"/>
                          </a:lnTo>
                          <a:close/>
                        </a:path>
                      </a:pathLst>
                    </a:custGeom>
                    <a:grpFill/>
                    <a:ln w="9525">
                      <a:noFill/>
                      <a:round/>
                    </a:ln>
                  </p:spPr>
                  <p:txBody>
                    <a:bodyPr vert="horz" wrap="square" lIns="91440" tIns="45720" rIns="91440" bIns="45720" numCol="1" anchor="t" anchorCtr="0" compatLnSpc="1"/>
                    <a:lstStyle/>
                    <a:p>
                      <a:endParaRPr lang="zh-CN" altLang="en-US" sz="1200">
                        <a:solidFill>
                          <a:srgbClr val="786060"/>
                        </a:solidFill>
                      </a:endParaRPr>
                    </a:p>
                  </p:txBody>
                </p:sp>
                <p:sp>
                  <p:nvSpPr>
                    <p:cNvPr id="27" name="Freeform 233"/>
                    <p:cNvSpPr/>
                    <p:nvPr/>
                  </p:nvSpPr>
                  <p:spPr bwMode="auto">
                    <a:xfrm>
                      <a:off x="4467224" y="4498989"/>
                      <a:ext cx="190499" cy="187325"/>
                    </a:xfrm>
                    <a:custGeom>
                      <a:avLst/>
                      <a:gdLst/>
                      <a:ahLst/>
                      <a:cxnLst>
                        <a:cxn ang="0">
                          <a:pos x="60" y="0"/>
                        </a:cxn>
                        <a:cxn ang="0">
                          <a:pos x="60" y="0"/>
                        </a:cxn>
                        <a:cxn ang="0">
                          <a:pos x="72" y="2"/>
                        </a:cxn>
                        <a:cxn ang="0">
                          <a:pos x="84" y="4"/>
                        </a:cxn>
                        <a:cxn ang="0">
                          <a:pos x="94" y="10"/>
                        </a:cxn>
                        <a:cxn ang="0">
                          <a:pos x="102" y="18"/>
                        </a:cxn>
                        <a:cxn ang="0">
                          <a:pos x="110" y="26"/>
                        </a:cxn>
                        <a:cxn ang="0">
                          <a:pos x="114" y="36"/>
                        </a:cxn>
                        <a:cxn ang="0">
                          <a:pos x="118" y="48"/>
                        </a:cxn>
                        <a:cxn ang="0">
                          <a:pos x="120" y="60"/>
                        </a:cxn>
                        <a:cxn ang="0">
                          <a:pos x="120" y="60"/>
                        </a:cxn>
                        <a:cxn ang="0">
                          <a:pos x="118" y="72"/>
                        </a:cxn>
                        <a:cxn ang="0">
                          <a:pos x="114" y="82"/>
                        </a:cxn>
                        <a:cxn ang="0">
                          <a:pos x="110" y="92"/>
                        </a:cxn>
                        <a:cxn ang="0">
                          <a:pos x="102" y="102"/>
                        </a:cxn>
                        <a:cxn ang="0">
                          <a:pos x="94" y="108"/>
                        </a:cxn>
                        <a:cxn ang="0">
                          <a:pos x="84" y="114"/>
                        </a:cxn>
                        <a:cxn ang="0">
                          <a:pos x="72" y="118"/>
                        </a:cxn>
                        <a:cxn ang="0">
                          <a:pos x="60" y="118"/>
                        </a:cxn>
                        <a:cxn ang="0">
                          <a:pos x="60" y="118"/>
                        </a:cxn>
                        <a:cxn ang="0">
                          <a:pos x="48" y="118"/>
                        </a:cxn>
                        <a:cxn ang="0">
                          <a:pos x="38" y="114"/>
                        </a:cxn>
                        <a:cxn ang="0">
                          <a:pos x="26" y="108"/>
                        </a:cxn>
                        <a:cxn ang="0">
                          <a:pos x="18" y="102"/>
                        </a:cxn>
                        <a:cxn ang="0">
                          <a:pos x="10" y="92"/>
                        </a:cxn>
                        <a:cxn ang="0">
                          <a:pos x="6" y="82"/>
                        </a:cxn>
                        <a:cxn ang="0">
                          <a:pos x="2" y="72"/>
                        </a:cxn>
                        <a:cxn ang="0">
                          <a:pos x="0" y="60"/>
                        </a:cxn>
                        <a:cxn ang="0">
                          <a:pos x="0" y="60"/>
                        </a:cxn>
                        <a:cxn ang="0">
                          <a:pos x="2" y="48"/>
                        </a:cxn>
                        <a:cxn ang="0">
                          <a:pos x="6" y="36"/>
                        </a:cxn>
                        <a:cxn ang="0">
                          <a:pos x="10" y="26"/>
                        </a:cxn>
                        <a:cxn ang="0">
                          <a:pos x="18" y="18"/>
                        </a:cxn>
                        <a:cxn ang="0">
                          <a:pos x="26" y="10"/>
                        </a:cxn>
                        <a:cxn ang="0">
                          <a:pos x="38" y="4"/>
                        </a:cxn>
                        <a:cxn ang="0">
                          <a:pos x="48" y="2"/>
                        </a:cxn>
                        <a:cxn ang="0">
                          <a:pos x="60" y="0"/>
                        </a:cxn>
                        <a:cxn ang="0">
                          <a:pos x="60" y="0"/>
                        </a:cxn>
                      </a:cxnLst>
                      <a:rect l="0" t="0" r="r" b="b"/>
                      <a:pathLst>
                        <a:path w="120" h="118">
                          <a:moveTo>
                            <a:pt x="60" y="0"/>
                          </a:moveTo>
                          <a:lnTo>
                            <a:pt x="60" y="0"/>
                          </a:lnTo>
                          <a:lnTo>
                            <a:pt x="72" y="2"/>
                          </a:lnTo>
                          <a:lnTo>
                            <a:pt x="84" y="4"/>
                          </a:lnTo>
                          <a:lnTo>
                            <a:pt x="94" y="10"/>
                          </a:lnTo>
                          <a:lnTo>
                            <a:pt x="102" y="18"/>
                          </a:lnTo>
                          <a:lnTo>
                            <a:pt x="110" y="26"/>
                          </a:lnTo>
                          <a:lnTo>
                            <a:pt x="114" y="36"/>
                          </a:lnTo>
                          <a:lnTo>
                            <a:pt x="118" y="48"/>
                          </a:lnTo>
                          <a:lnTo>
                            <a:pt x="120" y="60"/>
                          </a:lnTo>
                          <a:lnTo>
                            <a:pt x="120" y="60"/>
                          </a:lnTo>
                          <a:lnTo>
                            <a:pt x="118" y="72"/>
                          </a:lnTo>
                          <a:lnTo>
                            <a:pt x="114" y="82"/>
                          </a:lnTo>
                          <a:lnTo>
                            <a:pt x="110" y="92"/>
                          </a:lnTo>
                          <a:lnTo>
                            <a:pt x="102" y="102"/>
                          </a:lnTo>
                          <a:lnTo>
                            <a:pt x="94" y="108"/>
                          </a:lnTo>
                          <a:lnTo>
                            <a:pt x="84" y="114"/>
                          </a:lnTo>
                          <a:lnTo>
                            <a:pt x="72" y="118"/>
                          </a:lnTo>
                          <a:lnTo>
                            <a:pt x="60" y="118"/>
                          </a:lnTo>
                          <a:lnTo>
                            <a:pt x="60" y="118"/>
                          </a:lnTo>
                          <a:lnTo>
                            <a:pt x="48" y="118"/>
                          </a:lnTo>
                          <a:lnTo>
                            <a:pt x="38" y="114"/>
                          </a:lnTo>
                          <a:lnTo>
                            <a:pt x="26" y="108"/>
                          </a:lnTo>
                          <a:lnTo>
                            <a:pt x="18" y="102"/>
                          </a:lnTo>
                          <a:lnTo>
                            <a:pt x="10" y="92"/>
                          </a:lnTo>
                          <a:lnTo>
                            <a:pt x="6" y="82"/>
                          </a:lnTo>
                          <a:lnTo>
                            <a:pt x="2" y="72"/>
                          </a:lnTo>
                          <a:lnTo>
                            <a:pt x="0" y="60"/>
                          </a:lnTo>
                          <a:lnTo>
                            <a:pt x="0" y="60"/>
                          </a:lnTo>
                          <a:lnTo>
                            <a:pt x="2" y="48"/>
                          </a:lnTo>
                          <a:lnTo>
                            <a:pt x="6" y="36"/>
                          </a:lnTo>
                          <a:lnTo>
                            <a:pt x="10" y="26"/>
                          </a:lnTo>
                          <a:lnTo>
                            <a:pt x="18" y="18"/>
                          </a:lnTo>
                          <a:lnTo>
                            <a:pt x="26" y="10"/>
                          </a:lnTo>
                          <a:lnTo>
                            <a:pt x="38" y="4"/>
                          </a:lnTo>
                          <a:lnTo>
                            <a:pt x="48" y="2"/>
                          </a:lnTo>
                          <a:lnTo>
                            <a:pt x="60" y="0"/>
                          </a:lnTo>
                          <a:lnTo>
                            <a:pt x="60" y="0"/>
                          </a:lnTo>
                          <a:close/>
                        </a:path>
                      </a:pathLst>
                    </a:custGeom>
                    <a:grpFill/>
                    <a:ln w="9525">
                      <a:noFill/>
                      <a:round/>
                    </a:ln>
                  </p:spPr>
                  <p:txBody>
                    <a:bodyPr vert="horz" wrap="square" lIns="91440" tIns="45720" rIns="91440" bIns="45720" numCol="1" anchor="t" anchorCtr="0" compatLnSpc="1"/>
                    <a:lstStyle/>
                    <a:p>
                      <a:endParaRPr lang="zh-CN" altLang="en-US" sz="1200">
                        <a:solidFill>
                          <a:srgbClr val="786060"/>
                        </a:solidFill>
                      </a:endParaRPr>
                    </a:p>
                  </p:txBody>
                </p:sp>
                <p:sp>
                  <p:nvSpPr>
                    <p:cNvPr id="28" name="Freeform 234"/>
                    <p:cNvSpPr/>
                    <p:nvPr/>
                  </p:nvSpPr>
                  <p:spPr bwMode="auto">
                    <a:xfrm>
                      <a:off x="4457700" y="4762513"/>
                      <a:ext cx="276225" cy="155575"/>
                    </a:xfrm>
                    <a:custGeom>
                      <a:avLst/>
                      <a:gdLst/>
                      <a:ahLst/>
                      <a:cxnLst>
                        <a:cxn ang="0">
                          <a:pos x="66" y="0"/>
                        </a:cxn>
                        <a:cxn ang="0">
                          <a:pos x="66" y="0"/>
                        </a:cxn>
                        <a:cxn ang="0">
                          <a:pos x="46" y="2"/>
                        </a:cxn>
                        <a:cxn ang="0">
                          <a:pos x="28" y="6"/>
                        </a:cxn>
                        <a:cxn ang="0">
                          <a:pos x="14" y="12"/>
                        </a:cxn>
                        <a:cxn ang="0">
                          <a:pos x="0" y="20"/>
                        </a:cxn>
                        <a:cxn ang="0">
                          <a:pos x="0" y="20"/>
                        </a:cxn>
                        <a:cxn ang="0">
                          <a:pos x="18" y="30"/>
                        </a:cxn>
                        <a:cxn ang="0">
                          <a:pos x="34" y="42"/>
                        </a:cxn>
                        <a:cxn ang="0">
                          <a:pos x="48" y="54"/>
                        </a:cxn>
                        <a:cxn ang="0">
                          <a:pos x="58" y="66"/>
                        </a:cxn>
                        <a:cxn ang="0">
                          <a:pos x="66" y="76"/>
                        </a:cxn>
                        <a:cxn ang="0">
                          <a:pos x="72" y="86"/>
                        </a:cxn>
                        <a:cxn ang="0">
                          <a:pos x="76" y="96"/>
                        </a:cxn>
                        <a:cxn ang="0">
                          <a:pos x="76" y="98"/>
                        </a:cxn>
                        <a:cxn ang="0">
                          <a:pos x="174" y="98"/>
                        </a:cxn>
                        <a:cxn ang="0">
                          <a:pos x="174" y="66"/>
                        </a:cxn>
                        <a:cxn ang="0">
                          <a:pos x="174" y="66"/>
                        </a:cxn>
                        <a:cxn ang="0">
                          <a:pos x="168" y="56"/>
                        </a:cxn>
                        <a:cxn ang="0">
                          <a:pos x="160" y="44"/>
                        </a:cxn>
                        <a:cxn ang="0">
                          <a:pos x="150" y="32"/>
                        </a:cxn>
                        <a:cxn ang="0">
                          <a:pos x="136" y="20"/>
                        </a:cxn>
                        <a:cxn ang="0">
                          <a:pos x="116" y="10"/>
                        </a:cxn>
                        <a:cxn ang="0">
                          <a:pos x="106" y="6"/>
                        </a:cxn>
                        <a:cxn ang="0">
                          <a:pos x="94" y="4"/>
                        </a:cxn>
                        <a:cxn ang="0">
                          <a:pos x="80" y="0"/>
                        </a:cxn>
                        <a:cxn ang="0">
                          <a:pos x="66" y="0"/>
                        </a:cxn>
                        <a:cxn ang="0">
                          <a:pos x="66" y="0"/>
                        </a:cxn>
                      </a:cxnLst>
                      <a:rect l="0" t="0" r="r" b="b"/>
                      <a:pathLst>
                        <a:path w="174" h="98">
                          <a:moveTo>
                            <a:pt x="66" y="0"/>
                          </a:moveTo>
                          <a:lnTo>
                            <a:pt x="66" y="0"/>
                          </a:lnTo>
                          <a:lnTo>
                            <a:pt x="46" y="2"/>
                          </a:lnTo>
                          <a:lnTo>
                            <a:pt x="28" y="6"/>
                          </a:lnTo>
                          <a:lnTo>
                            <a:pt x="14" y="12"/>
                          </a:lnTo>
                          <a:lnTo>
                            <a:pt x="0" y="20"/>
                          </a:lnTo>
                          <a:lnTo>
                            <a:pt x="0" y="20"/>
                          </a:lnTo>
                          <a:lnTo>
                            <a:pt x="18" y="30"/>
                          </a:lnTo>
                          <a:lnTo>
                            <a:pt x="34" y="42"/>
                          </a:lnTo>
                          <a:lnTo>
                            <a:pt x="48" y="54"/>
                          </a:lnTo>
                          <a:lnTo>
                            <a:pt x="58" y="66"/>
                          </a:lnTo>
                          <a:lnTo>
                            <a:pt x="66" y="76"/>
                          </a:lnTo>
                          <a:lnTo>
                            <a:pt x="72" y="86"/>
                          </a:lnTo>
                          <a:lnTo>
                            <a:pt x="76" y="96"/>
                          </a:lnTo>
                          <a:lnTo>
                            <a:pt x="76" y="98"/>
                          </a:lnTo>
                          <a:lnTo>
                            <a:pt x="174" y="98"/>
                          </a:lnTo>
                          <a:lnTo>
                            <a:pt x="174" y="66"/>
                          </a:lnTo>
                          <a:lnTo>
                            <a:pt x="174" y="66"/>
                          </a:lnTo>
                          <a:lnTo>
                            <a:pt x="168" y="56"/>
                          </a:lnTo>
                          <a:lnTo>
                            <a:pt x="160" y="44"/>
                          </a:lnTo>
                          <a:lnTo>
                            <a:pt x="150" y="32"/>
                          </a:lnTo>
                          <a:lnTo>
                            <a:pt x="136" y="20"/>
                          </a:lnTo>
                          <a:lnTo>
                            <a:pt x="116" y="10"/>
                          </a:lnTo>
                          <a:lnTo>
                            <a:pt x="106" y="6"/>
                          </a:lnTo>
                          <a:lnTo>
                            <a:pt x="94" y="4"/>
                          </a:lnTo>
                          <a:lnTo>
                            <a:pt x="80" y="0"/>
                          </a:lnTo>
                          <a:lnTo>
                            <a:pt x="66" y="0"/>
                          </a:lnTo>
                          <a:lnTo>
                            <a:pt x="66" y="0"/>
                          </a:lnTo>
                          <a:close/>
                        </a:path>
                      </a:pathLst>
                    </a:custGeom>
                    <a:grpFill/>
                    <a:ln w="9525">
                      <a:noFill/>
                      <a:round/>
                    </a:ln>
                  </p:spPr>
                  <p:txBody>
                    <a:bodyPr vert="horz" wrap="square" lIns="91440" tIns="45720" rIns="91440" bIns="45720" numCol="1" anchor="t" anchorCtr="0" compatLnSpc="1"/>
                    <a:lstStyle/>
                    <a:p>
                      <a:endParaRPr lang="zh-CN" altLang="en-US" sz="1200">
                        <a:solidFill>
                          <a:srgbClr val="786060"/>
                        </a:solidFill>
                      </a:endParaRPr>
                    </a:p>
                  </p:txBody>
                </p:sp>
                <p:sp>
                  <p:nvSpPr>
                    <p:cNvPr id="29" name="Freeform 235"/>
                    <p:cNvSpPr/>
                    <p:nvPr/>
                  </p:nvSpPr>
                  <p:spPr bwMode="auto">
                    <a:xfrm>
                      <a:off x="3978274" y="4498983"/>
                      <a:ext cx="187325" cy="187325"/>
                    </a:xfrm>
                    <a:custGeom>
                      <a:avLst/>
                      <a:gdLst/>
                      <a:ahLst/>
                      <a:cxnLst>
                        <a:cxn ang="0">
                          <a:pos x="60" y="0"/>
                        </a:cxn>
                        <a:cxn ang="0">
                          <a:pos x="60" y="0"/>
                        </a:cxn>
                        <a:cxn ang="0">
                          <a:pos x="72" y="2"/>
                        </a:cxn>
                        <a:cxn ang="0">
                          <a:pos x="82" y="4"/>
                        </a:cxn>
                        <a:cxn ang="0">
                          <a:pos x="92" y="10"/>
                        </a:cxn>
                        <a:cxn ang="0">
                          <a:pos x="102" y="18"/>
                        </a:cxn>
                        <a:cxn ang="0">
                          <a:pos x="108" y="26"/>
                        </a:cxn>
                        <a:cxn ang="0">
                          <a:pos x="114" y="36"/>
                        </a:cxn>
                        <a:cxn ang="0">
                          <a:pos x="118" y="48"/>
                        </a:cxn>
                        <a:cxn ang="0">
                          <a:pos x="118" y="60"/>
                        </a:cxn>
                        <a:cxn ang="0">
                          <a:pos x="118" y="60"/>
                        </a:cxn>
                        <a:cxn ang="0">
                          <a:pos x="118" y="72"/>
                        </a:cxn>
                        <a:cxn ang="0">
                          <a:pos x="114" y="82"/>
                        </a:cxn>
                        <a:cxn ang="0">
                          <a:pos x="108" y="92"/>
                        </a:cxn>
                        <a:cxn ang="0">
                          <a:pos x="102" y="102"/>
                        </a:cxn>
                        <a:cxn ang="0">
                          <a:pos x="92" y="108"/>
                        </a:cxn>
                        <a:cxn ang="0">
                          <a:pos x="82" y="114"/>
                        </a:cxn>
                        <a:cxn ang="0">
                          <a:pos x="72" y="118"/>
                        </a:cxn>
                        <a:cxn ang="0">
                          <a:pos x="60" y="118"/>
                        </a:cxn>
                        <a:cxn ang="0">
                          <a:pos x="60" y="118"/>
                        </a:cxn>
                        <a:cxn ang="0">
                          <a:pos x="48" y="118"/>
                        </a:cxn>
                        <a:cxn ang="0">
                          <a:pos x="36" y="114"/>
                        </a:cxn>
                        <a:cxn ang="0">
                          <a:pos x="26" y="108"/>
                        </a:cxn>
                        <a:cxn ang="0">
                          <a:pos x="18" y="102"/>
                        </a:cxn>
                        <a:cxn ang="0">
                          <a:pos x="10" y="92"/>
                        </a:cxn>
                        <a:cxn ang="0">
                          <a:pos x="4" y="82"/>
                        </a:cxn>
                        <a:cxn ang="0">
                          <a:pos x="2" y="72"/>
                        </a:cxn>
                        <a:cxn ang="0">
                          <a:pos x="0" y="60"/>
                        </a:cxn>
                        <a:cxn ang="0">
                          <a:pos x="0" y="60"/>
                        </a:cxn>
                        <a:cxn ang="0">
                          <a:pos x="2" y="48"/>
                        </a:cxn>
                        <a:cxn ang="0">
                          <a:pos x="4" y="36"/>
                        </a:cxn>
                        <a:cxn ang="0">
                          <a:pos x="10" y="26"/>
                        </a:cxn>
                        <a:cxn ang="0">
                          <a:pos x="18" y="18"/>
                        </a:cxn>
                        <a:cxn ang="0">
                          <a:pos x="26" y="10"/>
                        </a:cxn>
                        <a:cxn ang="0">
                          <a:pos x="36" y="4"/>
                        </a:cxn>
                        <a:cxn ang="0">
                          <a:pos x="48" y="2"/>
                        </a:cxn>
                        <a:cxn ang="0">
                          <a:pos x="60" y="0"/>
                        </a:cxn>
                        <a:cxn ang="0">
                          <a:pos x="60" y="0"/>
                        </a:cxn>
                      </a:cxnLst>
                      <a:rect l="0" t="0" r="r" b="b"/>
                      <a:pathLst>
                        <a:path w="118" h="118">
                          <a:moveTo>
                            <a:pt x="60" y="0"/>
                          </a:moveTo>
                          <a:lnTo>
                            <a:pt x="60" y="0"/>
                          </a:lnTo>
                          <a:lnTo>
                            <a:pt x="72" y="2"/>
                          </a:lnTo>
                          <a:lnTo>
                            <a:pt x="82" y="4"/>
                          </a:lnTo>
                          <a:lnTo>
                            <a:pt x="92" y="10"/>
                          </a:lnTo>
                          <a:lnTo>
                            <a:pt x="102" y="18"/>
                          </a:lnTo>
                          <a:lnTo>
                            <a:pt x="108" y="26"/>
                          </a:lnTo>
                          <a:lnTo>
                            <a:pt x="114" y="36"/>
                          </a:lnTo>
                          <a:lnTo>
                            <a:pt x="118" y="48"/>
                          </a:lnTo>
                          <a:lnTo>
                            <a:pt x="118" y="60"/>
                          </a:lnTo>
                          <a:lnTo>
                            <a:pt x="118" y="60"/>
                          </a:lnTo>
                          <a:lnTo>
                            <a:pt x="118" y="72"/>
                          </a:lnTo>
                          <a:lnTo>
                            <a:pt x="114" y="82"/>
                          </a:lnTo>
                          <a:lnTo>
                            <a:pt x="108" y="92"/>
                          </a:lnTo>
                          <a:lnTo>
                            <a:pt x="102" y="102"/>
                          </a:lnTo>
                          <a:lnTo>
                            <a:pt x="92" y="108"/>
                          </a:lnTo>
                          <a:lnTo>
                            <a:pt x="82" y="114"/>
                          </a:lnTo>
                          <a:lnTo>
                            <a:pt x="72" y="118"/>
                          </a:lnTo>
                          <a:lnTo>
                            <a:pt x="60" y="118"/>
                          </a:lnTo>
                          <a:lnTo>
                            <a:pt x="60" y="118"/>
                          </a:lnTo>
                          <a:lnTo>
                            <a:pt x="48" y="118"/>
                          </a:lnTo>
                          <a:lnTo>
                            <a:pt x="36" y="114"/>
                          </a:lnTo>
                          <a:lnTo>
                            <a:pt x="26" y="108"/>
                          </a:lnTo>
                          <a:lnTo>
                            <a:pt x="18" y="102"/>
                          </a:lnTo>
                          <a:lnTo>
                            <a:pt x="10" y="92"/>
                          </a:lnTo>
                          <a:lnTo>
                            <a:pt x="4" y="82"/>
                          </a:lnTo>
                          <a:lnTo>
                            <a:pt x="2" y="72"/>
                          </a:lnTo>
                          <a:lnTo>
                            <a:pt x="0" y="60"/>
                          </a:lnTo>
                          <a:lnTo>
                            <a:pt x="0" y="60"/>
                          </a:lnTo>
                          <a:lnTo>
                            <a:pt x="2" y="48"/>
                          </a:lnTo>
                          <a:lnTo>
                            <a:pt x="4" y="36"/>
                          </a:lnTo>
                          <a:lnTo>
                            <a:pt x="10" y="26"/>
                          </a:lnTo>
                          <a:lnTo>
                            <a:pt x="18" y="18"/>
                          </a:lnTo>
                          <a:lnTo>
                            <a:pt x="26" y="10"/>
                          </a:lnTo>
                          <a:lnTo>
                            <a:pt x="36" y="4"/>
                          </a:lnTo>
                          <a:lnTo>
                            <a:pt x="48" y="2"/>
                          </a:lnTo>
                          <a:lnTo>
                            <a:pt x="60" y="0"/>
                          </a:lnTo>
                          <a:lnTo>
                            <a:pt x="60" y="0"/>
                          </a:lnTo>
                          <a:close/>
                        </a:path>
                      </a:pathLst>
                    </a:custGeom>
                    <a:grpFill/>
                    <a:ln w="9525">
                      <a:noFill/>
                      <a:round/>
                    </a:ln>
                  </p:spPr>
                  <p:txBody>
                    <a:bodyPr vert="horz" wrap="square" lIns="91440" tIns="45720" rIns="91440" bIns="45720" numCol="1" anchor="t" anchorCtr="0" compatLnSpc="1"/>
                    <a:lstStyle/>
                    <a:p>
                      <a:endParaRPr lang="zh-CN" altLang="en-US" sz="1200">
                        <a:solidFill>
                          <a:srgbClr val="786060"/>
                        </a:solidFill>
                      </a:endParaRPr>
                    </a:p>
                  </p:txBody>
                </p:sp>
                <p:sp>
                  <p:nvSpPr>
                    <p:cNvPr id="30" name="Freeform 236"/>
                    <p:cNvSpPr/>
                    <p:nvPr/>
                  </p:nvSpPr>
                  <p:spPr bwMode="auto">
                    <a:xfrm>
                      <a:off x="3902075" y="4762501"/>
                      <a:ext cx="276225" cy="155575"/>
                    </a:xfrm>
                    <a:custGeom>
                      <a:avLst/>
                      <a:gdLst/>
                      <a:ahLst/>
                      <a:cxnLst>
                        <a:cxn ang="0">
                          <a:pos x="108" y="0"/>
                        </a:cxn>
                        <a:cxn ang="0">
                          <a:pos x="108" y="0"/>
                        </a:cxn>
                        <a:cxn ang="0">
                          <a:pos x="128" y="2"/>
                        </a:cxn>
                        <a:cxn ang="0">
                          <a:pos x="144" y="6"/>
                        </a:cxn>
                        <a:cxn ang="0">
                          <a:pos x="160" y="12"/>
                        </a:cxn>
                        <a:cxn ang="0">
                          <a:pos x="174" y="20"/>
                        </a:cxn>
                        <a:cxn ang="0">
                          <a:pos x="174" y="20"/>
                        </a:cxn>
                        <a:cxn ang="0">
                          <a:pos x="154" y="30"/>
                        </a:cxn>
                        <a:cxn ang="0">
                          <a:pos x="138" y="42"/>
                        </a:cxn>
                        <a:cxn ang="0">
                          <a:pos x="126" y="54"/>
                        </a:cxn>
                        <a:cxn ang="0">
                          <a:pos x="116" y="66"/>
                        </a:cxn>
                        <a:cxn ang="0">
                          <a:pos x="108" y="76"/>
                        </a:cxn>
                        <a:cxn ang="0">
                          <a:pos x="102" y="86"/>
                        </a:cxn>
                        <a:cxn ang="0">
                          <a:pos x="98" y="96"/>
                        </a:cxn>
                        <a:cxn ang="0">
                          <a:pos x="98" y="98"/>
                        </a:cxn>
                        <a:cxn ang="0">
                          <a:pos x="0" y="98"/>
                        </a:cxn>
                        <a:cxn ang="0">
                          <a:pos x="0" y="66"/>
                        </a:cxn>
                        <a:cxn ang="0">
                          <a:pos x="0" y="66"/>
                        </a:cxn>
                        <a:cxn ang="0">
                          <a:pos x="6" y="56"/>
                        </a:cxn>
                        <a:cxn ang="0">
                          <a:pos x="12" y="44"/>
                        </a:cxn>
                        <a:cxn ang="0">
                          <a:pos x="24" y="32"/>
                        </a:cxn>
                        <a:cxn ang="0">
                          <a:pos x="38" y="20"/>
                        </a:cxn>
                        <a:cxn ang="0">
                          <a:pos x="56" y="10"/>
                        </a:cxn>
                        <a:cxn ang="0">
                          <a:pos x="68" y="6"/>
                        </a:cxn>
                        <a:cxn ang="0">
                          <a:pos x="80" y="4"/>
                        </a:cxn>
                        <a:cxn ang="0">
                          <a:pos x="92" y="0"/>
                        </a:cxn>
                        <a:cxn ang="0">
                          <a:pos x="108" y="0"/>
                        </a:cxn>
                        <a:cxn ang="0">
                          <a:pos x="108" y="0"/>
                        </a:cxn>
                      </a:cxnLst>
                      <a:rect l="0" t="0" r="r" b="b"/>
                      <a:pathLst>
                        <a:path w="174" h="98">
                          <a:moveTo>
                            <a:pt x="108" y="0"/>
                          </a:moveTo>
                          <a:lnTo>
                            <a:pt x="108" y="0"/>
                          </a:lnTo>
                          <a:lnTo>
                            <a:pt x="128" y="2"/>
                          </a:lnTo>
                          <a:lnTo>
                            <a:pt x="144" y="6"/>
                          </a:lnTo>
                          <a:lnTo>
                            <a:pt x="160" y="12"/>
                          </a:lnTo>
                          <a:lnTo>
                            <a:pt x="174" y="20"/>
                          </a:lnTo>
                          <a:lnTo>
                            <a:pt x="174" y="20"/>
                          </a:lnTo>
                          <a:lnTo>
                            <a:pt x="154" y="30"/>
                          </a:lnTo>
                          <a:lnTo>
                            <a:pt x="138" y="42"/>
                          </a:lnTo>
                          <a:lnTo>
                            <a:pt x="126" y="54"/>
                          </a:lnTo>
                          <a:lnTo>
                            <a:pt x="116" y="66"/>
                          </a:lnTo>
                          <a:lnTo>
                            <a:pt x="108" y="76"/>
                          </a:lnTo>
                          <a:lnTo>
                            <a:pt x="102" y="86"/>
                          </a:lnTo>
                          <a:lnTo>
                            <a:pt x="98" y="96"/>
                          </a:lnTo>
                          <a:lnTo>
                            <a:pt x="98" y="98"/>
                          </a:lnTo>
                          <a:lnTo>
                            <a:pt x="0" y="98"/>
                          </a:lnTo>
                          <a:lnTo>
                            <a:pt x="0" y="66"/>
                          </a:lnTo>
                          <a:lnTo>
                            <a:pt x="0" y="66"/>
                          </a:lnTo>
                          <a:lnTo>
                            <a:pt x="6" y="56"/>
                          </a:lnTo>
                          <a:lnTo>
                            <a:pt x="12" y="44"/>
                          </a:lnTo>
                          <a:lnTo>
                            <a:pt x="24" y="32"/>
                          </a:lnTo>
                          <a:lnTo>
                            <a:pt x="38" y="20"/>
                          </a:lnTo>
                          <a:lnTo>
                            <a:pt x="56" y="10"/>
                          </a:lnTo>
                          <a:lnTo>
                            <a:pt x="68" y="6"/>
                          </a:lnTo>
                          <a:lnTo>
                            <a:pt x="80" y="4"/>
                          </a:lnTo>
                          <a:lnTo>
                            <a:pt x="92" y="0"/>
                          </a:lnTo>
                          <a:lnTo>
                            <a:pt x="108" y="0"/>
                          </a:lnTo>
                          <a:lnTo>
                            <a:pt x="108" y="0"/>
                          </a:lnTo>
                          <a:close/>
                        </a:path>
                      </a:pathLst>
                    </a:custGeom>
                    <a:grpFill/>
                    <a:ln w="9525">
                      <a:noFill/>
                      <a:round/>
                    </a:ln>
                  </p:spPr>
                  <p:txBody>
                    <a:bodyPr vert="horz" wrap="square" lIns="91440" tIns="45720" rIns="91440" bIns="45720" numCol="1" anchor="t" anchorCtr="0" compatLnSpc="1"/>
                    <a:lstStyle/>
                    <a:p>
                      <a:endParaRPr lang="zh-CN" altLang="en-US" sz="1200">
                        <a:solidFill>
                          <a:srgbClr val="786060"/>
                        </a:solidFill>
                      </a:endParaRPr>
                    </a:p>
                  </p:txBody>
                </p:sp>
              </p:grpSp>
              <p:sp>
                <p:nvSpPr>
                  <p:cNvPr id="31" name="Freeform 119"/>
                  <p:cNvSpPr>
                    <a:spLocks noEditPoints="1"/>
                  </p:cNvSpPr>
                  <p:nvPr/>
                </p:nvSpPr>
                <p:spPr bwMode="auto">
                  <a:xfrm>
                    <a:off x="8437231" y="5313995"/>
                    <a:ext cx="439486" cy="439486"/>
                  </a:xfrm>
                  <a:custGeom>
                    <a:avLst/>
                    <a:gdLst/>
                    <a:ahLst/>
                    <a:cxnLst>
                      <a:cxn ang="0">
                        <a:pos x="182" y="12"/>
                      </a:cxn>
                      <a:cxn ang="0">
                        <a:pos x="76" y="76"/>
                      </a:cxn>
                      <a:cxn ang="0">
                        <a:pos x="10" y="182"/>
                      </a:cxn>
                      <a:cxn ang="0">
                        <a:pos x="0" y="286"/>
                      </a:cxn>
                      <a:cxn ang="0">
                        <a:pos x="44" y="406"/>
                      </a:cxn>
                      <a:cxn ang="0">
                        <a:pos x="136" y="488"/>
                      </a:cxn>
                      <a:cxn ang="0">
                        <a:pos x="260" y="520"/>
                      </a:cxn>
                      <a:cxn ang="0">
                        <a:pos x="360" y="500"/>
                      </a:cxn>
                      <a:cxn ang="0">
                        <a:pos x="460" y="426"/>
                      </a:cxn>
                      <a:cxn ang="0">
                        <a:pos x="514" y="312"/>
                      </a:cxn>
                      <a:cxn ang="0">
                        <a:pos x="514" y="208"/>
                      </a:cxn>
                      <a:cxn ang="0">
                        <a:pos x="460" y="94"/>
                      </a:cxn>
                      <a:cxn ang="0">
                        <a:pos x="360" y="20"/>
                      </a:cxn>
                      <a:cxn ang="0">
                        <a:pos x="260" y="0"/>
                      </a:cxn>
                      <a:cxn ang="0">
                        <a:pos x="172" y="88"/>
                      </a:cxn>
                      <a:cxn ang="0">
                        <a:pos x="118" y="96"/>
                      </a:cxn>
                      <a:cxn ang="0">
                        <a:pos x="194" y="54"/>
                      </a:cxn>
                      <a:cxn ang="0">
                        <a:pos x="148" y="140"/>
                      </a:cxn>
                      <a:cxn ang="0">
                        <a:pos x="42" y="252"/>
                      </a:cxn>
                      <a:cxn ang="0">
                        <a:pos x="58" y="180"/>
                      </a:cxn>
                      <a:cxn ang="0">
                        <a:pos x="100" y="114"/>
                      </a:cxn>
                      <a:cxn ang="0">
                        <a:pos x="132" y="336"/>
                      </a:cxn>
                      <a:cxn ang="0">
                        <a:pos x="100" y="410"/>
                      </a:cxn>
                      <a:cxn ang="0">
                        <a:pos x="58" y="350"/>
                      </a:cxn>
                      <a:cxn ang="0">
                        <a:pos x="42" y="276"/>
                      </a:cxn>
                      <a:cxn ang="0">
                        <a:pos x="156" y="406"/>
                      </a:cxn>
                      <a:cxn ang="0">
                        <a:pos x="192" y="466"/>
                      </a:cxn>
                      <a:cxn ang="0">
                        <a:pos x="118" y="426"/>
                      </a:cxn>
                      <a:cxn ang="0">
                        <a:pos x="220" y="460"/>
                      </a:cxn>
                      <a:cxn ang="0">
                        <a:pos x="210" y="392"/>
                      </a:cxn>
                      <a:cxn ang="0">
                        <a:pos x="248" y="364"/>
                      </a:cxn>
                      <a:cxn ang="0">
                        <a:pos x="162" y="356"/>
                      </a:cxn>
                      <a:cxn ang="0">
                        <a:pos x="248" y="364"/>
                      </a:cxn>
                      <a:cxn ang="0">
                        <a:pos x="156" y="196"/>
                      </a:cxn>
                      <a:cxn ang="0">
                        <a:pos x="208" y="154"/>
                      </a:cxn>
                      <a:cxn ang="0">
                        <a:pos x="212" y="130"/>
                      </a:cxn>
                      <a:cxn ang="0">
                        <a:pos x="206" y="80"/>
                      </a:cxn>
                      <a:cxn ang="0">
                        <a:pos x="248" y="134"/>
                      </a:cxn>
                      <a:cxn ang="0">
                        <a:pos x="358" y="114"/>
                      </a:cxn>
                      <a:cxn ang="0">
                        <a:pos x="320" y="54"/>
                      </a:cxn>
                      <a:cxn ang="0">
                        <a:pos x="396" y="94"/>
                      </a:cxn>
                      <a:cxn ang="0">
                        <a:pos x="294" y="60"/>
                      </a:cxn>
                      <a:cxn ang="0">
                        <a:pos x="334" y="122"/>
                      </a:cxn>
                      <a:cxn ang="0">
                        <a:pos x="268" y="158"/>
                      </a:cxn>
                      <a:cxn ang="0">
                        <a:pos x="352" y="170"/>
                      </a:cxn>
                      <a:cxn ang="0">
                        <a:pos x="268" y="158"/>
                      </a:cxn>
                      <a:cxn ang="0">
                        <a:pos x="360" y="330"/>
                      </a:cxn>
                      <a:cxn ang="0">
                        <a:pos x="290" y="366"/>
                      </a:cxn>
                      <a:cxn ang="0">
                        <a:pos x="268" y="476"/>
                      </a:cxn>
                      <a:cxn ang="0">
                        <a:pos x="336" y="400"/>
                      </a:cxn>
                      <a:cxn ang="0">
                        <a:pos x="296" y="462"/>
                      </a:cxn>
                      <a:cxn ang="0">
                        <a:pos x="328" y="460"/>
                      </a:cxn>
                      <a:cxn ang="0">
                        <a:pos x="380" y="418"/>
                      </a:cxn>
                      <a:cxn ang="0">
                        <a:pos x="342" y="460"/>
                      </a:cxn>
                      <a:cxn ang="0">
                        <a:pos x="394" y="400"/>
                      </a:cxn>
                      <a:cxn ang="0">
                        <a:pos x="388" y="308"/>
                      </a:cxn>
                      <a:cxn ang="0">
                        <a:pos x="468" y="314"/>
                      </a:cxn>
                      <a:cxn ang="0">
                        <a:pos x="428" y="396"/>
                      </a:cxn>
                      <a:cxn ang="0">
                        <a:pos x="388" y="222"/>
                      </a:cxn>
                      <a:cxn ang="0">
                        <a:pos x="394" y="126"/>
                      </a:cxn>
                      <a:cxn ang="0">
                        <a:pos x="448" y="162"/>
                      </a:cxn>
                      <a:cxn ang="0">
                        <a:pos x="474" y="252"/>
                      </a:cxn>
                    </a:cxnLst>
                    <a:rect l="0" t="0" r="r" b="b"/>
                    <a:pathLst>
                      <a:path w="520" h="520">
                        <a:moveTo>
                          <a:pt x="260" y="0"/>
                        </a:moveTo>
                        <a:lnTo>
                          <a:pt x="260" y="0"/>
                        </a:lnTo>
                        <a:lnTo>
                          <a:pt x="232" y="2"/>
                        </a:lnTo>
                        <a:lnTo>
                          <a:pt x="206" y="6"/>
                        </a:lnTo>
                        <a:lnTo>
                          <a:pt x="182" y="12"/>
                        </a:lnTo>
                        <a:lnTo>
                          <a:pt x="158" y="20"/>
                        </a:lnTo>
                        <a:lnTo>
                          <a:pt x="136" y="32"/>
                        </a:lnTo>
                        <a:lnTo>
                          <a:pt x="114" y="44"/>
                        </a:lnTo>
                        <a:lnTo>
                          <a:pt x="94" y="60"/>
                        </a:lnTo>
                        <a:lnTo>
                          <a:pt x="76" y="76"/>
                        </a:lnTo>
                        <a:lnTo>
                          <a:pt x="58" y="94"/>
                        </a:lnTo>
                        <a:lnTo>
                          <a:pt x="44" y="114"/>
                        </a:lnTo>
                        <a:lnTo>
                          <a:pt x="30" y="136"/>
                        </a:lnTo>
                        <a:lnTo>
                          <a:pt x="20" y="158"/>
                        </a:lnTo>
                        <a:lnTo>
                          <a:pt x="10" y="182"/>
                        </a:lnTo>
                        <a:lnTo>
                          <a:pt x="4" y="208"/>
                        </a:lnTo>
                        <a:lnTo>
                          <a:pt x="0" y="234"/>
                        </a:lnTo>
                        <a:lnTo>
                          <a:pt x="0" y="260"/>
                        </a:lnTo>
                        <a:lnTo>
                          <a:pt x="0" y="260"/>
                        </a:lnTo>
                        <a:lnTo>
                          <a:pt x="0" y="286"/>
                        </a:lnTo>
                        <a:lnTo>
                          <a:pt x="4" y="312"/>
                        </a:lnTo>
                        <a:lnTo>
                          <a:pt x="10" y="338"/>
                        </a:lnTo>
                        <a:lnTo>
                          <a:pt x="20" y="360"/>
                        </a:lnTo>
                        <a:lnTo>
                          <a:pt x="30" y="384"/>
                        </a:lnTo>
                        <a:lnTo>
                          <a:pt x="44" y="406"/>
                        </a:lnTo>
                        <a:lnTo>
                          <a:pt x="58" y="426"/>
                        </a:lnTo>
                        <a:lnTo>
                          <a:pt x="76" y="444"/>
                        </a:lnTo>
                        <a:lnTo>
                          <a:pt x="94" y="460"/>
                        </a:lnTo>
                        <a:lnTo>
                          <a:pt x="114" y="476"/>
                        </a:lnTo>
                        <a:lnTo>
                          <a:pt x="136" y="488"/>
                        </a:lnTo>
                        <a:lnTo>
                          <a:pt x="158" y="500"/>
                        </a:lnTo>
                        <a:lnTo>
                          <a:pt x="182" y="508"/>
                        </a:lnTo>
                        <a:lnTo>
                          <a:pt x="206" y="514"/>
                        </a:lnTo>
                        <a:lnTo>
                          <a:pt x="232" y="518"/>
                        </a:lnTo>
                        <a:lnTo>
                          <a:pt x="260" y="520"/>
                        </a:lnTo>
                        <a:lnTo>
                          <a:pt x="260" y="520"/>
                        </a:lnTo>
                        <a:lnTo>
                          <a:pt x="286" y="518"/>
                        </a:lnTo>
                        <a:lnTo>
                          <a:pt x="312" y="514"/>
                        </a:lnTo>
                        <a:lnTo>
                          <a:pt x="336" y="508"/>
                        </a:lnTo>
                        <a:lnTo>
                          <a:pt x="360" y="500"/>
                        </a:lnTo>
                        <a:lnTo>
                          <a:pt x="384" y="488"/>
                        </a:lnTo>
                        <a:lnTo>
                          <a:pt x="404" y="476"/>
                        </a:lnTo>
                        <a:lnTo>
                          <a:pt x="424" y="460"/>
                        </a:lnTo>
                        <a:lnTo>
                          <a:pt x="444" y="444"/>
                        </a:lnTo>
                        <a:lnTo>
                          <a:pt x="460" y="426"/>
                        </a:lnTo>
                        <a:lnTo>
                          <a:pt x="474" y="406"/>
                        </a:lnTo>
                        <a:lnTo>
                          <a:pt x="488" y="384"/>
                        </a:lnTo>
                        <a:lnTo>
                          <a:pt x="498" y="360"/>
                        </a:lnTo>
                        <a:lnTo>
                          <a:pt x="508" y="338"/>
                        </a:lnTo>
                        <a:lnTo>
                          <a:pt x="514" y="312"/>
                        </a:lnTo>
                        <a:lnTo>
                          <a:pt x="518" y="286"/>
                        </a:lnTo>
                        <a:lnTo>
                          <a:pt x="520" y="260"/>
                        </a:lnTo>
                        <a:lnTo>
                          <a:pt x="520" y="260"/>
                        </a:lnTo>
                        <a:lnTo>
                          <a:pt x="518" y="234"/>
                        </a:lnTo>
                        <a:lnTo>
                          <a:pt x="514" y="208"/>
                        </a:lnTo>
                        <a:lnTo>
                          <a:pt x="508" y="182"/>
                        </a:lnTo>
                        <a:lnTo>
                          <a:pt x="498" y="158"/>
                        </a:lnTo>
                        <a:lnTo>
                          <a:pt x="488" y="136"/>
                        </a:lnTo>
                        <a:lnTo>
                          <a:pt x="474" y="114"/>
                        </a:lnTo>
                        <a:lnTo>
                          <a:pt x="460" y="94"/>
                        </a:lnTo>
                        <a:lnTo>
                          <a:pt x="444" y="76"/>
                        </a:lnTo>
                        <a:lnTo>
                          <a:pt x="424" y="60"/>
                        </a:lnTo>
                        <a:lnTo>
                          <a:pt x="404" y="44"/>
                        </a:lnTo>
                        <a:lnTo>
                          <a:pt x="384" y="32"/>
                        </a:lnTo>
                        <a:lnTo>
                          <a:pt x="360" y="20"/>
                        </a:lnTo>
                        <a:lnTo>
                          <a:pt x="336" y="12"/>
                        </a:lnTo>
                        <a:lnTo>
                          <a:pt x="312" y="6"/>
                        </a:lnTo>
                        <a:lnTo>
                          <a:pt x="286" y="2"/>
                        </a:lnTo>
                        <a:lnTo>
                          <a:pt x="260" y="0"/>
                        </a:lnTo>
                        <a:lnTo>
                          <a:pt x="260" y="0"/>
                        </a:lnTo>
                        <a:close/>
                        <a:moveTo>
                          <a:pt x="194" y="54"/>
                        </a:moveTo>
                        <a:lnTo>
                          <a:pt x="194" y="54"/>
                        </a:lnTo>
                        <a:lnTo>
                          <a:pt x="186" y="64"/>
                        </a:lnTo>
                        <a:lnTo>
                          <a:pt x="186" y="64"/>
                        </a:lnTo>
                        <a:lnTo>
                          <a:pt x="172" y="88"/>
                        </a:lnTo>
                        <a:lnTo>
                          <a:pt x="158" y="114"/>
                        </a:lnTo>
                        <a:lnTo>
                          <a:pt x="158" y="114"/>
                        </a:lnTo>
                        <a:lnTo>
                          <a:pt x="136" y="106"/>
                        </a:lnTo>
                        <a:lnTo>
                          <a:pt x="118" y="96"/>
                        </a:lnTo>
                        <a:lnTo>
                          <a:pt x="118" y="96"/>
                        </a:lnTo>
                        <a:lnTo>
                          <a:pt x="136" y="82"/>
                        </a:lnTo>
                        <a:lnTo>
                          <a:pt x="154" y="70"/>
                        </a:lnTo>
                        <a:lnTo>
                          <a:pt x="174" y="62"/>
                        </a:lnTo>
                        <a:lnTo>
                          <a:pt x="194" y="54"/>
                        </a:lnTo>
                        <a:lnTo>
                          <a:pt x="194" y="54"/>
                        </a:lnTo>
                        <a:close/>
                        <a:moveTo>
                          <a:pt x="100" y="114"/>
                        </a:moveTo>
                        <a:lnTo>
                          <a:pt x="100" y="114"/>
                        </a:lnTo>
                        <a:lnTo>
                          <a:pt x="122" y="128"/>
                        </a:lnTo>
                        <a:lnTo>
                          <a:pt x="148" y="140"/>
                        </a:lnTo>
                        <a:lnTo>
                          <a:pt x="148" y="140"/>
                        </a:lnTo>
                        <a:lnTo>
                          <a:pt x="140" y="164"/>
                        </a:lnTo>
                        <a:lnTo>
                          <a:pt x="132" y="192"/>
                        </a:lnTo>
                        <a:lnTo>
                          <a:pt x="128" y="222"/>
                        </a:lnTo>
                        <a:lnTo>
                          <a:pt x="124" y="252"/>
                        </a:lnTo>
                        <a:lnTo>
                          <a:pt x="42" y="252"/>
                        </a:lnTo>
                        <a:lnTo>
                          <a:pt x="42" y="252"/>
                        </a:lnTo>
                        <a:lnTo>
                          <a:pt x="44" y="234"/>
                        </a:lnTo>
                        <a:lnTo>
                          <a:pt x="48" y="216"/>
                        </a:lnTo>
                        <a:lnTo>
                          <a:pt x="52" y="196"/>
                        </a:lnTo>
                        <a:lnTo>
                          <a:pt x="58" y="180"/>
                        </a:lnTo>
                        <a:lnTo>
                          <a:pt x="66" y="162"/>
                        </a:lnTo>
                        <a:lnTo>
                          <a:pt x="76" y="144"/>
                        </a:lnTo>
                        <a:lnTo>
                          <a:pt x="88" y="130"/>
                        </a:lnTo>
                        <a:lnTo>
                          <a:pt x="100" y="114"/>
                        </a:lnTo>
                        <a:lnTo>
                          <a:pt x="100" y="114"/>
                        </a:lnTo>
                        <a:close/>
                        <a:moveTo>
                          <a:pt x="42" y="276"/>
                        </a:moveTo>
                        <a:lnTo>
                          <a:pt x="124" y="276"/>
                        </a:lnTo>
                        <a:lnTo>
                          <a:pt x="124" y="276"/>
                        </a:lnTo>
                        <a:lnTo>
                          <a:pt x="126" y="308"/>
                        </a:lnTo>
                        <a:lnTo>
                          <a:pt x="132" y="336"/>
                        </a:lnTo>
                        <a:lnTo>
                          <a:pt x="138" y="362"/>
                        </a:lnTo>
                        <a:lnTo>
                          <a:pt x="146" y="386"/>
                        </a:lnTo>
                        <a:lnTo>
                          <a:pt x="146" y="386"/>
                        </a:lnTo>
                        <a:lnTo>
                          <a:pt x="120" y="398"/>
                        </a:lnTo>
                        <a:lnTo>
                          <a:pt x="100" y="410"/>
                        </a:lnTo>
                        <a:lnTo>
                          <a:pt x="100" y="410"/>
                        </a:lnTo>
                        <a:lnTo>
                          <a:pt x="88" y="396"/>
                        </a:lnTo>
                        <a:lnTo>
                          <a:pt x="76" y="382"/>
                        </a:lnTo>
                        <a:lnTo>
                          <a:pt x="66" y="366"/>
                        </a:lnTo>
                        <a:lnTo>
                          <a:pt x="58" y="350"/>
                        </a:lnTo>
                        <a:lnTo>
                          <a:pt x="52" y="332"/>
                        </a:lnTo>
                        <a:lnTo>
                          <a:pt x="48" y="314"/>
                        </a:lnTo>
                        <a:lnTo>
                          <a:pt x="44" y="296"/>
                        </a:lnTo>
                        <a:lnTo>
                          <a:pt x="42" y="276"/>
                        </a:lnTo>
                        <a:lnTo>
                          <a:pt x="42" y="276"/>
                        </a:lnTo>
                        <a:close/>
                        <a:moveTo>
                          <a:pt x="118" y="426"/>
                        </a:moveTo>
                        <a:lnTo>
                          <a:pt x="118" y="426"/>
                        </a:lnTo>
                        <a:lnTo>
                          <a:pt x="136" y="416"/>
                        </a:lnTo>
                        <a:lnTo>
                          <a:pt x="156" y="406"/>
                        </a:lnTo>
                        <a:lnTo>
                          <a:pt x="156" y="406"/>
                        </a:lnTo>
                        <a:lnTo>
                          <a:pt x="170" y="436"/>
                        </a:lnTo>
                        <a:lnTo>
                          <a:pt x="186" y="460"/>
                        </a:lnTo>
                        <a:lnTo>
                          <a:pt x="186" y="460"/>
                        </a:lnTo>
                        <a:lnTo>
                          <a:pt x="192" y="466"/>
                        </a:lnTo>
                        <a:lnTo>
                          <a:pt x="192" y="466"/>
                        </a:lnTo>
                        <a:lnTo>
                          <a:pt x="172" y="460"/>
                        </a:lnTo>
                        <a:lnTo>
                          <a:pt x="154" y="450"/>
                        </a:lnTo>
                        <a:lnTo>
                          <a:pt x="136" y="438"/>
                        </a:lnTo>
                        <a:lnTo>
                          <a:pt x="118" y="426"/>
                        </a:lnTo>
                        <a:lnTo>
                          <a:pt x="118" y="426"/>
                        </a:lnTo>
                        <a:close/>
                        <a:moveTo>
                          <a:pt x="248" y="476"/>
                        </a:moveTo>
                        <a:lnTo>
                          <a:pt x="248" y="476"/>
                        </a:lnTo>
                        <a:lnTo>
                          <a:pt x="232" y="476"/>
                        </a:lnTo>
                        <a:lnTo>
                          <a:pt x="232" y="476"/>
                        </a:lnTo>
                        <a:lnTo>
                          <a:pt x="220" y="460"/>
                        </a:lnTo>
                        <a:lnTo>
                          <a:pt x="206" y="444"/>
                        </a:lnTo>
                        <a:lnTo>
                          <a:pt x="192" y="422"/>
                        </a:lnTo>
                        <a:lnTo>
                          <a:pt x="180" y="398"/>
                        </a:lnTo>
                        <a:lnTo>
                          <a:pt x="180" y="398"/>
                        </a:lnTo>
                        <a:lnTo>
                          <a:pt x="210" y="392"/>
                        </a:lnTo>
                        <a:lnTo>
                          <a:pt x="228" y="388"/>
                        </a:lnTo>
                        <a:lnTo>
                          <a:pt x="248" y="388"/>
                        </a:lnTo>
                        <a:lnTo>
                          <a:pt x="248" y="476"/>
                        </a:lnTo>
                        <a:close/>
                        <a:moveTo>
                          <a:pt x="248" y="364"/>
                        </a:moveTo>
                        <a:lnTo>
                          <a:pt x="248" y="364"/>
                        </a:lnTo>
                        <a:lnTo>
                          <a:pt x="224" y="364"/>
                        </a:lnTo>
                        <a:lnTo>
                          <a:pt x="204" y="368"/>
                        </a:lnTo>
                        <a:lnTo>
                          <a:pt x="170" y="378"/>
                        </a:lnTo>
                        <a:lnTo>
                          <a:pt x="170" y="378"/>
                        </a:lnTo>
                        <a:lnTo>
                          <a:pt x="162" y="356"/>
                        </a:lnTo>
                        <a:lnTo>
                          <a:pt x="156" y="332"/>
                        </a:lnTo>
                        <a:lnTo>
                          <a:pt x="150" y="306"/>
                        </a:lnTo>
                        <a:lnTo>
                          <a:pt x="148" y="276"/>
                        </a:lnTo>
                        <a:lnTo>
                          <a:pt x="248" y="276"/>
                        </a:lnTo>
                        <a:lnTo>
                          <a:pt x="248" y="364"/>
                        </a:lnTo>
                        <a:close/>
                        <a:moveTo>
                          <a:pt x="248" y="252"/>
                        </a:moveTo>
                        <a:lnTo>
                          <a:pt x="150" y="252"/>
                        </a:lnTo>
                        <a:lnTo>
                          <a:pt x="150" y="252"/>
                        </a:lnTo>
                        <a:lnTo>
                          <a:pt x="152" y="224"/>
                        </a:lnTo>
                        <a:lnTo>
                          <a:pt x="156" y="196"/>
                        </a:lnTo>
                        <a:lnTo>
                          <a:pt x="164" y="170"/>
                        </a:lnTo>
                        <a:lnTo>
                          <a:pt x="172" y="148"/>
                        </a:lnTo>
                        <a:lnTo>
                          <a:pt x="172" y="148"/>
                        </a:lnTo>
                        <a:lnTo>
                          <a:pt x="188" y="152"/>
                        </a:lnTo>
                        <a:lnTo>
                          <a:pt x="208" y="154"/>
                        </a:lnTo>
                        <a:lnTo>
                          <a:pt x="248" y="158"/>
                        </a:lnTo>
                        <a:lnTo>
                          <a:pt x="248" y="252"/>
                        </a:lnTo>
                        <a:close/>
                        <a:moveTo>
                          <a:pt x="248" y="134"/>
                        </a:moveTo>
                        <a:lnTo>
                          <a:pt x="248" y="134"/>
                        </a:lnTo>
                        <a:lnTo>
                          <a:pt x="212" y="130"/>
                        </a:lnTo>
                        <a:lnTo>
                          <a:pt x="182" y="122"/>
                        </a:lnTo>
                        <a:lnTo>
                          <a:pt x="182" y="122"/>
                        </a:lnTo>
                        <a:lnTo>
                          <a:pt x="194" y="100"/>
                        </a:lnTo>
                        <a:lnTo>
                          <a:pt x="206" y="80"/>
                        </a:lnTo>
                        <a:lnTo>
                          <a:pt x="206" y="80"/>
                        </a:lnTo>
                        <a:lnTo>
                          <a:pt x="220" y="60"/>
                        </a:lnTo>
                        <a:lnTo>
                          <a:pt x="234" y="46"/>
                        </a:lnTo>
                        <a:lnTo>
                          <a:pt x="234" y="46"/>
                        </a:lnTo>
                        <a:lnTo>
                          <a:pt x="248" y="44"/>
                        </a:lnTo>
                        <a:lnTo>
                          <a:pt x="248" y="134"/>
                        </a:lnTo>
                        <a:close/>
                        <a:moveTo>
                          <a:pt x="396" y="94"/>
                        </a:moveTo>
                        <a:lnTo>
                          <a:pt x="396" y="94"/>
                        </a:lnTo>
                        <a:lnTo>
                          <a:pt x="378" y="104"/>
                        </a:lnTo>
                        <a:lnTo>
                          <a:pt x="358" y="114"/>
                        </a:lnTo>
                        <a:lnTo>
                          <a:pt x="358" y="114"/>
                        </a:lnTo>
                        <a:lnTo>
                          <a:pt x="342" y="88"/>
                        </a:lnTo>
                        <a:lnTo>
                          <a:pt x="328" y="64"/>
                        </a:lnTo>
                        <a:lnTo>
                          <a:pt x="328" y="64"/>
                        </a:lnTo>
                        <a:lnTo>
                          <a:pt x="320" y="54"/>
                        </a:lnTo>
                        <a:lnTo>
                          <a:pt x="320" y="54"/>
                        </a:lnTo>
                        <a:lnTo>
                          <a:pt x="340" y="60"/>
                        </a:lnTo>
                        <a:lnTo>
                          <a:pt x="360" y="70"/>
                        </a:lnTo>
                        <a:lnTo>
                          <a:pt x="378" y="82"/>
                        </a:lnTo>
                        <a:lnTo>
                          <a:pt x="396" y="94"/>
                        </a:lnTo>
                        <a:lnTo>
                          <a:pt x="396" y="94"/>
                        </a:lnTo>
                        <a:close/>
                        <a:moveTo>
                          <a:pt x="268" y="44"/>
                        </a:moveTo>
                        <a:lnTo>
                          <a:pt x="268" y="44"/>
                        </a:lnTo>
                        <a:lnTo>
                          <a:pt x="282" y="46"/>
                        </a:lnTo>
                        <a:lnTo>
                          <a:pt x="282" y="46"/>
                        </a:lnTo>
                        <a:lnTo>
                          <a:pt x="294" y="60"/>
                        </a:lnTo>
                        <a:lnTo>
                          <a:pt x="308" y="80"/>
                        </a:lnTo>
                        <a:lnTo>
                          <a:pt x="308" y="80"/>
                        </a:lnTo>
                        <a:lnTo>
                          <a:pt x="322" y="98"/>
                        </a:lnTo>
                        <a:lnTo>
                          <a:pt x="334" y="122"/>
                        </a:lnTo>
                        <a:lnTo>
                          <a:pt x="334" y="122"/>
                        </a:lnTo>
                        <a:lnTo>
                          <a:pt x="304" y="130"/>
                        </a:lnTo>
                        <a:lnTo>
                          <a:pt x="268" y="134"/>
                        </a:lnTo>
                        <a:lnTo>
                          <a:pt x="268" y="44"/>
                        </a:lnTo>
                        <a:close/>
                        <a:moveTo>
                          <a:pt x="268" y="158"/>
                        </a:moveTo>
                        <a:lnTo>
                          <a:pt x="268" y="158"/>
                        </a:lnTo>
                        <a:lnTo>
                          <a:pt x="308" y="154"/>
                        </a:lnTo>
                        <a:lnTo>
                          <a:pt x="326" y="150"/>
                        </a:lnTo>
                        <a:lnTo>
                          <a:pt x="344" y="146"/>
                        </a:lnTo>
                        <a:lnTo>
                          <a:pt x="344" y="146"/>
                        </a:lnTo>
                        <a:lnTo>
                          <a:pt x="352" y="170"/>
                        </a:lnTo>
                        <a:lnTo>
                          <a:pt x="358" y="196"/>
                        </a:lnTo>
                        <a:lnTo>
                          <a:pt x="364" y="224"/>
                        </a:lnTo>
                        <a:lnTo>
                          <a:pt x="366" y="252"/>
                        </a:lnTo>
                        <a:lnTo>
                          <a:pt x="268" y="252"/>
                        </a:lnTo>
                        <a:lnTo>
                          <a:pt x="268" y="158"/>
                        </a:lnTo>
                        <a:close/>
                        <a:moveTo>
                          <a:pt x="268" y="276"/>
                        </a:moveTo>
                        <a:lnTo>
                          <a:pt x="366" y="276"/>
                        </a:lnTo>
                        <a:lnTo>
                          <a:pt x="366" y="276"/>
                        </a:lnTo>
                        <a:lnTo>
                          <a:pt x="364" y="304"/>
                        </a:lnTo>
                        <a:lnTo>
                          <a:pt x="360" y="330"/>
                        </a:lnTo>
                        <a:lnTo>
                          <a:pt x="354" y="354"/>
                        </a:lnTo>
                        <a:lnTo>
                          <a:pt x="346" y="378"/>
                        </a:lnTo>
                        <a:lnTo>
                          <a:pt x="346" y="378"/>
                        </a:lnTo>
                        <a:lnTo>
                          <a:pt x="310" y="368"/>
                        </a:lnTo>
                        <a:lnTo>
                          <a:pt x="290" y="366"/>
                        </a:lnTo>
                        <a:lnTo>
                          <a:pt x="268" y="364"/>
                        </a:lnTo>
                        <a:lnTo>
                          <a:pt x="268" y="276"/>
                        </a:lnTo>
                        <a:close/>
                        <a:moveTo>
                          <a:pt x="284" y="476"/>
                        </a:moveTo>
                        <a:lnTo>
                          <a:pt x="284" y="476"/>
                        </a:lnTo>
                        <a:lnTo>
                          <a:pt x="268" y="476"/>
                        </a:lnTo>
                        <a:lnTo>
                          <a:pt x="268" y="388"/>
                        </a:lnTo>
                        <a:lnTo>
                          <a:pt x="268" y="388"/>
                        </a:lnTo>
                        <a:lnTo>
                          <a:pt x="288" y="390"/>
                        </a:lnTo>
                        <a:lnTo>
                          <a:pt x="306" y="392"/>
                        </a:lnTo>
                        <a:lnTo>
                          <a:pt x="336" y="400"/>
                        </a:lnTo>
                        <a:lnTo>
                          <a:pt x="336" y="400"/>
                        </a:lnTo>
                        <a:lnTo>
                          <a:pt x="324" y="422"/>
                        </a:lnTo>
                        <a:lnTo>
                          <a:pt x="308" y="444"/>
                        </a:lnTo>
                        <a:lnTo>
                          <a:pt x="308" y="444"/>
                        </a:lnTo>
                        <a:lnTo>
                          <a:pt x="296" y="462"/>
                        </a:lnTo>
                        <a:lnTo>
                          <a:pt x="284" y="476"/>
                        </a:lnTo>
                        <a:lnTo>
                          <a:pt x="284" y="476"/>
                        </a:lnTo>
                        <a:close/>
                        <a:moveTo>
                          <a:pt x="322" y="466"/>
                        </a:moveTo>
                        <a:lnTo>
                          <a:pt x="322" y="466"/>
                        </a:lnTo>
                        <a:lnTo>
                          <a:pt x="328" y="460"/>
                        </a:lnTo>
                        <a:lnTo>
                          <a:pt x="328" y="460"/>
                        </a:lnTo>
                        <a:lnTo>
                          <a:pt x="344" y="436"/>
                        </a:lnTo>
                        <a:lnTo>
                          <a:pt x="358" y="408"/>
                        </a:lnTo>
                        <a:lnTo>
                          <a:pt x="358" y="408"/>
                        </a:lnTo>
                        <a:lnTo>
                          <a:pt x="380" y="418"/>
                        </a:lnTo>
                        <a:lnTo>
                          <a:pt x="396" y="426"/>
                        </a:lnTo>
                        <a:lnTo>
                          <a:pt x="396" y="426"/>
                        </a:lnTo>
                        <a:lnTo>
                          <a:pt x="380" y="440"/>
                        </a:lnTo>
                        <a:lnTo>
                          <a:pt x="362" y="450"/>
                        </a:lnTo>
                        <a:lnTo>
                          <a:pt x="342" y="460"/>
                        </a:lnTo>
                        <a:lnTo>
                          <a:pt x="322" y="466"/>
                        </a:lnTo>
                        <a:lnTo>
                          <a:pt x="322" y="466"/>
                        </a:lnTo>
                        <a:close/>
                        <a:moveTo>
                          <a:pt x="414" y="410"/>
                        </a:moveTo>
                        <a:lnTo>
                          <a:pt x="414" y="410"/>
                        </a:lnTo>
                        <a:lnTo>
                          <a:pt x="394" y="400"/>
                        </a:lnTo>
                        <a:lnTo>
                          <a:pt x="368" y="388"/>
                        </a:lnTo>
                        <a:lnTo>
                          <a:pt x="368" y="388"/>
                        </a:lnTo>
                        <a:lnTo>
                          <a:pt x="376" y="364"/>
                        </a:lnTo>
                        <a:lnTo>
                          <a:pt x="384" y="338"/>
                        </a:lnTo>
                        <a:lnTo>
                          <a:pt x="388" y="308"/>
                        </a:lnTo>
                        <a:lnTo>
                          <a:pt x="390" y="276"/>
                        </a:lnTo>
                        <a:lnTo>
                          <a:pt x="474" y="276"/>
                        </a:lnTo>
                        <a:lnTo>
                          <a:pt x="474" y="276"/>
                        </a:lnTo>
                        <a:lnTo>
                          <a:pt x="472" y="296"/>
                        </a:lnTo>
                        <a:lnTo>
                          <a:pt x="468" y="314"/>
                        </a:lnTo>
                        <a:lnTo>
                          <a:pt x="462" y="332"/>
                        </a:lnTo>
                        <a:lnTo>
                          <a:pt x="456" y="350"/>
                        </a:lnTo>
                        <a:lnTo>
                          <a:pt x="448" y="366"/>
                        </a:lnTo>
                        <a:lnTo>
                          <a:pt x="438" y="382"/>
                        </a:lnTo>
                        <a:lnTo>
                          <a:pt x="428" y="396"/>
                        </a:lnTo>
                        <a:lnTo>
                          <a:pt x="414" y="410"/>
                        </a:lnTo>
                        <a:lnTo>
                          <a:pt x="414" y="410"/>
                        </a:lnTo>
                        <a:close/>
                        <a:moveTo>
                          <a:pt x="390" y="252"/>
                        </a:moveTo>
                        <a:lnTo>
                          <a:pt x="390" y="252"/>
                        </a:lnTo>
                        <a:lnTo>
                          <a:pt x="388" y="222"/>
                        </a:lnTo>
                        <a:lnTo>
                          <a:pt x="382" y="192"/>
                        </a:lnTo>
                        <a:lnTo>
                          <a:pt x="376" y="164"/>
                        </a:lnTo>
                        <a:lnTo>
                          <a:pt x="366" y="138"/>
                        </a:lnTo>
                        <a:lnTo>
                          <a:pt x="366" y="138"/>
                        </a:lnTo>
                        <a:lnTo>
                          <a:pt x="394" y="126"/>
                        </a:lnTo>
                        <a:lnTo>
                          <a:pt x="414" y="114"/>
                        </a:lnTo>
                        <a:lnTo>
                          <a:pt x="414" y="114"/>
                        </a:lnTo>
                        <a:lnTo>
                          <a:pt x="428" y="130"/>
                        </a:lnTo>
                        <a:lnTo>
                          <a:pt x="438" y="146"/>
                        </a:lnTo>
                        <a:lnTo>
                          <a:pt x="448" y="162"/>
                        </a:lnTo>
                        <a:lnTo>
                          <a:pt x="456" y="180"/>
                        </a:lnTo>
                        <a:lnTo>
                          <a:pt x="462" y="198"/>
                        </a:lnTo>
                        <a:lnTo>
                          <a:pt x="468" y="216"/>
                        </a:lnTo>
                        <a:lnTo>
                          <a:pt x="472" y="234"/>
                        </a:lnTo>
                        <a:lnTo>
                          <a:pt x="474" y="252"/>
                        </a:lnTo>
                        <a:lnTo>
                          <a:pt x="390" y="252"/>
                        </a:lnTo>
                        <a:close/>
                      </a:path>
                    </a:pathLst>
                  </a:custGeom>
                  <a:solidFill>
                    <a:srgbClr val="FDF2E7"/>
                  </a:solidFill>
                  <a:ln w="9525">
                    <a:noFill/>
                    <a:round/>
                  </a:ln>
                </p:spPr>
                <p:txBody>
                  <a:bodyPr vert="horz" wrap="square" lIns="91440" tIns="45720" rIns="91440" bIns="45720" numCol="1" anchor="t" anchorCtr="0" compatLnSpc="1"/>
                  <a:lstStyle/>
                  <a:p>
                    <a:endParaRPr lang="zh-CN" altLang="en-US" sz="1200">
                      <a:solidFill>
                        <a:srgbClr val="786060"/>
                      </a:solidFill>
                    </a:endParaRPr>
                  </a:p>
                </p:txBody>
              </p:sp>
            </p:grpSp>
          </p:grpSp>
          <p:pic>
            <p:nvPicPr>
              <p:cNvPr id="3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00" y="3041"/>
                <a:ext cx="8382" cy="6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32" name="图片 31"/>
            <p:cNvPicPr>
              <a:picLocks noChangeAspect="1"/>
            </p:cNvPicPr>
            <p:nvPr/>
          </p:nvPicPr>
          <p:blipFill>
            <a:blip r:embed="rId5"/>
            <a:stretch>
              <a:fillRect/>
            </a:stretch>
          </p:blipFill>
          <p:spPr>
            <a:xfrm>
              <a:off x="2108" y="3334"/>
              <a:ext cx="7143" cy="4608"/>
            </a:xfrm>
            <a:prstGeom prst="rect">
              <a:avLst/>
            </a:prstGeom>
          </p:spPr>
        </p:pic>
      </p:gr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24799" t="11172" r="24800" b="12167"/>
          <a:stretch>
            <a:fillRect/>
          </a:stretch>
        </p:blipFill>
        <p:spPr>
          <a:xfrm rot="17117585" flipV="1">
            <a:off x="-878840" y="-970915"/>
            <a:ext cx="2388870" cy="2044065"/>
          </a:xfrm>
          <a:prstGeom prst="rect">
            <a:avLst/>
          </a:prstGeom>
        </p:spPr>
      </p:pic>
      <p:grpSp>
        <p:nvGrpSpPr>
          <p:cNvPr id="6" name="组合 5"/>
          <p:cNvGrpSpPr/>
          <p:nvPr/>
        </p:nvGrpSpPr>
        <p:grpSpPr>
          <a:xfrm>
            <a:off x="1338580" y="408305"/>
            <a:ext cx="5168265" cy="1064895"/>
            <a:chOff x="2065" y="751"/>
            <a:chExt cx="8139" cy="1677"/>
          </a:xfrm>
        </p:grpSpPr>
        <p:sp>
          <p:nvSpPr>
            <p:cNvPr id="5" name="文本框 4"/>
            <p:cNvSpPr txBox="1"/>
            <p:nvPr/>
          </p:nvSpPr>
          <p:spPr>
            <a:xfrm>
              <a:off x="2204" y="751"/>
              <a:ext cx="3246" cy="624"/>
            </a:xfrm>
            <a:prstGeom prst="rect">
              <a:avLst/>
            </a:prstGeom>
            <a:noFill/>
          </p:spPr>
          <p:txBody>
            <a:bodyPr wrap="square" rtlCol="0">
              <a:spAutoFit/>
            </a:bodyPr>
            <a:lstStyle/>
            <a:p>
              <a:r>
                <a:rPr lang="en-US" altLang="zh-CN" sz="2000" b="1">
                  <a:solidFill>
                    <a:srgbClr val="996633"/>
                  </a:solidFill>
                  <a:latin typeface="幼圆" panose="02010509060101010101" charset="-122"/>
                  <a:ea typeface="幼圆" panose="02010509060101010101" charset="-122"/>
                </a:rPr>
                <a:t>PART 3</a:t>
              </a:r>
            </a:p>
          </p:txBody>
        </p:sp>
        <p:sp>
          <p:nvSpPr>
            <p:cNvPr id="17" name="文本框 16"/>
            <p:cNvSpPr txBox="1"/>
            <p:nvPr/>
          </p:nvSpPr>
          <p:spPr>
            <a:xfrm>
              <a:off x="2065" y="1228"/>
              <a:ext cx="8139" cy="1200"/>
            </a:xfrm>
            <a:prstGeom prst="rect">
              <a:avLst/>
            </a:prstGeom>
            <a:noFill/>
          </p:spPr>
          <p:txBody>
            <a:bodyPr wrap="square" rtlCol="0">
              <a:spAutoFit/>
            </a:bodyPr>
            <a:lstStyle/>
            <a:p>
              <a:pPr algn="l"/>
              <a:r>
                <a:rPr lang="zh-CN" altLang="en-US" sz="2800">
                  <a:solidFill>
                    <a:srgbClr val="996633"/>
                  </a:solidFill>
                  <a:latin typeface="幼圆" panose="02010509060101010101" charset="-122"/>
                  <a:ea typeface="幼圆" panose="02010509060101010101" charset="-122"/>
                </a:rPr>
                <a:t>点击此处添加标题</a:t>
              </a:r>
            </a:p>
            <a:p>
              <a:pPr algn="l"/>
              <a:r>
                <a:rPr lang="zh-CN" altLang="en-US" sz="1600" b="1" spc="300">
                  <a:solidFill>
                    <a:srgbClr val="996633"/>
                  </a:solidFill>
                  <a:uFillTx/>
                  <a:latin typeface="幼圆" panose="02010509060101010101" charset="-122"/>
                  <a:ea typeface="幼圆" panose="02010509060101010101" charset="-122"/>
                </a:rPr>
                <a:t>Click here to add title</a:t>
              </a:r>
            </a:p>
          </p:txBody>
        </p:sp>
      </p:grpSp>
      <p:pic>
        <p:nvPicPr>
          <p:cNvPr id="7" name="图片 6"/>
          <p:cNvPicPr>
            <a:picLocks noChangeAspect="1"/>
          </p:cNvPicPr>
          <p:nvPr/>
        </p:nvPicPr>
        <p:blipFill rotWithShape="1">
          <a:blip r:embed="rId3" cstate="print">
            <a:lum bright="-6000" contrast="6000"/>
            <a:extLst>
              <a:ext uri="{28A0092B-C50C-407E-A947-70E740481C1C}">
                <a14:useLocalDpi xmlns:a14="http://schemas.microsoft.com/office/drawing/2010/main" val="0"/>
              </a:ext>
            </a:extLst>
          </a:blip>
          <a:srcRect l="17519" t="5199" r="17519" b="6193"/>
          <a:stretch>
            <a:fillRect/>
          </a:stretch>
        </p:blipFill>
        <p:spPr>
          <a:xfrm flipH="1">
            <a:off x="10700385" y="5638800"/>
            <a:ext cx="1466215" cy="1125220"/>
          </a:xfrm>
          <a:prstGeom prst="rect">
            <a:avLst/>
          </a:prstGeom>
        </p:spPr>
      </p:pic>
      <p:grpSp>
        <p:nvGrpSpPr>
          <p:cNvPr id="11" name="组合 10"/>
          <p:cNvGrpSpPr/>
          <p:nvPr/>
        </p:nvGrpSpPr>
        <p:grpSpPr>
          <a:xfrm>
            <a:off x="1971675" y="1414020"/>
            <a:ext cx="7555865" cy="4884733"/>
            <a:chOff x="3721" y="2227"/>
            <a:chExt cx="11899" cy="7692"/>
          </a:xfrm>
        </p:grpSpPr>
        <p:grpSp>
          <p:nvGrpSpPr>
            <p:cNvPr id="2" name="组合 1"/>
            <p:cNvGrpSpPr/>
            <p:nvPr/>
          </p:nvGrpSpPr>
          <p:grpSpPr>
            <a:xfrm>
              <a:off x="3721" y="2606"/>
              <a:ext cx="11899" cy="5702"/>
              <a:chOff x="3721" y="2606"/>
              <a:chExt cx="11899" cy="5702"/>
            </a:xfrm>
          </p:grpSpPr>
          <p:sp>
            <p:nvSpPr>
              <p:cNvPr id="10" name="TextBox 76"/>
              <p:cNvSpPr txBox="1"/>
              <p:nvPr/>
            </p:nvSpPr>
            <p:spPr>
              <a:xfrm>
                <a:off x="13299" y="2606"/>
                <a:ext cx="2321" cy="529"/>
              </a:xfrm>
              <a:prstGeom prst="rect">
                <a:avLst/>
              </a:prstGeom>
              <a:solidFill>
                <a:srgbClr val="D94E62"/>
              </a:solidFill>
            </p:spPr>
            <p:txBody>
              <a:bodyPr wrap="square" rtlCol="0">
                <a:spAutoFit/>
              </a:bodyPr>
              <a:lstStyle/>
              <a:p>
                <a:pPr marL="285750" indent="-285750" algn="ctr">
                  <a:buFont typeface="Wingdings" panose="05000000000000000000" pitchFamily="2" charset="2"/>
                  <a:buChar char="ü"/>
                </a:pPr>
                <a:r>
                  <a:rPr lang="zh-CN" altLang="en-US" sz="1600" dirty="0" smtClean="0">
                    <a:solidFill>
                      <a:schemeClr val="bg1"/>
                    </a:solidFill>
                    <a:latin typeface="张海山草泥马体" panose="02000000000000000000" charset="-122"/>
                    <a:ea typeface="张海山草泥马体" panose="02000000000000000000" charset="-122"/>
                  </a:rPr>
                  <a:t>添加标题</a:t>
                </a:r>
              </a:p>
            </p:txBody>
          </p:sp>
          <p:sp>
            <p:nvSpPr>
              <p:cNvPr id="12" name="TextBox 76"/>
              <p:cNvSpPr txBox="1"/>
              <p:nvPr/>
            </p:nvSpPr>
            <p:spPr>
              <a:xfrm>
                <a:off x="13299" y="5190"/>
                <a:ext cx="2321" cy="533"/>
              </a:xfrm>
              <a:prstGeom prst="rect">
                <a:avLst/>
              </a:prstGeom>
              <a:solidFill>
                <a:srgbClr val="996633"/>
              </a:solidFill>
            </p:spPr>
            <p:txBody>
              <a:bodyPr wrap="square" rtlCol="0">
                <a:spAutoFit/>
              </a:bodyPr>
              <a:lstStyle/>
              <a:p>
                <a:pPr marL="285750" indent="-285750" algn="ctr">
                  <a:buFont typeface="Wingdings" panose="05000000000000000000" pitchFamily="2" charset="2"/>
                  <a:buChar char="ü"/>
                </a:pPr>
                <a:r>
                  <a:rPr lang="zh-CN" altLang="en-US" sz="1600" dirty="0" smtClean="0">
                    <a:solidFill>
                      <a:schemeClr val="bg1"/>
                    </a:solidFill>
                    <a:latin typeface="张海山草泥马体" panose="02000000000000000000" charset="-122"/>
                    <a:ea typeface="张海山草泥马体" panose="02000000000000000000" charset="-122"/>
                  </a:rPr>
                  <a:t>添加标题</a:t>
                </a:r>
              </a:p>
            </p:txBody>
          </p:sp>
          <p:sp>
            <p:nvSpPr>
              <p:cNvPr id="14" name="TextBox 76"/>
              <p:cNvSpPr txBox="1"/>
              <p:nvPr/>
            </p:nvSpPr>
            <p:spPr>
              <a:xfrm>
                <a:off x="13299" y="7775"/>
                <a:ext cx="2321" cy="533"/>
              </a:xfrm>
              <a:prstGeom prst="rect">
                <a:avLst/>
              </a:prstGeom>
              <a:solidFill>
                <a:srgbClr val="D94E62"/>
              </a:solidFill>
            </p:spPr>
            <p:txBody>
              <a:bodyPr wrap="square" rtlCol="0">
                <a:spAutoFit/>
              </a:bodyPr>
              <a:lstStyle/>
              <a:p>
                <a:pPr marL="285750" indent="-285750" algn="ctr">
                  <a:buFont typeface="Wingdings" panose="05000000000000000000" pitchFamily="2" charset="2"/>
                  <a:buChar char="ü"/>
                </a:pPr>
                <a:r>
                  <a:rPr lang="zh-CN" altLang="en-US" sz="1600" dirty="0" smtClean="0">
                    <a:solidFill>
                      <a:schemeClr val="bg1"/>
                    </a:solidFill>
                    <a:latin typeface="张海山草泥马体" panose="02000000000000000000" charset="-122"/>
                    <a:ea typeface="张海山草泥马体" panose="02000000000000000000" charset="-122"/>
                  </a:rPr>
                  <a:t>添加标题</a:t>
                </a:r>
              </a:p>
            </p:txBody>
          </p:sp>
          <p:sp>
            <p:nvSpPr>
              <p:cNvPr id="19" name="TextBox 76"/>
              <p:cNvSpPr txBox="1"/>
              <p:nvPr/>
            </p:nvSpPr>
            <p:spPr>
              <a:xfrm>
                <a:off x="3721" y="2606"/>
                <a:ext cx="2321" cy="533"/>
              </a:xfrm>
              <a:prstGeom prst="rect">
                <a:avLst/>
              </a:prstGeom>
              <a:solidFill>
                <a:srgbClr val="996633"/>
              </a:solidFill>
            </p:spPr>
            <p:txBody>
              <a:bodyPr wrap="square" rtlCol="0">
                <a:spAutoFit/>
              </a:bodyPr>
              <a:lstStyle/>
              <a:p>
                <a:pPr marL="285750" indent="-285750" algn="ctr">
                  <a:buFont typeface="Wingdings" panose="05000000000000000000" pitchFamily="2" charset="2"/>
                  <a:buChar char="ü"/>
                </a:pPr>
                <a:r>
                  <a:rPr lang="zh-CN" altLang="en-US" sz="1600" dirty="0" smtClean="0">
                    <a:solidFill>
                      <a:schemeClr val="bg1"/>
                    </a:solidFill>
                    <a:latin typeface="张海山草泥马体" panose="02000000000000000000" charset="-122"/>
                    <a:ea typeface="张海山草泥马体" panose="02000000000000000000" charset="-122"/>
                  </a:rPr>
                  <a:t>添加标题</a:t>
                </a:r>
              </a:p>
            </p:txBody>
          </p:sp>
          <p:sp>
            <p:nvSpPr>
              <p:cNvPr id="21" name="TextBox 76"/>
              <p:cNvSpPr txBox="1"/>
              <p:nvPr/>
            </p:nvSpPr>
            <p:spPr>
              <a:xfrm>
                <a:off x="3721" y="5190"/>
                <a:ext cx="2321" cy="533"/>
              </a:xfrm>
              <a:prstGeom prst="rect">
                <a:avLst/>
              </a:prstGeom>
              <a:solidFill>
                <a:srgbClr val="D94E62"/>
              </a:solidFill>
            </p:spPr>
            <p:txBody>
              <a:bodyPr wrap="square" rtlCol="0">
                <a:spAutoFit/>
              </a:bodyPr>
              <a:lstStyle/>
              <a:p>
                <a:pPr marL="285750" indent="-285750" algn="ctr">
                  <a:buFont typeface="Wingdings" panose="05000000000000000000" pitchFamily="2" charset="2"/>
                  <a:buChar char="ü"/>
                </a:pPr>
                <a:r>
                  <a:rPr lang="zh-CN" altLang="en-US" sz="1600" dirty="0" smtClean="0">
                    <a:solidFill>
                      <a:schemeClr val="bg1"/>
                    </a:solidFill>
                    <a:latin typeface="张海山草泥马体" panose="02000000000000000000" charset="-122"/>
                    <a:ea typeface="张海山草泥马体" panose="02000000000000000000" charset="-122"/>
                  </a:rPr>
                  <a:t>添加标题</a:t>
                </a:r>
              </a:p>
            </p:txBody>
          </p:sp>
          <p:sp>
            <p:nvSpPr>
              <p:cNvPr id="23" name="TextBox 76"/>
              <p:cNvSpPr txBox="1"/>
              <p:nvPr/>
            </p:nvSpPr>
            <p:spPr>
              <a:xfrm>
                <a:off x="3721" y="7775"/>
                <a:ext cx="2321" cy="533"/>
              </a:xfrm>
              <a:prstGeom prst="rect">
                <a:avLst/>
              </a:prstGeom>
              <a:solidFill>
                <a:srgbClr val="996633"/>
              </a:solidFill>
            </p:spPr>
            <p:txBody>
              <a:bodyPr wrap="square" rtlCol="0">
                <a:spAutoFit/>
              </a:bodyPr>
              <a:lstStyle/>
              <a:p>
                <a:pPr marL="285750" indent="-285750" algn="ctr">
                  <a:buFont typeface="Wingdings" panose="05000000000000000000" pitchFamily="2" charset="2"/>
                  <a:buChar char="ü"/>
                </a:pPr>
                <a:r>
                  <a:rPr lang="zh-CN" altLang="en-US" sz="1600" dirty="0" smtClean="0">
                    <a:solidFill>
                      <a:schemeClr val="bg1"/>
                    </a:solidFill>
                    <a:latin typeface="张海山草泥马体" panose="02000000000000000000" charset="-122"/>
                    <a:ea typeface="张海山草泥马体" panose="02000000000000000000" charset="-122"/>
                  </a:rPr>
                  <a:t>添加标题</a:t>
                </a:r>
              </a:p>
            </p:txBody>
          </p:sp>
        </p:grpSp>
        <p:grpSp>
          <p:nvGrpSpPr>
            <p:cNvPr id="3" name="组合 2"/>
            <p:cNvGrpSpPr/>
            <p:nvPr/>
          </p:nvGrpSpPr>
          <p:grpSpPr>
            <a:xfrm>
              <a:off x="6482" y="2227"/>
              <a:ext cx="6217" cy="7692"/>
              <a:chOff x="4243374" y="1307988"/>
              <a:chExt cx="3705255" cy="4584924"/>
            </a:xfrm>
          </p:grpSpPr>
          <p:pic>
            <p:nvPicPr>
              <p:cNvPr id="8" name="Picture 4"/>
              <p:cNvPicPr>
                <a:picLocks noChangeAspect="1"/>
              </p:cNvPicPr>
              <p:nvPr/>
            </p:nvPicPr>
            <p:blipFill rotWithShape="1">
              <a:blip r:embed="rId4" cstate="print">
                <a:extLst>
                  <a:ext uri="{28A0092B-C50C-407E-A947-70E740481C1C}">
                    <a14:useLocalDpi xmlns:a14="http://schemas.microsoft.com/office/drawing/2010/main" val="0"/>
                  </a:ext>
                </a:extLst>
              </a:blip>
              <a:srcRect l="5354" t="8440" r="6203" b="10137"/>
              <a:stretch>
                <a:fillRect/>
              </a:stretch>
            </p:blipFill>
            <p:spPr>
              <a:xfrm>
                <a:off x="4243374" y="1307988"/>
                <a:ext cx="3705255" cy="4584924"/>
              </a:xfrm>
              <a:prstGeom prst="rect">
                <a:avLst/>
              </a:prstGeom>
            </p:spPr>
          </p:pic>
          <p:sp>
            <p:nvSpPr>
              <p:cNvPr id="9" name="矩形 8"/>
              <p:cNvSpPr>
                <a:spLocks noChangeArrowheads="1"/>
              </p:cNvSpPr>
              <p:nvPr/>
            </p:nvSpPr>
            <p:spPr bwMode="auto">
              <a:xfrm>
                <a:off x="4805724" y="1851659"/>
                <a:ext cx="2600918" cy="3421661"/>
              </a:xfrm>
              <a:prstGeom prst="rect">
                <a:avLst/>
              </a:prstGeom>
              <a:blipFill dpi="0" rotWithShape="1">
                <a:blip r:embed="rId5"/>
                <a:srcRect/>
                <a:stretch>
                  <a:fillRect l="-40000" r="-40000"/>
                </a:stretch>
              </a:blipFill>
              <a:ln>
                <a:noFill/>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eaLnBrk="1" hangingPunct="1">
                  <a:lnSpc>
                    <a:spcPct val="100000"/>
                  </a:lnSpc>
                  <a:spcBef>
                    <a:spcPct val="0"/>
                  </a:spcBef>
                  <a:buFont typeface="Arial" panose="020B0604020202020204" pitchFamily="34" charset="0"/>
                  <a:buNone/>
                </a:pPr>
                <a:endParaRPr lang="zh-CN" altLang="zh-CN" sz="1200">
                  <a:solidFill>
                    <a:srgbClr val="FFFFFF"/>
                  </a:solidFill>
                  <a:latin typeface="张海山草泥马体" panose="02000000000000000000" charset="-122"/>
                  <a:ea typeface="张海山草泥马体" panose="02000000000000000000" charset="-122"/>
                  <a:sym typeface="宋体" panose="02010600030101010101" pitchFamily="2" charset="-122"/>
                </a:endParaRPr>
              </a:p>
            </p:txBody>
          </p:sp>
        </p:grpSp>
      </p:grpSp>
      <p:sp>
        <p:nvSpPr>
          <p:cNvPr id="25" name="文本框 24"/>
          <p:cNvSpPr txBox="1"/>
          <p:nvPr/>
        </p:nvSpPr>
        <p:spPr>
          <a:xfrm>
            <a:off x="7907655" y="3719830"/>
            <a:ext cx="2908300" cy="822960"/>
          </a:xfrm>
          <a:prstGeom prst="rect">
            <a:avLst/>
          </a:prstGeom>
          <a:noFill/>
        </p:spPr>
        <p:txBody>
          <a:bodyPr wrap="square" rtlCol="0">
            <a:spAutoFit/>
          </a:bodyPr>
          <a:lstStyle/>
          <a:p>
            <a:pPr algn="l">
              <a:lnSpc>
                <a:spcPct val="150000"/>
              </a:lnSpc>
            </a:pPr>
            <a:r>
              <a:rPr lang="zh-CN" altLang="en-US" sz="1600" b="1" dirty="0">
                <a:solidFill>
                  <a:srgbClr val="996633"/>
                </a:solidFill>
                <a:latin typeface="张海山锐线体简" panose="02000000000000000000" charset="-122"/>
                <a:ea typeface="张海山锐线体简" panose="02000000000000000000" charset="-122"/>
                <a:sym typeface="+mn-ea"/>
              </a:rPr>
              <a:t>这里可以添加主要内容这里可以添加主要内容里可以添内容</a:t>
            </a:r>
          </a:p>
        </p:txBody>
      </p:sp>
      <p:sp>
        <p:nvSpPr>
          <p:cNvPr id="13" name="文本框 12"/>
          <p:cNvSpPr txBox="1"/>
          <p:nvPr/>
        </p:nvSpPr>
        <p:spPr>
          <a:xfrm>
            <a:off x="579755" y="2174240"/>
            <a:ext cx="2908300" cy="822960"/>
          </a:xfrm>
          <a:prstGeom prst="rect">
            <a:avLst/>
          </a:prstGeom>
          <a:noFill/>
        </p:spPr>
        <p:txBody>
          <a:bodyPr wrap="square" rtlCol="0">
            <a:spAutoFit/>
          </a:bodyPr>
          <a:lstStyle/>
          <a:p>
            <a:pPr algn="r">
              <a:lnSpc>
                <a:spcPct val="150000"/>
              </a:lnSpc>
            </a:pPr>
            <a:r>
              <a:rPr lang="zh-CN" altLang="en-US" sz="1600" b="1" dirty="0">
                <a:solidFill>
                  <a:srgbClr val="996633"/>
                </a:solidFill>
                <a:latin typeface="张海山锐线体简" panose="02000000000000000000" charset="-122"/>
                <a:ea typeface="张海山锐线体简" panose="02000000000000000000" charset="-122"/>
                <a:sym typeface="+mn-ea"/>
              </a:rPr>
              <a:t>这里可以添加主要内容这里可以添加主要内容里可以添内容</a:t>
            </a:r>
          </a:p>
        </p:txBody>
      </p:sp>
      <p:sp>
        <p:nvSpPr>
          <p:cNvPr id="15" name="文本框 14"/>
          <p:cNvSpPr txBox="1"/>
          <p:nvPr/>
        </p:nvSpPr>
        <p:spPr>
          <a:xfrm>
            <a:off x="579755" y="5475605"/>
            <a:ext cx="2908300" cy="822960"/>
          </a:xfrm>
          <a:prstGeom prst="rect">
            <a:avLst/>
          </a:prstGeom>
          <a:noFill/>
        </p:spPr>
        <p:txBody>
          <a:bodyPr wrap="square" rtlCol="0">
            <a:spAutoFit/>
          </a:bodyPr>
          <a:lstStyle/>
          <a:p>
            <a:pPr algn="r">
              <a:lnSpc>
                <a:spcPct val="150000"/>
              </a:lnSpc>
            </a:pPr>
            <a:r>
              <a:rPr lang="zh-CN" altLang="en-US" sz="1600" b="1" dirty="0">
                <a:solidFill>
                  <a:srgbClr val="996633"/>
                </a:solidFill>
                <a:latin typeface="张海山锐线体简" panose="02000000000000000000" charset="-122"/>
                <a:ea typeface="张海山锐线体简" panose="02000000000000000000" charset="-122"/>
                <a:sym typeface="+mn-ea"/>
              </a:rPr>
              <a:t>这里可以添加主要内容这里可以添加主要内容里可以添内容</a:t>
            </a:r>
          </a:p>
        </p:txBody>
      </p:sp>
      <p:sp>
        <p:nvSpPr>
          <p:cNvPr id="16" name="文本框 15"/>
          <p:cNvSpPr txBox="1"/>
          <p:nvPr/>
        </p:nvSpPr>
        <p:spPr>
          <a:xfrm>
            <a:off x="579755" y="3818255"/>
            <a:ext cx="2908300" cy="822960"/>
          </a:xfrm>
          <a:prstGeom prst="rect">
            <a:avLst/>
          </a:prstGeom>
          <a:noFill/>
        </p:spPr>
        <p:txBody>
          <a:bodyPr wrap="square" rtlCol="0">
            <a:spAutoFit/>
          </a:bodyPr>
          <a:lstStyle/>
          <a:p>
            <a:pPr algn="r">
              <a:lnSpc>
                <a:spcPct val="150000"/>
              </a:lnSpc>
            </a:pPr>
            <a:r>
              <a:rPr lang="zh-CN" altLang="en-US" sz="1600" b="1" dirty="0">
                <a:solidFill>
                  <a:srgbClr val="D63850"/>
                </a:solidFill>
                <a:latin typeface="张海山锐线体简" panose="02000000000000000000" charset="-122"/>
                <a:ea typeface="张海山锐线体简" panose="02000000000000000000" charset="-122"/>
                <a:sym typeface="+mn-ea"/>
              </a:rPr>
              <a:t>这里可以添加主要内容这里可以添加主要内容里可以添内容</a:t>
            </a:r>
          </a:p>
        </p:txBody>
      </p:sp>
      <p:sp>
        <p:nvSpPr>
          <p:cNvPr id="20" name="文本框 19"/>
          <p:cNvSpPr txBox="1"/>
          <p:nvPr/>
        </p:nvSpPr>
        <p:spPr>
          <a:xfrm>
            <a:off x="7983855" y="2174240"/>
            <a:ext cx="2908300" cy="822960"/>
          </a:xfrm>
          <a:prstGeom prst="rect">
            <a:avLst/>
          </a:prstGeom>
          <a:noFill/>
        </p:spPr>
        <p:txBody>
          <a:bodyPr wrap="square" rtlCol="0">
            <a:spAutoFit/>
          </a:bodyPr>
          <a:lstStyle/>
          <a:p>
            <a:pPr algn="l">
              <a:lnSpc>
                <a:spcPct val="150000"/>
              </a:lnSpc>
            </a:pPr>
            <a:r>
              <a:rPr lang="zh-CN" altLang="en-US" sz="1600" b="1" dirty="0">
                <a:solidFill>
                  <a:srgbClr val="D63850"/>
                </a:solidFill>
                <a:latin typeface="张海山锐线体简" panose="02000000000000000000" charset="-122"/>
                <a:ea typeface="张海山锐线体简" panose="02000000000000000000" charset="-122"/>
                <a:sym typeface="+mn-ea"/>
              </a:rPr>
              <a:t>这里可以添加主要内容这里可以添加主要内容里可以添内容</a:t>
            </a:r>
          </a:p>
        </p:txBody>
      </p:sp>
      <p:sp>
        <p:nvSpPr>
          <p:cNvPr id="22" name="文本框 21"/>
          <p:cNvSpPr txBox="1"/>
          <p:nvPr/>
        </p:nvSpPr>
        <p:spPr>
          <a:xfrm>
            <a:off x="7914005" y="5405755"/>
            <a:ext cx="2908300" cy="822960"/>
          </a:xfrm>
          <a:prstGeom prst="rect">
            <a:avLst/>
          </a:prstGeom>
          <a:noFill/>
        </p:spPr>
        <p:txBody>
          <a:bodyPr wrap="square" rtlCol="0">
            <a:spAutoFit/>
          </a:bodyPr>
          <a:lstStyle/>
          <a:p>
            <a:pPr algn="l">
              <a:lnSpc>
                <a:spcPct val="150000"/>
              </a:lnSpc>
            </a:pPr>
            <a:r>
              <a:rPr lang="zh-CN" altLang="en-US" sz="1600" b="1" dirty="0">
                <a:solidFill>
                  <a:srgbClr val="D63850"/>
                </a:solidFill>
                <a:latin typeface="张海山锐线体简" panose="02000000000000000000" charset="-122"/>
                <a:ea typeface="张海山锐线体简" panose="02000000000000000000" charset="-122"/>
                <a:sym typeface="+mn-ea"/>
              </a:rPr>
              <a:t>这里可以添加主要内容这里可以添加主要内容里可以添内容</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24799" t="11172" r="24800" b="12167"/>
          <a:stretch>
            <a:fillRect/>
          </a:stretch>
        </p:blipFill>
        <p:spPr>
          <a:xfrm rot="17117585" flipV="1">
            <a:off x="-878840" y="-970915"/>
            <a:ext cx="2388870" cy="2044065"/>
          </a:xfrm>
          <a:prstGeom prst="rect">
            <a:avLst/>
          </a:prstGeom>
        </p:spPr>
      </p:pic>
      <p:grpSp>
        <p:nvGrpSpPr>
          <p:cNvPr id="6" name="组合 5"/>
          <p:cNvGrpSpPr/>
          <p:nvPr/>
        </p:nvGrpSpPr>
        <p:grpSpPr>
          <a:xfrm>
            <a:off x="1338580" y="408305"/>
            <a:ext cx="5168265" cy="1064895"/>
            <a:chOff x="2065" y="751"/>
            <a:chExt cx="8139" cy="1677"/>
          </a:xfrm>
        </p:grpSpPr>
        <p:sp>
          <p:nvSpPr>
            <p:cNvPr id="5" name="文本框 4"/>
            <p:cNvSpPr txBox="1"/>
            <p:nvPr/>
          </p:nvSpPr>
          <p:spPr>
            <a:xfrm>
              <a:off x="2204" y="751"/>
              <a:ext cx="3246" cy="624"/>
            </a:xfrm>
            <a:prstGeom prst="rect">
              <a:avLst/>
            </a:prstGeom>
            <a:noFill/>
          </p:spPr>
          <p:txBody>
            <a:bodyPr wrap="square" rtlCol="0">
              <a:spAutoFit/>
            </a:bodyPr>
            <a:lstStyle/>
            <a:p>
              <a:r>
                <a:rPr lang="en-US" altLang="zh-CN" sz="2000" b="1">
                  <a:solidFill>
                    <a:srgbClr val="996633"/>
                  </a:solidFill>
                  <a:latin typeface="幼圆" panose="02010509060101010101" charset="-122"/>
                  <a:ea typeface="幼圆" panose="02010509060101010101" charset="-122"/>
                </a:rPr>
                <a:t>PART 3</a:t>
              </a:r>
            </a:p>
          </p:txBody>
        </p:sp>
        <p:sp>
          <p:nvSpPr>
            <p:cNvPr id="17" name="文本框 16"/>
            <p:cNvSpPr txBox="1"/>
            <p:nvPr/>
          </p:nvSpPr>
          <p:spPr>
            <a:xfrm>
              <a:off x="2065" y="1228"/>
              <a:ext cx="8139" cy="1200"/>
            </a:xfrm>
            <a:prstGeom prst="rect">
              <a:avLst/>
            </a:prstGeom>
            <a:noFill/>
          </p:spPr>
          <p:txBody>
            <a:bodyPr wrap="square" rtlCol="0">
              <a:spAutoFit/>
            </a:bodyPr>
            <a:lstStyle/>
            <a:p>
              <a:pPr algn="l"/>
              <a:r>
                <a:rPr lang="zh-CN" altLang="en-US" sz="2800">
                  <a:solidFill>
                    <a:srgbClr val="996633"/>
                  </a:solidFill>
                  <a:latin typeface="幼圆" panose="02010509060101010101" charset="-122"/>
                  <a:ea typeface="幼圆" panose="02010509060101010101" charset="-122"/>
                </a:rPr>
                <a:t>点击此处添加标题</a:t>
              </a:r>
            </a:p>
            <a:p>
              <a:pPr algn="l"/>
              <a:r>
                <a:rPr lang="zh-CN" altLang="en-US" sz="1600" b="1" spc="300">
                  <a:solidFill>
                    <a:srgbClr val="996633"/>
                  </a:solidFill>
                  <a:uFillTx/>
                  <a:latin typeface="幼圆" panose="02010509060101010101" charset="-122"/>
                  <a:ea typeface="幼圆" panose="02010509060101010101" charset="-122"/>
                </a:rPr>
                <a:t>Click here to add title</a:t>
              </a:r>
            </a:p>
          </p:txBody>
        </p:sp>
      </p:grpSp>
      <p:pic>
        <p:nvPicPr>
          <p:cNvPr id="7" name="图片 6"/>
          <p:cNvPicPr>
            <a:picLocks noChangeAspect="1"/>
          </p:cNvPicPr>
          <p:nvPr/>
        </p:nvPicPr>
        <p:blipFill rotWithShape="1">
          <a:blip r:embed="rId3" cstate="print">
            <a:lum bright="-6000" contrast="6000"/>
            <a:extLst>
              <a:ext uri="{28A0092B-C50C-407E-A947-70E740481C1C}">
                <a14:useLocalDpi xmlns:a14="http://schemas.microsoft.com/office/drawing/2010/main" val="0"/>
              </a:ext>
            </a:extLst>
          </a:blip>
          <a:srcRect l="17519" t="5199" r="17519" b="6193"/>
          <a:stretch>
            <a:fillRect/>
          </a:stretch>
        </p:blipFill>
        <p:spPr>
          <a:xfrm flipH="1">
            <a:off x="10574020" y="5619750"/>
            <a:ext cx="1466215" cy="1125220"/>
          </a:xfrm>
          <a:prstGeom prst="rect">
            <a:avLst/>
          </a:prstGeom>
        </p:spPr>
      </p:pic>
      <p:grpSp>
        <p:nvGrpSpPr>
          <p:cNvPr id="2" name="组合 1"/>
          <p:cNvGrpSpPr/>
          <p:nvPr/>
        </p:nvGrpSpPr>
        <p:grpSpPr>
          <a:xfrm>
            <a:off x="4090670" y="2888615"/>
            <a:ext cx="4025265" cy="3685540"/>
            <a:chOff x="6442" y="4549"/>
            <a:chExt cx="6339" cy="5804"/>
          </a:xfrm>
        </p:grpSpPr>
        <p:sp>
          <p:nvSpPr>
            <p:cNvPr id="3" name="Freeform 25"/>
            <p:cNvSpPr/>
            <p:nvPr/>
          </p:nvSpPr>
          <p:spPr bwMode="auto">
            <a:xfrm>
              <a:off x="7620" y="4767"/>
              <a:ext cx="2340" cy="2435"/>
            </a:xfrm>
            <a:custGeom>
              <a:avLst/>
              <a:gdLst>
                <a:gd name="T0" fmla="*/ 910267 w 968"/>
                <a:gd name="T1" fmla="*/ 1546225 h 1008"/>
                <a:gd name="T2" fmla="*/ 217973 w 968"/>
                <a:gd name="T3" fmla="*/ 0 h 1008"/>
                <a:gd name="T4" fmla="*/ 1029999 w 968"/>
                <a:gd name="T5" fmla="*/ 1467993 h 1008"/>
                <a:gd name="T6" fmla="*/ 606333 w 968"/>
                <a:gd name="T7" fmla="*/ 662668 h 1008"/>
                <a:gd name="T8" fmla="*/ 910267 w 968"/>
                <a:gd name="T9" fmla="*/ 1546225 h 1008"/>
                <a:gd name="T10" fmla="*/ 0 60000 65536"/>
                <a:gd name="T11" fmla="*/ 0 60000 65536"/>
                <a:gd name="T12" fmla="*/ 0 60000 65536"/>
                <a:gd name="T13" fmla="*/ 0 60000 65536"/>
                <a:gd name="T14" fmla="*/ 0 60000 65536"/>
                <a:gd name="T15" fmla="*/ 0 w 968"/>
                <a:gd name="T16" fmla="*/ 0 h 1008"/>
                <a:gd name="T17" fmla="*/ 968 w 968"/>
                <a:gd name="T18" fmla="*/ 1008 h 1008"/>
              </a:gdLst>
              <a:ahLst/>
              <a:cxnLst>
                <a:cxn ang="T10">
                  <a:pos x="T0" y="T1"/>
                </a:cxn>
                <a:cxn ang="T11">
                  <a:pos x="T2" y="T3"/>
                </a:cxn>
                <a:cxn ang="T12">
                  <a:pos x="T4" y="T5"/>
                </a:cxn>
                <a:cxn ang="T13">
                  <a:pos x="T6" y="T7"/>
                </a:cxn>
                <a:cxn ang="T14">
                  <a:pos x="T8" y="T9"/>
                </a:cxn>
              </a:cxnLst>
              <a:rect l="T15" t="T16" r="T17" b="T18"/>
              <a:pathLst>
                <a:path w="968" h="1008">
                  <a:moveTo>
                    <a:pt x="593" y="1008"/>
                  </a:moveTo>
                  <a:cubicBezTo>
                    <a:pt x="593" y="1008"/>
                    <a:pt x="0" y="806"/>
                    <a:pt x="142" y="0"/>
                  </a:cubicBezTo>
                  <a:cubicBezTo>
                    <a:pt x="142" y="0"/>
                    <a:pt x="968" y="186"/>
                    <a:pt x="671" y="957"/>
                  </a:cubicBezTo>
                  <a:cubicBezTo>
                    <a:pt x="671" y="957"/>
                    <a:pt x="434" y="615"/>
                    <a:pt x="395" y="432"/>
                  </a:cubicBezTo>
                  <a:cubicBezTo>
                    <a:pt x="395" y="432"/>
                    <a:pt x="449" y="854"/>
                    <a:pt x="593" y="1008"/>
                  </a:cubicBezTo>
                  <a:close/>
                </a:path>
              </a:pathLst>
            </a:custGeom>
            <a:solidFill>
              <a:srgbClr val="D94E62"/>
            </a:solidFill>
            <a:ln>
              <a:noFill/>
            </a:ln>
          </p:spPr>
          <p:txBody>
            <a:bodyPr/>
            <a:lstStyle/>
            <a:p>
              <a:endParaRPr lang="zh-CN" altLang="en-US">
                <a:solidFill>
                  <a:schemeClr val="tx1">
                    <a:lumMod val="75000"/>
                    <a:lumOff val="25000"/>
                  </a:schemeClr>
                </a:solidFill>
              </a:endParaRPr>
            </a:p>
          </p:txBody>
        </p:sp>
        <p:sp>
          <p:nvSpPr>
            <p:cNvPr id="8" name="Freeform 19"/>
            <p:cNvSpPr/>
            <p:nvPr/>
          </p:nvSpPr>
          <p:spPr bwMode="auto">
            <a:xfrm>
              <a:off x="8955" y="4549"/>
              <a:ext cx="3050" cy="2880"/>
            </a:xfrm>
            <a:custGeom>
              <a:avLst/>
              <a:gdLst>
                <a:gd name="T0" fmla="*/ 595923 w 1261"/>
                <a:gd name="T1" fmla="*/ 1819587 h 1191"/>
                <a:gd name="T2" fmla="*/ 1012148 w 1261"/>
                <a:gd name="T3" fmla="*/ 0 h 1191"/>
                <a:gd name="T4" fmla="*/ 752583 w 1261"/>
                <a:gd name="T5" fmla="*/ 1828800 h 1191"/>
                <a:gd name="T6" fmla="*/ 913851 w 1261"/>
                <a:gd name="T7" fmla="*/ 839927 h 1191"/>
                <a:gd name="T8" fmla="*/ 595923 w 1261"/>
                <a:gd name="T9" fmla="*/ 1819587 h 1191"/>
                <a:gd name="T10" fmla="*/ 0 60000 65536"/>
                <a:gd name="T11" fmla="*/ 0 60000 65536"/>
                <a:gd name="T12" fmla="*/ 0 60000 65536"/>
                <a:gd name="T13" fmla="*/ 0 60000 65536"/>
                <a:gd name="T14" fmla="*/ 0 60000 65536"/>
                <a:gd name="T15" fmla="*/ 0 w 1261"/>
                <a:gd name="T16" fmla="*/ 0 h 1191"/>
                <a:gd name="T17" fmla="*/ 1261 w 1261"/>
                <a:gd name="T18" fmla="*/ 1191 h 1191"/>
              </a:gdLst>
              <a:ahLst/>
              <a:cxnLst>
                <a:cxn ang="T10">
                  <a:pos x="T0" y="T1"/>
                </a:cxn>
                <a:cxn ang="T11">
                  <a:pos x="T2" y="T3"/>
                </a:cxn>
                <a:cxn ang="T12">
                  <a:pos x="T4" y="T5"/>
                </a:cxn>
                <a:cxn ang="T13">
                  <a:pos x="T6" y="T7"/>
                </a:cxn>
                <a:cxn ang="T14">
                  <a:pos x="T8" y="T9"/>
                </a:cxn>
              </a:cxnLst>
              <a:rect l="T15" t="T16" r="T17" b="T18"/>
              <a:pathLst>
                <a:path w="1261" h="1191">
                  <a:moveTo>
                    <a:pt x="388" y="1185"/>
                  </a:moveTo>
                  <a:cubicBezTo>
                    <a:pt x="388" y="1185"/>
                    <a:pt x="0" y="614"/>
                    <a:pt x="659" y="0"/>
                  </a:cubicBezTo>
                  <a:cubicBezTo>
                    <a:pt x="659" y="0"/>
                    <a:pt x="1261" y="709"/>
                    <a:pt x="490" y="1191"/>
                  </a:cubicBezTo>
                  <a:cubicBezTo>
                    <a:pt x="490" y="1191"/>
                    <a:pt x="508" y="734"/>
                    <a:pt x="595" y="547"/>
                  </a:cubicBezTo>
                  <a:cubicBezTo>
                    <a:pt x="595" y="547"/>
                    <a:pt x="363" y="953"/>
                    <a:pt x="388" y="1185"/>
                  </a:cubicBezTo>
                  <a:close/>
                </a:path>
              </a:pathLst>
            </a:custGeom>
            <a:solidFill>
              <a:srgbClr val="D94E62"/>
            </a:solidFill>
            <a:ln>
              <a:noFill/>
            </a:ln>
          </p:spPr>
          <p:txBody>
            <a:bodyPr/>
            <a:lstStyle/>
            <a:p>
              <a:endParaRPr lang="zh-CN" altLang="en-US">
                <a:solidFill>
                  <a:schemeClr val="tx1">
                    <a:lumMod val="75000"/>
                    <a:lumOff val="25000"/>
                  </a:schemeClr>
                </a:solidFill>
              </a:endParaRPr>
            </a:p>
          </p:txBody>
        </p:sp>
        <p:sp>
          <p:nvSpPr>
            <p:cNvPr id="9" name="Freeform 21"/>
            <p:cNvSpPr/>
            <p:nvPr/>
          </p:nvSpPr>
          <p:spPr bwMode="auto">
            <a:xfrm>
              <a:off x="10527" y="6334"/>
              <a:ext cx="2255" cy="2210"/>
            </a:xfrm>
            <a:custGeom>
              <a:avLst/>
              <a:gdLst>
                <a:gd name="T0" fmla="*/ 0 w 933"/>
                <a:gd name="T1" fmla="*/ 769925 h 915"/>
                <a:gd name="T2" fmla="*/ 1431925 w 933"/>
                <a:gd name="T3" fmla="*/ 317479 h 915"/>
                <a:gd name="T4" fmla="*/ 56786 w 933"/>
                <a:gd name="T5" fmla="*/ 881887 h 915"/>
                <a:gd name="T6" fmla="*/ 808815 w 933"/>
                <a:gd name="T7" fmla="*/ 592014 h 915"/>
                <a:gd name="T8" fmla="*/ 0 w 933"/>
                <a:gd name="T9" fmla="*/ 769925 h 915"/>
                <a:gd name="T10" fmla="*/ 0 60000 65536"/>
                <a:gd name="T11" fmla="*/ 0 60000 65536"/>
                <a:gd name="T12" fmla="*/ 0 60000 65536"/>
                <a:gd name="T13" fmla="*/ 0 60000 65536"/>
                <a:gd name="T14" fmla="*/ 0 60000 65536"/>
                <a:gd name="T15" fmla="*/ 0 w 933"/>
                <a:gd name="T16" fmla="*/ 0 h 915"/>
                <a:gd name="T17" fmla="*/ 933 w 933"/>
                <a:gd name="T18" fmla="*/ 915 h 915"/>
              </a:gdLst>
              <a:ahLst/>
              <a:cxnLst>
                <a:cxn ang="T10">
                  <a:pos x="T0" y="T1"/>
                </a:cxn>
                <a:cxn ang="T11">
                  <a:pos x="T2" y="T3"/>
                </a:cxn>
                <a:cxn ang="T12">
                  <a:pos x="T4" y="T5"/>
                </a:cxn>
                <a:cxn ang="T13">
                  <a:pos x="T6" y="T7"/>
                </a:cxn>
                <a:cxn ang="T14">
                  <a:pos x="T8" y="T9"/>
                </a:cxn>
              </a:cxnLst>
              <a:rect l="T15" t="T16" r="T17" b="T18"/>
              <a:pathLst>
                <a:path w="933" h="915">
                  <a:moveTo>
                    <a:pt x="0" y="502"/>
                  </a:moveTo>
                  <a:cubicBezTo>
                    <a:pt x="0" y="502"/>
                    <a:pt x="238" y="0"/>
                    <a:pt x="933" y="207"/>
                  </a:cubicBezTo>
                  <a:cubicBezTo>
                    <a:pt x="933" y="207"/>
                    <a:pt x="686" y="915"/>
                    <a:pt x="37" y="575"/>
                  </a:cubicBezTo>
                  <a:cubicBezTo>
                    <a:pt x="37" y="575"/>
                    <a:pt x="362" y="402"/>
                    <a:pt x="527" y="386"/>
                  </a:cubicBezTo>
                  <a:cubicBezTo>
                    <a:pt x="527" y="386"/>
                    <a:pt x="151" y="390"/>
                    <a:pt x="0" y="502"/>
                  </a:cubicBezTo>
                  <a:close/>
                </a:path>
              </a:pathLst>
            </a:custGeom>
            <a:solidFill>
              <a:srgbClr val="D94E62"/>
            </a:solidFill>
            <a:ln>
              <a:noFill/>
            </a:ln>
          </p:spPr>
          <p:txBody>
            <a:bodyPr/>
            <a:lstStyle/>
            <a:p>
              <a:endParaRPr lang="zh-CN" altLang="en-US">
                <a:solidFill>
                  <a:schemeClr val="tx1">
                    <a:lumMod val="75000"/>
                    <a:lumOff val="25000"/>
                  </a:schemeClr>
                </a:solidFill>
              </a:endParaRPr>
            </a:p>
          </p:txBody>
        </p:sp>
        <p:sp>
          <p:nvSpPr>
            <p:cNvPr id="10" name="Freeform 23"/>
            <p:cNvSpPr/>
            <p:nvPr/>
          </p:nvSpPr>
          <p:spPr bwMode="auto">
            <a:xfrm>
              <a:off x="6442" y="5872"/>
              <a:ext cx="2342" cy="2475"/>
            </a:xfrm>
            <a:custGeom>
              <a:avLst/>
              <a:gdLst>
                <a:gd name="T0" fmla="*/ 1481347 w 969"/>
                <a:gd name="T1" fmla="*/ 1077905 h 1025"/>
                <a:gd name="T2" fmla="*/ 0 w 969"/>
                <a:gd name="T3" fmla="*/ 763580 h 1025"/>
                <a:gd name="T4" fmla="*/ 1487487 w 969"/>
                <a:gd name="T5" fmla="*/ 950641 h 1025"/>
                <a:gd name="T6" fmla="*/ 683108 w 969"/>
                <a:gd name="T7" fmla="*/ 832578 h 1025"/>
                <a:gd name="T8" fmla="*/ 1481347 w 969"/>
                <a:gd name="T9" fmla="*/ 1077905 h 1025"/>
                <a:gd name="T10" fmla="*/ 0 60000 65536"/>
                <a:gd name="T11" fmla="*/ 0 60000 65536"/>
                <a:gd name="T12" fmla="*/ 0 60000 65536"/>
                <a:gd name="T13" fmla="*/ 0 60000 65536"/>
                <a:gd name="T14" fmla="*/ 0 60000 65536"/>
                <a:gd name="T15" fmla="*/ 0 w 969"/>
                <a:gd name="T16" fmla="*/ 0 h 1025"/>
                <a:gd name="T17" fmla="*/ 969 w 969"/>
                <a:gd name="T18" fmla="*/ 1025 h 1025"/>
              </a:gdLst>
              <a:ahLst/>
              <a:cxnLst>
                <a:cxn ang="T10">
                  <a:pos x="T0" y="T1"/>
                </a:cxn>
                <a:cxn ang="T11">
                  <a:pos x="T2" y="T3"/>
                </a:cxn>
                <a:cxn ang="T12">
                  <a:pos x="T4" y="T5"/>
                </a:cxn>
                <a:cxn ang="T13">
                  <a:pos x="T6" y="T7"/>
                </a:cxn>
                <a:cxn ang="T14">
                  <a:pos x="T8" y="T9"/>
                </a:cxn>
              </a:cxnLst>
              <a:rect l="T15" t="T16" r="T17" b="T18"/>
              <a:pathLst>
                <a:path w="969" h="1025">
                  <a:moveTo>
                    <a:pt x="965" y="703"/>
                  </a:moveTo>
                  <a:cubicBezTo>
                    <a:pt x="965" y="703"/>
                    <a:pt x="507" y="1025"/>
                    <a:pt x="0" y="498"/>
                  </a:cubicBezTo>
                  <a:cubicBezTo>
                    <a:pt x="0" y="498"/>
                    <a:pt x="568" y="0"/>
                    <a:pt x="969" y="620"/>
                  </a:cubicBezTo>
                  <a:cubicBezTo>
                    <a:pt x="969" y="620"/>
                    <a:pt x="598" y="611"/>
                    <a:pt x="445" y="543"/>
                  </a:cubicBezTo>
                  <a:cubicBezTo>
                    <a:pt x="445" y="543"/>
                    <a:pt x="777" y="726"/>
                    <a:pt x="965" y="703"/>
                  </a:cubicBezTo>
                  <a:close/>
                </a:path>
              </a:pathLst>
            </a:custGeom>
            <a:solidFill>
              <a:srgbClr val="D94E62"/>
            </a:solidFill>
            <a:ln>
              <a:noFill/>
            </a:ln>
          </p:spPr>
          <p:txBody>
            <a:bodyPr/>
            <a:lstStyle/>
            <a:p>
              <a:endParaRPr lang="zh-CN" altLang="en-US">
                <a:solidFill>
                  <a:schemeClr val="tx1">
                    <a:lumMod val="75000"/>
                    <a:lumOff val="25000"/>
                  </a:schemeClr>
                </a:solidFill>
              </a:endParaRPr>
            </a:p>
          </p:txBody>
        </p:sp>
        <p:sp>
          <p:nvSpPr>
            <p:cNvPr id="11" name="任意多边形 41"/>
            <p:cNvSpPr/>
            <p:nvPr/>
          </p:nvSpPr>
          <p:spPr bwMode="auto">
            <a:xfrm>
              <a:off x="7075" y="7199"/>
              <a:ext cx="5290" cy="3155"/>
            </a:xfrm>
            <a:custGeom>
              <a:avLst/>
              <a:gdLst>
                <a:gd name="T0" fmla="*/ 1574133 w 3359497"/>
                <a:gd name="T1" fmla="*/ 628 h 2003589"/>
                <a:gd name="T2" fmla="*/ 1595391 w 3359497"/>
                <a:gd name="T3" fmla="*/ 4973 h 2003589"/>
                <a:gd name="T4" fmla="*/ 1779637 w 3359497"/>
                <a:gd name="T5" fmla="*/ 442549 h 2003589"/>
                <a:gd name="T6" fmla="*/ 1997662 w 3359497"/>
                <a:gd name="T7" fmla="*/ 284408 h 2003589"/>
                <a:gd name="T8" fmla="*/ 2114352 w 3359497"/>
                <a:gd name="T9" fmla="*/ 261378 h 2003589"/>
                <a:gd name="T10" fmla="*/ 1880973 w 3359497"/>
                <a:gd name="T11" fmla="*/ 804893 h 2003589"/>
                <a:gd name="T12" fmla="*/ 1884277 w 3359497"/>
                <a:gd name="T13" fmla="*/ 1543848 h 2003589"/>
                <a:gd name="T14" fmla="*/ 1898285 w 3359497"/>
                <a:gd name="T15" fmla="*/ 1633368 h 2003589"/>
                <a:gd name="T16" fmla="*/ 1979322 w 3359497"/>
                <a:gd name="T17" fmla="*/ 1635156 h 2003589"/>
                <a:gd name="T18" fmla="*/ 3345011 w 3359497"/>
                <a:gd name="T19" fmla="*/ 1968344 h 2003589"/>
                <a:gd name="T20" fmla="*/ 3359150 w 3359497"/>
                <a:gd name="T21" fmla="*/ 2003425 h 2003589"/>
                <a:gd name="T22" fmla="*/ 3162756 w 3359497"/>
                <a:gd name="T23" fmla="*/ 1955598 h 2003589"/>
                <a:gd name="T24" fmla="*/ 1664946 w 3359497"/>
                <a:gd name="T25" fmla="*/ 1830939 h 2003589"/>
                <a:gd name="T26" fmla="*/ 167137 w 3359497"/>
                <a:gd name="T27" fmla="*/ 1955598 h 2003589"/>
                <a:gd name="T28" fmla="*/ 0 w 3359497"/>
                <a:gd name="T29" fmla="*/ 1996301 h 2003589"/>
                <a:gd name="T30" fmla="*/ 11266 w 3359497"/>
                <a:gd name="T31" fmla="*/ 1968344 h 2003589"/>
                <a:gd name="T32" fmla="*/ 1376956 w 3359497"/>
                <a:gd name="T33" fmla="*/ 1635156 h 2003589"/>
                <a:gd name="T34" fmla="*/ 1517951 w 3359497"/>
                <a:gd name="T35" fmla="*/ 1632044 h 2003589"/>
                <a:gd name="T36" fmla="*/ 1522944 w 3359497"/>
                <a:gd name="T37" fmla="*/ 1578938 h 2003589"/>
                <a:gd name="T38" fmla="*/ 1552401 w 3359497"/>
                <a:gd name="T39" fmla="*/ 993741 h 2003589"/>
                <a:gd name="T40" fmla="*/ 1217686 w 3359497"/>
                <a:gd name="T41" fmla="*/ 594549 h 2003589"/>
                <a:gd name="T42" fmla="*/ 1154735 w 3359497"/>
                <a:gd name="T43" fmla="*/ 454832 h 2003589"/>
                <a:gd name="T44" fmla="*/ 1363548 w 3359497"/>
                <a:gd name="T45" fmla="*/ 563842 h 2003589"/>
                <a:gd name="T46" fmla="*/ 1143988 w 3359497"/>
                <a:gd name="T47" fmla="*/ 312043 h 2003589"/>
                <a:gd name="T48" fmla="*/ 1148594 w 3359497"/>
                <a:gd name="T49" fmla="*/ 196893 h 2003589"/>
                <a:gd name="T50" fmla="*/ 1418821 w 3359497"/>
                <a:gd name="T51" fmla="*/ 444085 h 2003589"/>
                <a:gd name="T52" fmla="*/ 1256071 w 3359497"/>
                <a:gd name="T53" fmla="*/ 77135 h 2003589"/>
                <a:gd name="T54" fmla="*/ 1392720 w 3359497"/>
                <a:gd name="T55" fmla="*/ 180003 h 2003589"/>
                <a:gd name="T56" fmla="*/ 1576967 w 3359497"/>
                <a:gd name="T57" fmla="*/ 295155 h 2003589"/>
                <a:gd name="T58" fmla="*/ 1574133 w 3359497"/>
                <a:gd name="T59" fmla="*/ 628 h 200358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359497"/>
                <a:gd name="T91" fmla="*/ 0 h 2003589"/>
                <a:gd name="T92" fmla="*/ 3359497 w 3359497"/>
                <a:gd name="T93" fmla="*/ 2003589 h 2003589"/>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359497" h="2003589">
                  <a:moveTo>
                    <a:pt x="1574296" y="628"/>
                  </a:moveTo>
                  <a:cubicBezTo>
                    <a:pt x="1580081" y="-929"/>
                    <a:pt x="1587111" y="367"/>
                    <a:pt x="1595556" y="4973"/>
                  </a:cubicBezTo>
                  <a:cubicBezTo>
                    <a:pt x="1663120" y="43360"/>
                    <a:pt x="1687689" y="424160"/>
                    <a:pt x="1779821" y="442585"/>
                  </a:cubicBezTo>
                  <a:cubicBezTo>
                    <a:pt x="1873489" y="462547"/>
                    <a:pt x="1973299" y="341244"/>
                    <a:pt x="1997868" y="284431"/>
                  </a:cubicBezTo>
                  <a:cubicBezTo>
                    <a:pt x="2022436" y="229153"/>
                    <a:pt x="2099214" y="199980"/>
                    <a:pt x="2114570" y="261399"/>
                  </a:cubicBezTo>
                  <a:cubicBezTo>
                    <a:pt x="2129925" y="321282"/>
                    <a:pt x="1977906" y="405734"/>
                    <a:pt x="1881167" y="804959"/>
                  </a:cubicBezTo>
                  <a:cubicBezTo>
                    <a:pt x="1828263" y="1024125"/>
                    <a:pt x="1852051" y="1320439"/>
                    <a:pt x="1884472" y="1543974"/>
                  </a:cubicBezTo>
                  <a:lnTo>
                    <a:pt x="1898481" y="1633502"/>
                  </a:lnTo>
                  <a:lnTo>
                    <a:pt x="1979526" y="1635290"/>
                  </a:lnTo>
                  <a:cubicBezTo>
                    <a:pt x="2663894" y="1665869"/>
                    <a:pt x="3206522" y="1798791"/>
                    <a:pt x="3345357" y="1968505"/>
                  </a:cubicBezTo>
                  <a:lnTo>
                    <a:pt x="3359497" y="2003589"/>
                  </a:lnTo>
                  <a:lnTo>
                    <a:pt x="3163083" y="1955758"/>
                  </a:lnTo>
                  <a:cubicBezTo>
                    <a:pt x="2779720" y="1878732"/>
                    <a:pt x="2250110" y="1831089"/>
                    <a:pt x="1665118" y="1831089"/>
                  </a:cubicBezTo>
                  <a:cubicBezTo>
                    <a:pt x="1080127" y="1831089"/>
                    <a:pt x="550516" y="1878732"/>
                    <a:pt x="167154" y="1955758"/>
                  </a:cubicBezTo>
                  <a:lnTo>
                    <a:pt x="0" y="1996464"/>
                  </a:lnTo>
                  <a:lnTo>
                    <a:pt x="11267" y="1968505"/>
                  </a:lnTo>
                  <a:cubicBezTo>
                    <a:pt x="150103" y="1798791"/>
                    <a:pt x="692731" y="1665869"/>
                    <a:pt x="1377098" y="1635290"/>
                  </a:cubicBezTo>
                  <a:lnTo>
                    <a:pt x="1518108" y="1632178"/>
                  </a:lnTo>
                  <a:lnTo>
                    <a:pt x="1523101" y="1579067"/>
                  </a:lnTo>
                  <a:cubicBezTo>
                    <a:pt x="1537508" y="1420976"/>
                    <a:pt x="1557600" y="1162102"/>
                    <a:pt x="1552561" y="993822"/>
                  </a:cubicBezTo>
                  <a:cubicBezTo>
                    <a:pt x="1544883" y="735862"/>
                    <a:pt x="1313016" y="662159"/>
                    <a:pt x="1217812" y="594598"/>
                  </a:cubicBezTo>
                  <a:cubicBezTo>
                    <a:pt x="1122609" y="525501"/>
                    <a:pt x="1101111" y="451798"/>
                    <a:pt x="1154854" y="454869"/>
                  </a:cubicBezTo>
                  <a:cubicBezTo>
                    <a:pt x="1207064" y="457940"/>
                    <a:pt x="1352940" y="588456"/>
                    <a:pt x="1363689" y="563888"/>
                  </a:cubicBezTo>
                  <a:cubicBezTo>
                    <a:pt x="1374438" y="539321"/>
                    <a:pt x="1199386" y="396521"/>
                    <a:pt x="1144106" y="312069"/>
                  </a:cubicBezTo>
                  <a:cubicBezTo>
                    <a:pt x="1087291" y="226083"/>
                    <a:pt x="1125680" y="204586"/>
                    <a:pt x="1148713" y="196909"/>
                  </a:cubicBezTo>
                  <a:cubicBezTo>
                    <a:pt x="1171746" y="189231"/>
                    <a:pt x="1405149" y="459476"/>
                    <a:pt x="1418968" y="444121"/>
                  </a:cubicBezTo>
                  <a:cubicBezTo>
                    <a:pt x="1432789" y="428766"/>
                    <a:pt x="1246988" y="103244"/>
                    <a:pt x="1256201" y="77141"/>
                  </a:cubicBezTo>
                  <a:cubicBezTo>
                    <a:pt x="1263878" y="51038"/>
                    <a:pt x="1311480" y="-2704"/>
                    <a:pt x="1392864" y="180018"/>
                  </a:cubicBezTo>
                  <a:cubicBezTo>
                    <a:pt x="1474248" y="362740"/>
                    <a:pt x="1603234" y="447192"/>
                    <a:pt x="1577130" y="295179"/>
                  </a:cubicBezTo>
                  <a:cubicBezTo>
                    <a:pt x="1554288" y="162168"/>
                    <a:pt x="1533798" y="11524"/>
                    <a:pt x="1574296" y="628"/>
                  </a:cubicBezTo>
                  <a:close/>
                </a:path>
              </a:pathLst>
            </a:custGeom>
            <a:solidFill>
              <a:srgbClr val="996633"/>
            </a:solidFill>
            <a:ln>
              <a:noFill/>
            </a:ln>
          </p:spPr>
          <p:txBody>
            <a:bodyPr anchor="ctr"/>
            <a:lstStyle/>
            <a:p>
              <a:endParaRPr lang="zh-CN" altLang="en-US">
                <a:solidFill>
                  <a:schemeClr val="tx1">
                    <a:lumMod val="75000"/>
                    <a:lumOff val="25000"/>
                  </a:schemeClr>
                </a:solidFill>
              </a:endParaRPr>
            </a:p>
          </p:txBody>
        </p:sp>
      </p:grpSp>
      <p:grpSp>
        <p:nvGrpSpPr>
          <p:cNvPr id="42" name="组合 41"/>
          <p:cNvGrpSpPr/>
          <p:nvPr/>
        </p:nvGrpSpPr>
        <p:grpSpPr>
          <a:xfrm>
            <a:off x="7323455" y="1884680"/>
            <a:ext cx="3060700" cy="1088390"/>
            <a:chOff x="3271" y="3200"/>
            <a:chExt cx="4820" cy="1714"/>
          </a:xfrm>
        </p:grpSpPr>
        <p:sp>
          <p:nvSpPr>
            <p:cNvPr id="43" name="文本框 42"/>
            <p:cNvSpPr txBox="1"/>
            <p:nvPr/>
          </p:nvSpPr>
          <p:spPr>
            <a:xfrm>
              <a:off x="3271" y="3200"/>
              <a:ext cx="2117" cy="576"/>
            </a:xfrm>
            <a:prstGeom prst="rect">
              <a:avLst/>
            </a:prstGeom>
            <a:noFill/>
          </p:spPr>
          <p:txBody>
            <a:bodyPr wrap="square" rtlCol="0">
              <a:spAutoFit/>
            </a:bodyPr>
            <a:lstStyle/>
            <a:p>
              <a:r>
                <a:rPr lang="en-US" altLang="zh-CN" dirty="0">
                  <a:solidFill>
                    <a:srgbClr val="996633"/>
                  </a:solidFill>
                  <a:latin typeface="张海山草泥马体" panose="02000000000000000000" charset="-122"/>
                  <a:ea typeface="张海山草泥马体" panose="02000000000000000000" charset="-122"/>
                  <a:sym typeface="方正姚体" panose="02010601030101010101" pitchFamily="2" charset="-122"/>
                </a:rPr>
                <a:t> </a:t>
              </a:r>
              <a:r>
                <a:rPr lang="zh-CN" altLang="en-US">
                  <a:solidFill>
                    <a:srgbClr val="996633"/>
                  </a:solidFill>
                  <a:latin typeface="张海山草泥马体" panose="02000000000000000000" charset="-122"/>
                  <a:ea typeface="张海山草泥马体" panose="02000000000000000000" charset="-122"/>
                  <a:sym typeface="+mn-ea"/>
                </a:rPr>
                <a:t>添加标题</a:t>
              </a:r>
            </a:p>
          </p:txBody>
        </p:sp>
        <p:sp>
          <p:nvSpPr>
            <p:cNvPr id="44" name="文本框 43"/>
            <p:cNvSpPr txBox="1"/>
            <p:nvPr/>
          </p:nvSpPr>
          <p:spPr>
            <a:xfrm>
              <a:off x="3380" y="3618"/>
              <a:ext cx="4711" cy="1296"/>
            </a:xfrm>
            <a:prstGeom prst="rect">
              <a:avLst/>
            </a:prstGeom>
            <a:noFill/>
          </p:spPr>
          <p:txBody>
            <a:bodyPr wrap="square" rtlCol="0">
              <a:spAutoFit/>
            </a:bodyPr>
            <a:lstStyle/>
            <a:p>
              <a:pPr algn="l">
                <a:lnSpc>
                  <a:spcPct val="150000"/>
                </a:lnSpc>
              </a:pPr>
              <a:r>
                <a:rPr lang="zh-CN" altLang="en-US" sz="1600" b="1" dirty="0">
                  <a:solidFill>
                    <a:srgbClr val="996633"/>
                  </a:solidFill>
                  <a:latin typeface="张海山锐线体简" panose="02000000000000000000" charset="-122"/>
                  <a:ea typeface="张海山锐线体简" panose="02000000000000000000" charset="-122"/>
                  <a:sym typeface="+mn-ea"/>
                </a:rPr>
                <a:t>这里可以添加主要内容这里可以添加主要内容里可以添内容</a:t>
              </a:r>
            </a:p>
          </p:txBody>
        </p:sp>
      </p:grpSp>
      <p:grpSp>
        <p:nvGrpSpPr>
          <p:cNvPr id="12" name="组合 11"/>
          <p:cNvGrpSpPr/>
          <p:nvPr/>
        </p:nvGrpSpPr>
        <p:grpSpPr>
          <a:xfrm>
            <a:off x="8116570" y="3728720"/>
            <a:ext cx="3060700" cy="1088390"/>
            <a:chOff x="3271" y="3200"/>
            <a:chExt cx="4820" cy="1714"/>
          </a:xfrm>
        </p:grpSpPr>
        <p:sp>
          <p:nvSpPr>
            <p:cNvPr id="13" name="文本框 12"/>
            <p:cNvSpPr txBox="1"/>
            <p:nvPr/>
          </p:nvSpPr>
          <p:spPr>
            <a:xfrm>
              <a:off x="3271" y="3200"/>
              <a:ext cx="2117" cy="576"/>
            </a:xfrm>
            <a:prstGeom prst="rect">
              <a:avLst/>
            </a:prstGeom>
            <a:noFill/>
          </p:spPr>
          <p:txBody>
            <a:bodyPr wrap="square" rtlCol="0">
              <a:spAutoFit/>
            </a:bodyPr>
            <a:lstStyle/>
            <a:p>
              <a:r>
                <a:rPr lang="en-US" altLang="zh-CN" dirty="0">
                  <a:solidFill>
                    <a:srgbClr val="D63850"/>
                  </a:solidFill>
                  <a:latin typeface="张海山草泥马体" panose="02000000000000000000" charset="-122"/>
                  <a:ea typeface="张海山草泥马体" panose="02000000000000000000" charset="-122"/>
                  <a:sym typeface="方正姚体" panose="02010601030101010101" pitchFamily="2" charset="-122"/>
                </a:rPr>
                <a:t> </a:t>
              </a:r>
              <a:r>
                <a:rPr lang="zh-CN" altLang="en-US">
                  <a:solidFill>
                    <a:srgbClr val="D63850"/>
                  </a:solidFill>
                  <a:latin typeface="张海山草泥马体" panose="02000000000000000000" charset="-122"/>
                  <a:ea typeface="张海山草泥马体" panose="02000000000000000000" charset="-122"/>
                  <a:sym typeface="+mn-ea"/>
                </a:rPr>
                <a:t>添加标题</a:t>
              </a:r>
            </a:p>
          </p:txBody>
        </p:sp>
        <p:sp>
          <p:nvSpPr>
            <p:cNvPr id="14" name="文本框 13"/>
            <p:cNvSpPr txBox="1"/>
            <p:nvPr/>
          </p:nvSpPr>
          <p:spPr>
            <a:xfrm>
              <a:off x="3380" y="3618"/>
              <a:ext cx="4711" cy="1296"/>
            </a:xfrm>
            <a:prstGeom prst="rect">
              <a:avLst/>
            </a:prstGeom>
            <a:noFill/>
          </p:spPr>
          <p:txBody>
            <a:bodyPr wrap="square" rtlCol="0">
              <a:spAutoFit/>
            </a:bodyPr>
            <a:lstStyle/>
            <a:p>
              <a:pPr algn="l">
                <a:lnSpc>
                  <a:spcPct val="150000"/>
                </a:lnSpc>
              </a:pPr>
              <a:r>
                <a:rPr lang="zh-CN" altLang="en-US" sz="1600" b="1" dirty="0">
                  <a:solidFill>
                    <a:srgbClr val="D63850"/>
                  </a:solidFill>
                  <a:latin typeface="张海山锐线体简" panose="02000000000000000000" charset="-122"/>
                  <a:ea typeface="张海山锐线体简" panose="02000000000000000000" charset="-122"/>
                  <a:sym typeface="+mn-ea"/>
                </a:rPr>
                <a:t>这里可以添加主要内容这里可以添加主要内容里可以添内容</a:t>
              </a:r>
            </a:p>
          </p:txBody>
        </p:sp>
      </p:grpSp>
      <p:grpSp>
        <p:nvGrpSpPr>
          <p:cNvPr id="15" name="组合 14"/>
          <p:cNvGrpSpPr/>
          <p:nvPr/>
        </p:nvGrpSpPr>
        <p:grpSpPr>
          <a:xfrm>
            <a:off x="1991995" y="1926590"/>
            <a:ext cx="2991485" cy="1062355"/>
            <a:chOff x="3380" y="3241"/>
            <a:chExt cx="4711" cy="1673"/>
          </a:xfrm>
        </p:grpSpPr>
        <p:sp>
          <p:nvSpPr>
            <p:cNvPr id="16" name="文本框 15"/>
            <p:cNvSpPr txBox="1"/>
            <p:nvPr/>
          </p:nvSpPr>
          <p:spPr>
            <a:xfrm>
              <a:off x="5571" y="3241"/>
              <a:ext cx="2117" cy="576"/>
            </a:xfrm>
            <a:prstGeom prst="rect">
              <a:avLst/>
            </a:prstGeom>
            <a:noFill/>
          </p:spPr>
          <p:txBody>
            <a:bodyPr wrap="square" rtlCol="0">
              <a:spAutoFit/>
            </a:bodyPr>
            <a:lstStyle/>
            <a:p>
              <a:pPr algn="r"/>
              <a:r>
                <a:rPr lang="en-US" altLang="zh-CN" dirty="0">
                  <a:solidFill>
                    <a:srgbClr val="D63850"/>
                  </a:solidFill>
                  <a:latin typeface="张海山草泥马体" panose="02000000000000000000" charset="-122"/>
                  <a:ea typeface="张海山草泥马体" panose="02000000000000000000" charset="-122"/>
                  <a:sym typeface="方正姚体" panose="02010601030101010101" pitchFamily="2" charset="-122"/>
                </a:rPr>
                <a:t> </a:t>
              </a:r>
              <a:r>
                <a:rPr lang="zh-CN" altLang="en-US">
                  <a:solidFill>
                    <a:srgbClr val="D63850"/>
                  </a:solidFill>
                  <a:latin typeface="张海山草泥马体" panose="02000000000000000000" charset="-122"/>
                  <a:ea typeface="张海山草泥马体" panose="02000000000000000000" charset="-122"/>
                  <a:sym typeface="+mn-ea"/>
                </a:rPr>
                <a:t>添加标题</a:t>
              </a:r>
            </a:p>
          </p:txBody>
        </p:sp>
        <p:sp>
          <p:nvSpPr>
            <p:cNvPr id="18" name="文本框 17"/>
            <p:cNvSpPr txBox="1"/>
            <p:nvPr/>
          </p:nvSpPr>
          <p:spPr>
            <a:xfrm>
              <a:off x="3380" y="3618"/>
              <a:ext cx="4711" cy="1296"/>
            </a:xfrm>
            <a:prstGeom prst="rect">
              <a:avLst/>
            </a:prstGeom>
            <a:noFill/>
          </p:spPr>
          <p:txBody>
            <a:bodyPr wrap="square" rtlCol="0">
              <a:spAutoFit/>
            </a:bodyPr>
            <a:lstStyle/>
            <a:p>
              <a:pPr algn="l">
                <a:lnSpc>
                  <a:spcPct val="150000"/>
                </a:lnSpc>
              </a:pPr>
              <a:r>
                <a:rPr lang="zh-CN" altLang="en-US" sz="1600" b="1" dirty="0">
                  <a:solidFill>
                    <a:srgbClr val="D63850"/>
                  </a:solidFill>
                  <a:latin typeface="张海山锐线体简" panose="02000000000000000000" charset="-122"/>
                  <a:ea typeface="张海山锐线体简" panose="02000000000000000000" charset="-122"/>
                  <a:sym typeface="+mn-ea"/>
                </a:rPr>
                <a:t>这里可以添加主要内容这里可以添加主要内容里可以添内容</a:t>
              </a:r>
            </a:p>
          </p:txBody>
        </p:sp>
      </p:grpSp>
      <p:grpSp>
        <p:nvGrpSpPr>
          <p:cNvPr id="19" name="组合 18"/>
          <p:cNvGrpSpPr/>
          <p:nvPr/>
        </p:nvGrpSpPr>
        <p:grpSpPr>
          <a:xfrm>
            <a:off x="961390" y="3754755"/>
            <a:ext cx="2991485" cy="1062355"/>
            <a:chOff x="3380" y="3241"/>
            <a:chExt cx="4711" cy="1673"/>
          </a:xfrm>
        </p:grpSpPr>
        <p:sp>
          <p:nvSpPr>
            <p:cNvPr id="20" name="文本框 19"/>
            <p:cNvSpPr txBox="1"/>
            <p:nvPr/>
          </p:nvSpPr>
          <p:spPr>
            <a:xfrm>
              <a:off x="5571" y="3241"/>
              <a:ext cx="2117" cy="576"/>
            </a:xfrm>
            <a:prstGeom prst="rect">
              <a:avLst/>
            </a:prstGeom>
            <a:noFill/>
          </p:spPr>
          <p:txBody>
            <a:bodyPr wrap="square" rtlCol="0">
              <a:spAutoFit/>
            </a:bodyPr>
            <a:lstStyle/>
            <a:p>
              <a:pPr algn="r"/>
              <a:r>
                <a:rPr lang="en-US" altLang="zh-CN" dirty="0">
                  <a:solidFill>
                    <a:srgbClr val="996633"/>
                  </a:solidFill>
                  <a:latin typeface="张海山草泥马体" panose="02000000000000000000" charset="-122"/>
                  <a:ea typeface="张海山草泥马体" panose="02000000000000000000" charset="-122"/>
                  <a:sym typeface="方正姚体" panose="02010601030101010101" pitchFamily="2" charset="-122"/>
                </a:rPr>
                <a:t> </a:t>
              </a:r>
              <a:r>
                <a:rPr lang="zh-CN" altLang="en-US">
                  <a:solidFill>
                    <a:srgbClr val="996633"/>
                  </a:solidFill>
                  <a:latin typeface="张海山草泥马体" panose="02000000000000000000" charset="-122"/>
                  <a:ea typeface="张海山草泥马体" panose="02000000000000000000" charset="-122"/>
                  <a:sym typeface="+mn-ea"/>
                </a:rPr>
                <a:t>添加标题</a:t>
              </a:r>
            </a:p>
          </p:txBody>
        </p:sp>
        <p:sp>
          <p:nvSpPr>
            <p:cNvPr id="21" name="文本框 20"/>
            <p:cNvSpPr txBox="1"/>
            <p:nvPr/>
          </p:nvSpPr>
          <p:spPr>
            <a:xfrm>
              <a:off x="3380" y="3618"/>
              <a:ext cx="4711" cy="1296"/>
            </a:xfrm>
            <a:prstGeom prst="rect">
              <a:avLst/>
            </a:prstGeom>
            <a:noFill/>
          </p:spPr>
          <p:txBody>
            <a:bodyPr wrap="square" rtlCol="0">
              <a:spAutoFit/>
            </a:bodyPr>
            <a:lstStyle/>
            <a:p>
              <a:pPr algn="l">
                <a:lnSpc>
                  <a:spcPct val="150000"/>
                </a:lnSpc>
              </a:pPr>
              <a:r>
                <a:rPr lang="zh-CN" altLang="en-US" sz="1600" b="1" dirty="0">
                  <a:solidFill>
                    <a:srgbClr val="996633"/>
                  </a:solidFill>
                  <a:latin typeface="张海山锐线体简" panose="02000000000000000000" charset="-122"/>
                  <a:ea typeface="张海山锐线体简" panose="02000000000000000000" charset="-122"/>
                  <a:sym typeface="+mn-ea"/>
                </a:rPr>
                <a:t>这里可以添加主要内容这里可以添加主要内容里可以添内容</a:t>
              </a:r>
            </a:p>
          </p:txBody>
        </p:sp>
      </p:gr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24799" t="11172" r="24800" b="12167"/>
          <a:stretch>
            <a:fillRect/>
          </a:stretch>
        </p:blipFill>
        <p:spPr>
          <a:xfrm rot="17117585" flipV="1">
            <a:off x="-878840" y="-970915"/>
            <a:ext cx="2388870" cy="2044065"/>
          </a:xfrm>
          <a:prstGeom prst="rect">
            <a:avLst/>
          </a:prstGeom>
        </p:spPr>
      </p:pic>
      <p:grpSp>
        <p:nvGrpSpPr>
          <p:cNvPr id="6" name="组合 5"/>
          <p:cNvGrpSpPr/>
          <p:nvPr/>
        </p:nvGrpSpPr>
        <p:grpSpPr>
          <a:xfrm>
            <a:off x="1338580" y="408305"/>
            <a:ext cx="5168265" cy="1064895"/>
            <a:chOff x="2065" y="751"/>
            <a:chExt cx="8139" cy="1677"/>
          </a:xfrm>
        </p:grpSpPr>
        <p:sp>
          <p:nvSpPr>
            <p:cNvPr id="5" name="文本框 4"/>
            <p:cNvSpPr txBox="1"/>
            <p:nvPr/>
          </p:nvSpPr>
          <p:spPr>
            <a:xfrm>
              <a:off x="2204" y="751"/>
              <a:ext cx="3246" cy="624"/>
            </a:xfrm>
            <a:prstGeom prst="rect">
              <a:avLst/>
            </a:prstGeom>
            <a:noFill/>
          </p:spPr>
          <p:txBody>
            <a:bodyPr wrap="square" rtlCol="0">
              <a:spAutoFit/>
            </a:bodyPr>
            <a:lstStyle/>
            <a:p>
              <a:r>
                <a:rPr lang="en-US" altLang="zh-CN" sz="2000" b="1">
                  <a:solidFill>
                    <a:srgbClr val="996633"/>
                  </a:solidFill>
                  <a:latin typeface="幼圆" panose="02010509060101010101" charset="-122"/>
                  <a:ea typeface="幼圆" panose="02010509060101010101" charset="-122"/>
                </a:rPr>
                <a:t>PART 3</a:t>
              </a:r>
            </a:p>
          </p:txBody>
        </p:sp>
        <p:sp>
          <p:nvSpPr>
            <p:cNvPr id="17" name="文本框 16"/>
            <p:cNvSpPr txBox="1"/>
            <p:nvPr/>
          </p:nvSpPr>
          <p:spPr>
            <a:xfrm>
              <a:off x="2065" y="1228"/>
              <a:ext cx="8139" cy="1200"/>
            </a:xfrm>
            <a:prstGeom prst="rect">
              <a:avLst/>
            </a:prstGeom>
            <a:noFill/>
          </p:spPr>
          <p:txBody>
            <a:bodyPr wrap="square" rtlCol="0">
              <a:spAutoFit/>
            </a:bodyPr>
            <a:lstStyle/>
            <a:p>
              <a:pPr algn="l"/>
              <a:r>
                <a:rPr lang="zh-CN" altLang="en-US" sz="2800">
                  <a:solidFill>
                    <a:srgbClr val="996633"/>
                  </a:solidFill>
                  <a:latin typeface="幼圆" panose="02010509060101010101" charset="-122"/>
                  <a:ea typeface="幼圆" panose="02010509060101010101" charset="-122"/>
                </a:rPr>
                <a:t>点击此处添加标题</a:t>
              </a:r>
            </a:p>
            <a:p>
              <a:pPr algn="l"/>
              <a:r>
                <a:rPr lang="zh-CN" altLang="en-US" sz="1600" b="1" spc="300">
                  <a:solidFill>
                    <a:srgbClr val="996633"/>
                  </a:solidFill>
                  <a:uFillTx/>
                  <a:latin typeface="幼圆" panose="02010509060101010101" charset="-122"/>
                  <a:ea typeface="幼圆" panose="02010509060101010101" charset="-122"/>
                </a:rPr>
                <a:t>Click here to add title</a:t>
              </a:r>
            </a:p>
          </p:txBody>
        </p:sp>
      </p:grpSp>
      <p:pic>
        <p:nvPicPr>
          <p:cNvPr id="7" name="图片 6"/>
          <p:cNvPicPr>
            <a:picLocks noChangeAspect="1"/>
          </p:cNvPicPr>
          <p:nvPr/>
        </p:nvPicPr>
        <p:blipFill rotWithShape="1">
          <a:blip r:embed="rId3" cstate="print">
            <a:lum bright="-6000" contrast="6000"/>
            <a:extLst>
              <a:ext uri="{28A0092B-C50C-407E-A947-70E740481C1C}">
                <a14:useLocalDpi xmlns:a14="http://schemas.microsoft.com/office/drawing/2010/main" val="0"/>
              </a:ext>
            </a:extLst>
          </a:blip>
          <a:srcRect l="17519" t="5199" r="17519" b="6193"/>
          <a:stretch>
            <a:fillRect/>
          </a:stretch>
        </p:blipFill>
        <p:spPr>
          <a:xfrm flipH="1">
            <a:off x="10574020" y="5619750"/>
            <a:ext cx="1466215" cy="1125220"/>
          </a:xfrm>
          <a:prstGeom prst="rect">
            <a:avLst/>
          </a:prstGeom>
        </p:spPr>
      </p:pic>
      <p:grpSp>
        <p:nvGrpSpPr>
          <p:cNvPr id="2" name="组合 1"/>
          <p:cNvGrpSpPr/>
          <p:nvPr/>
        </p:nvGrpSpPr>
        <p:grpSpPr>
          <a:xfrm>
            <a:off x="1439545" y="2251075"/>
            <a:ext cx="9213850" cy="1235075"/>
            <a:chOff x="2267" y="3545"/>
            <a:chExt cx="14510" cy="1945"/>
          </a:xfrm>
        </p:grpSpPr>
        <p:sp>
          <p:nvSpPr>
            <p:cNvPr id="19" name="任意多边形 61"/>
            <p:cNvSpPr>
              <a:spLocks noChangeArrowheads="1"/>
            </p:cNvSpPr>
            <p:nvPr/>
          </p:nvSpPr>
          <p:spPr bwMode="auto">
            <a:xfrm rot="10800000">
              <a:off x="2329" y="3545"/>
              <a:ext cx="1709" cy="1945"/>
            </a:xfrm>
            <a:custGeom>
              <a:avLst/>
              <a:gdLst>
                <a:gd name="T0" fmla="*/ 909699 w 826161"/>
                <a:gd name="T1" fmla="*/ 1109304 h 940604"/>
                <a:gd name="T2" fmla="*/ 65514 w 826161"/>
                <a:gd name="T3" fmla="*/ 1109304 h 940604"/>
                <a:gd name="T4" fmla="*/ 0 w 826161"/>
                <a:gd name="T5" fmla="*/ 1043849 h 940604"/>
                <a:gd name="T6" fmla="*/ 0 w 826161"/>
                <a:gd name="T7" fmla="*/ 200425 h 940604"/>
                <a:gd name="T8" fmla="*/ 65514 w 826161"/>
                <a:gd name="T9" fmla="*/ 134968 h 940604"/>
                <a:gd name="T10" fmla="*/ 409255 w 826161"/>
                <a:gd name="T11" fmla="*/ 134968 h 940604"/>
                <a:gd name="T12" fmla="*/ 487608 w 826161"/>
                <a:gd name="T13" fmla="*/ 0 h 940604"/>
                <a:gd name="T14" fmla="*/ 565960 w 826161"/>
                <a:gd name="T15" fmla="*/ 134968 h 940604"/>
                <a:gd name="T16" fmla="*/ 909699 w 826161"/>
                <a:gd name="T17" fmla="*/ 134968 h 940604"/>
                <a:gd name="T18" fmla="*/ 975214 w 826161"/>
                <a:gd name="T19" fmla="*/ 200425 h 940604"/>
                <a:gd name="T20" fmla="*/ 975214 w 826161"/>
                <a:gd name="T21" fmla="*/ 1043849 h 940604"/>
                <a:gd name="T22" fmla="*/ 909699 w 826161"/>
                <a:gd name="T23" fmla="*/ 1109304 h 9406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26161"/>
                <a:gd name="T37" fmla="*/ 0 h 940604"/>
                <a:gd name="T38" fmla="*/ 826161 w 826161"/>
                <a:gd name="T39" fmla="*/ 940604 h 9406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26161" h="940604">
                  <a:moveTo>
                    <a:pt x="770660" y="940604"/>
                  </a:moveTo>
                  <a:lnTo>
                    <a:pt x="55501" y="940604"/>
                  </a:lnTo>
                  <a:cubicBezTo>
                    <a:pt x="24849" y="940604"/>
                    <a:pt x="0" y="915755"/>
                    <a:pt x="0" y="885103"/>
                  </a:cubicBezTo>
                  <a:lnTo>
                    <a:pt x="0" y="169944"/>
                  </a:lnTo>
                  <a:cubicBezTo>
                    <a:pt x="0" y="139292"/>
                    <a:pt x="24849" y="114443"/>
                    <a:pt x="55501" y="114443"/>
                  </a:cubicBezTo>
                  <a:lnTo>
                    <a:pt x="346704" y="114443"/>
                  </a:lnTo>
                  <a:lnTo>
                    <a:pt x="413081" y="0"/>
                  </a:lnTo>
                  <a:lnTo>
                    <a:pt x="479458" y="114443"/>
                  </a:lnTo>
                  <a:lnTo>
                    <a:pt x="770660" y="114443"/>
                  </a:lnTo>
                  <a:cubicBezTo>
                    <a:pt x="801312" y="114443"/>
                    <a:pt x="826161" y="139292"/>
                    <a:pt x="826161" y="169944"/>
                  </a:cubicBezTo>
                  <a:lnTo>
                    <a:pt x="826161" y="885103"/>
                  </a:lnTo>
                  <a:cubicBezTo>
                    <a:pt x="826161" y="915755"/>
                    <a:pt x="801312" y="940604"/>
                    <a:pt x="770660" y="940604"/>
                  </a:cubicBezTo>
                  <a:close/>
                </a:path>
              </a:pathLst>
            </a:custGeom>
            <a:solidFill>
              <a:srgbClr val="D94E62"/>
            </a:solidFill>
            <a:ln w="28575" cap="flat" cmpd="sng">
              <a:noFill/>
              <a:bevel/>
            </a:ln>
          </p:spPr>
          <p:txBody>
            <a:bodyPr anchor="ctr"/>
            <a:lstStyle/>
            <a:p>
              <a:endParaRPr lang="zh-CN" altLang="en-US">
                <a:solidFill>
                  <a:srgbClr val="ED1B24"/>
                </a:solidFill>
              </a:endParaRPr>
            </a:p>
          </p:txBody>
        </p:sp>
        <p:sp>
          <p:nvSpPr>
            <p:cNvPr id="20" name="文本框 63"/>
            <p:cNvSpPr>
              <a:spLocks noChangeArrowheads="1"/>
            </p:cNvSpPr>
            <p:nvPr/>
          </p:nvSpPr>
          <p:spPr bwMode="auto">
            <a:xfrm>
              <a:off x="2267" y="3899"/>
              <a:ext cx="1833"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sym typeface="Calibri" panose="020F0502020204030204" charset="0"/>
                </a:defRPr>
              </a:lvl9pPr>
            </a:lstStyle>
            <a:p>
              <a:pPr algn="ctr" eaLnBrk="1" hangingPunct="1">
                <a:lnSpc>
                  <a:spcPct val="100000"/>
                </a:lnSpc>
                <a:spcBef>
                  <a:spcPct val="0"/>
                </a:spcBef>
                <a:buFont typeface="Arial" panose="020B0604020202020204" pitchFamily="34" charset="0"/>
                <a:buNone/>
              </a:pPr>
              <a:r>
                <a:rPr lang="en-US" altLang="zh-CN" sz="2800" dirty="0" smtClean="0">
                  <a:solidFill>
                    <a:schemeClr val="bg1"/>
                  </a:solidFill>
                  <a:latin typeface="微软雅黑" panose="020B0503020204020204" charset="-122"/>
                  <a:ea typeface="微软雅黑" panose="020B0503020204020204" charset="-122"/>
                  <a:sym typeface="HelveticaNeueLT Pro 67 MdCn" pitchFamily="2" charset="-122"/>
                </a:rPr>
                <a:t>56%</a:t>
              </a:r>
              <a:endParaRPr lang="zh-CN" altLang="en-US" sz="2800" dirty="0">
                <a:solidFill>
                  <a:schemeClr val="bg1"/>
                </a:solidFill>
                <a:latin typeface="微软雅黑" panose="020B0503020204020204" charset="-122"/>
                <a:ea typeface="微软雅黑" panose="020B0503020204020204" charset="-122"/>
                <a:sym typeface="HelveticaNeueLT Pro 67 MdCn" pitchFamily="2" charset="-122"/>
              </a:endParaRPr>
            </a:p>
          </p:txBody>
        </p:sp>
        <p:sp>
          <p:nvSpPr>
            <p:cNvPr id="3" name="任意多边形 56"/>
            <p:cNvSpPr>
              <a:spLocks noChangeArrowheads="1"/>
            </p:cNvSpPr>
            <p:nvPr/>
          </p:nvSpPr>
          <p:spPr bwMode="auto">
            <a:xfrm rot="10800000">
              <a:off x="6575" y="3545"/>
              <a:ext cx="1709" cy="1945"/>
            </a:xfrm>
            <a:custGeom>
              <a:avLst/>
              <a:gdLst>
                <a:gd name="T0" fmla="*/ 908968 w 826161"/>
                <a:gd name="T1" fmla="*/ 1109414 h 940604"/>
                <a:gd name="T2" fmla="*/ 65461 w 826161"/>
                <a:gd name="T3" fmla="*/ 1109414 h 940604"/>
                <a:gd name="T4" fmla="*/ 0 w 826161"/>
                <a:gd name="T5" fmla="*/ 1043954 h 940604"/>
                <a:gd name="T6" fmla="*/ 0 w 826161"/>
                <a:gd name="T7" fmla="*/ 200444 h 940604"/>
                <a:gd name="T8" fmla="*/ 65461 w 826161"/>
                <a:gd name="T9" fmla="*/ 134981 h 940604"/>
                <a:gd name="T10" fmla="*/ 408927 w 826161"/>
                <a:gd name="T11" fmla="*/ 134981 h 940604"/>
                <a:gd name="T12" fmla="*/ 487216 w 826161"/>
                <a:gd name="T13" fmla="*/ 0 h 940604"/>
                <a:gd name="T14" fmla="*/ 565504 w 826161"/>
                <a:gd name="T15" fmla="*/ 134981 h 940604"/>
                <a:gd name="T16" fmla="*/ 908968 w 826161"/>
                <a:gd name="T17" fmla="*/ 134981 h 940604"/>
                <a:gd name="T18" fmla="*/ 974430 w 826161"/>
                <a:gd name="T19" fmla="*/ 200444 h 940604"/>
                <a:gd name="T20" fmla="*/ 974430 w 826161"/>
                <a:gd name="T21" fmla="*/ 1043954 h 940604"/>
                <a:gd name="T22" fmla="*/ 908968 w 826161"/>
                <a:gd name="T23" fmla="*/ 1109414 h 9406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26161"/>
                <a:gd name="T37" fmla="*/ 0 h 940604"/>
                <a:gd name="T38" fmla="*/ 826161 w 826161"/>
                <a:gd name="T39" fmla="*/ 940604 h 9406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26161" h="940604">
                  <a:moveTo>
                    <a:pt x="770660" y="940604"/>
                  </a:moveTo>
                  <a:lnTo>
                    <a:pt x="55501" y="940604"/>
                  </a:lnTo>
                  <a:cubicBezTo>
                    <a:pt x="24849" y="940604"/>
                    <a:pt x="0" y="915755"/>
                    <a:pt x="0" y="885103"/>
                  </a:cubicBezTo>
                  <a:lnTo>
                    <a:pt x="0" y="169944"/>
                  </a:lnTo>
                  <a:cubicBezTo>
                    <a:pt x="0" y="139292"/>
                    <a:pt x="24849" y="114443"/>
                    <a:pt x="55501" y="114443"/>
                  </a:cubicBezTo>
                  <a:lnTo>
                    <a:pt x="346704" y="114443"/>
                  </a:lnTo>
                  <a:lnTo>
                    <a:pt x="413081" y="0"/>
                  </a:lnTo>
                  <a:lnTo>
                    <a:pt x="479458" y="114443"/>
                  </a:lnTo>
                  <a:lnTo>
                    <a:pt x="770660" y="114443"/>
                  </a:lnTo>
                  <a:cubicBezTo>
                    <a:pt x="801312" y="114443"/>
                    <a:pt x="826161" y="139292"/>
                    <a:pt x="826161" y="169944"/>
                  </a:cubicBezTo>
                  <a:lnTo>
                    <a:pt x="826161" y="885103"/>
                  </a:lnTo>
                  <a:cubicBezTo>
                    <a:pt x="826161" y="915755"/>
                    <a:pt x="801312" y="940604"/>
                    <a:pt x="770660" y="940604"/>
                  </a:cubicBezTo>
                  <a:close/>
                </a:path>
              </a:pathLst>
            </a:custGeom>
            <a:solidFill>
              <a:srgbClr val="996633"/>
            </a:solidFill>
            <a:ln w="28575" cap="flat" cmpd="sng">
              <a:noFill/>
              <a:bevel/>
            </a:ln>
          </p:spPr>
          <p:txBody>
            <a:bodyPr anchor="ctr"/>
            <a:lstStyle/>
            <a:p>
              <a:endParaRPr lang="zh-CN" altLang="en-US">
                <a:solidFill>
                  <a:srgbClr val="ED1B24"/>
                </a:solidFill>
              </a:endParaRPr>
            </a:p>
          </p:txBody>
        </p:sp>
        <p:sp>
          <p:nvSpPr>
            <p:cNvPr id="10" name="Freeform 45"/>
            <p:cNvSpPr>
              <a:spLocks noChangeArrowheads="1"/>
            </p:cNvSpPr>
            <p:nvPr/>
          </p:nvSpPr>
          <p:spPr bwMode="auto">
            <a:xfrm>
              <a:off x="6858" y="3841"/>
              <a:ext cx="1005" cy="883"/>
            </a:xfrm>
            <a:custGeom>
              <a:avLst/>
              <a:gdLst>
                <a:gd name="T0" fmla="*/ 9368 w 327"/>
                <a:gd name="T1" fmla="*/ 498 h 287"/>
                <a:gd name="T2" fmla="*/ 12377 w 327"/>
                <a:gd name="T3" fmla="*/ 410 h 287"/>
                <a:gd name="T4" fmla="*/ 20229 w 327"/>
                <a:gd name="T5" fmla="*/ 3729 h 287"/>
                <a:gd name="T6" fmla="*/ 22545 w 327"/>
                <a:gd name="T7" fmla="*/ 3943 h 287"/>
                <a:gd name="T8" fmla="*/ 30094 w 327"/>
                <a:gd name="T9" fmla="*/ 1103 h 287"/>
                <a:gd name="T10" fmla="*/ 32192 w 327"/>
                <a:gd name="T11" fmla="*/ 912 h 287"/>
                <a:gd name="T12" fmla="*/ 32713 w 327"/>
                <a:gd name="T13" fmla="*/ 2923 h 287"/>
                <a:gd name="T14" fmla="*/ 32713 w 327"/>
                <a:gd name="T15" fmla="*/ 13411 h 287"/>
                <a:gd name="T16" fmla="*/ 29880 w 327"/>
                <a:gd name="T17" fmla="*/ 10488 h 287"/>
                <a:gd name="T18" fmla="*/ 29792 w 327"/>
                <a:gd name="T19" fmla="*/ 4441 h 287"/>
                <a:gd name="T20" fmla="*/ 21527 w 327"/>
                <a:gd name="T21" fmla="*/ 7257 h 287"/>
                <a:gd name="T22" fmla="*/ 10968 w 327"/>
                <a:gd name="T23" fmla="*/ 2923 h 287"/>
                <a:gd name="T24" fmla="*/ 2726 w 327"/>
                <a:gd name="T25" fmla="*/ 6759 h 287"/>
                <a:gd name="T26" fmla="*/ 2726 w 327"/>
                <a:gd name="T27" fmla="*/ 25114 h 287"/>
                <a:gd name="T28" fmla="*/ 9456 w 327"/>
                <a:gd name="T29" fmla="*/ 22079 h 287"/>
                <a:gd name="T30" fmla="*/ 10559 w 327"/>
                <a:gd name="T31" fmla="*/ 24918 h 287"/>
                <a:gd name="T32" fmla="*/ 2316 w 327"/>
                <a:gd name="T33" fmla="*/ 28540 h 287"/>
                <a:gd name="T34" fmla="*/ 195 w 327"/>
                <a:gd name="T35" fmla="*/ 28754 h 287"/>
                <a:gd name="T36" fmla="*/ 195 w 327"/>
                <a:gd name="T37" fmla="*/ 4636 h 287"/>
                <a:gd name="T38" fmla="*/ 9368 w 327"/>
                <a:gd name="T39" fmla="*/ 498 h 287"/>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27"/>
                <a:gd name="T61" fmla="*/ 0 h 287"/>
                <a:gd name="T62" fmla="*/ 327 w 327"/>
                <a:gd name="T63" fmla="*/ 287 h 287"/>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27" h="287">
                  <a:moveTo>
                    <a:pt x="93" y="5"/>
                  </a:moveTo>
                  <a:cubicBezTo>
                    <a:pt x="102" y="0"/>
                    <a:pt x="113" y="0"/>
                    <a:pt x="123" y="4"/>
                  </a:cubicBezTo>
                  <a:cubicBezTo>
                    <a:pt x="149" y="15"/>
                    <a:pt x="175" y="25"/>
                    <a:pt x="201" y="37"/>
                  </a:cubicBezTo>
                  <a:cubicBezTo>
                    <a:pt x="208" y="41"/>
                    <a:pt x="216" y="42"/>
                    <a:pt x="224" y="39"/>
                  </a:cubicBezTo>
                  <a:cubicBezTo>
                    <a:pt x="249" y="30"/>
                    <a:pt x="274" y="20"/>
                    <a:pt x="299" y="11"/>
                  </a:cubicBezTo>
                  <a:cubicBezTo>
                    <a:pt x="305" y="8"/>
                    <a:pt x="313" y="7"/>
                    <a:pt x="320" y="9"/>
                  </a:cubicBezTo>
                  <a:cubicBezTo>
                    <a:pt x="327" y="13"/>
                    <a:pt x="325" y="22"/>
                    <a:pt x="325" y="29"/>
                  </a:cubicBezTo>
                  <a:cubicBezTo>
                    <a:pt x="325" y="64"/>
                    <a:pt x="326" y="99"/>
                    <a:pt x="325" y="133"/>
                  </a:cubicBezTo>
                  <a:cubicBezTo>
                    <a:pt x="316" y="123"/>
                    <a:pt x="307" y="113"/>
                    <a:pt x="297" y="104"/>
                  </a:cubicBezTo>
                  <a:cubicBezTo>
                    <a:pt x="296" y="84"/>
                    <a:pt x="297" y="64"/>
                    <a:pt x="296" y="44"/>
                  </a:cubicBezTo>
                  <a:cubicBezTo>
                    <a:pt x="268" y="50"/>
                    <a:pt x="242" y="66"/>
                    <a:pt x="214" y="72"/>
                  </a:cubicBezTo>
                  <a:cubicBezTo>
                    <a:pt x="178" y="61"/>
                    <a:pt x="144" y="43"/>
                    <a:pt x="109" y="29"/>
                  </a:cubicBezTo>
                  <a:cubicBezTo>
                    <a:pt x="98" y="34"/>
                    <a:pt x="44" y="59"/>
                    <a:pt x="27" y="67"/>
                  </a:cubicBezTo>
                  <a:cubicBezTo>
                    <a:pt x="26" y="81"/>
                    <a:pt x="25" y="203"/>
                    <a:pt x="27" y="249"/>
                  </a:cubicBezTo>
                  <a:cubicBezTo>
                    <a:pt x="50" y="241"/>
                    <a:pt x="72" y="229"/>
                    <a:pt x="94" y="219"/>
                  </a:cubicBezTo>
                  <a:cubicBezTo>
                    <a:pt x="101" y="227"/>
                    <a:pt x="103" y="237"/>
                    <a:pt x="105" y="247"/>
                  </a:cubicBezTo>
                  <a:cubicBezTo>
                    <a:pt x="77" y="258"/>
                    <a:pt x="51" y="272"/>
                    <a:pt x="23" y="283"/>
                  </a:cubicBezTo>
                  <a:cubicBezTo>
                    <a:pt x="16" y="287"/>
                    <a:pt x="9" y="285"/>
                    <a:pt x="2" y="285"/>
                  </a:cubicBezTo>
                  <a:cubicBezTo>
                    <a:pt x="1" y="235"/>
                    <a:pt x="0" y="77"/>
                    <a:pt x="2" y="46"/>
                  </a:cubicBezTo>
                  <a:cubicBezTo>
                    <a:pt x="32" y="32"/>
                    <a:pt x="63" y="19"/>
                    <a:pt x="93" y="5"/>
                  </a:cubicBezTo>
                  <a:close/>
                </a:path>
              </a:pathLst>
            </a:custGeom>
            <a:solidFill>
              <a:schemeClr val="bg1"/>
            </a:solidFill>
            <a:ln w="9525" cmpd="sng">
              <a:noFill/>
              <a:bevel/>
            </a:ln>
          </p:spPr>
          <p:txBody>
            <a:bodyPr lIns="68580" tIns="34290" rIns="68580" bIns="34290"/>
            <a:lstStyle/>
            <a:p>
              <a:endParaRPr lang="zh-CN" altLang="en-US">
                <a:solidFill>
                  <a:srgbClr val="ED1B24"/>
                </a:solidFill>
              </a:endParaRPr>
            </a:p>
          </p:txBody>
        </p:sp>
        <p:sp>
          <p:nvSpPr>
            <p:cNvPr id="11" name="Freeform 46"/>
            <p:cNvSpPr>
              <a:spLocks noEditPoints="1" noChangeArrowheads="1"/>
            </p:cNvSpPr>
            <p:nvPr/>
          </p:nvSpPr>
          <p:spPr bwMode="auto">
            <a:xfrm>
              <a:off x="7187" y="4145"/>
              <a:ext cx="814" cy="805"/>
            </a:xfrm>
            <a:custGeom>
              <a:avLst/>
              <a:gdLst>
                <a:gd name="T0" fmla="*/ 1297 w 265"/>
                <a:gd name="T1" fmla="*/ 11883 h 262"/>
                <a:gd name="T2" fmla="*/ 9856 w 265"/>
                <a:gd name="T3" fmla="*/ 195 h 262"/>
                <a:gd name="T4" fmla="*/ 16774 w 265"/>
                <a:gd name="T5" fmla="*/ 2122 h 262"/>
                <a:gd name="T6" fmla="*/ 19907 w 265"/>
                <a:gd name="T7" fmla="*/ 5844 h 262"/>
                <a:gd name="T8" fmla="*/ 20707 w 265"/>
                <a:gd name="T9" fmla="*/ 11083 h 262"/>
                <a:gd name="T10" fmla="*/ 18480 w 265"/>
                <a:gd name="T11" fmla="*/ 16819 h 262"/>
                <a:gd name="T12" fmla="*/ 21613 w 265"/>
                <a:gd name="T13" fmla="*/ 18229 h 262"/>
                <a:gd name="T14" fmla="*/ 25635 w 265"/>
                <a:gd name="T15" fmla="*/ 22165 h 262"/>
                <a:gd name="T16" fmla="*/ 22501 w 265"/>
                <a:gd name="T17" fmla="*/ 25371 h 262"/>
                <a:gd name="T18" fmla="*/ 17787 w 265"/>
                <a:gd name="T19" fmla="*/ 21258 h 262"/>
                <a:gd name="T20" fmla="*/ 16165 w 265"/>
                <a:gd name="T21" fmla="*/ 18420 h 262"/>
                <a:gd name="T22" fmla="*/ 9033 w 265"/>
                <a:gd name="T23" fmla="*/ 19634 h 262"/>
                <a:gd name="T24" fmla="*/ 1297 w 265"/>
                <a:gd name="T25" fmla="*/ 11883 h 262"/>
                <a:gd name="T26" fmla="*/ 10051 w 265"/>
                <a:gd name="T27" fmla="*/ 3615 h 262"/>
                <a:gd name="T28" fmla="*/ 5016 w 265"/>
                <a:gd name="T29" fmla="*/ 7449 h 262"/>
                <a:gd name="T30" fmla="*/ 8233 w 265"/>
                <a:gd name="T31" fmla="*/ 15912 h 262"/>
                <a:gd name="T32" fmla="*/ 17183 w 265"/>
                <a:gd name="T33" fmla="*/ 11581 h 262"/>
                <a:gd name="T34" fmla="*/ 10051 w 265"/>
                <a:gd name="T35" fmla="*/ 3615 h 26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5"/>
                <a:gd name="T55" fmla="*/ 0 h 262"/>
                <a:gd name="T56" fmla="*/ 265 w 265"/>
                <a:gd name="T57" fmla="*/ 262 h 26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5" h="262">
                  <a:moveTo>
                    <a:pt x="13" y="118"/>
                  </a:moveTo>
                  <a:cubicBezTo>
                    <a:pt x="0" y="64"/>
                    <a:pt x="44" y="7"/>
                    <a:pt x="98" y="2"/>
                  </a:cubicBezTo>
                  <a:cubicBezTo>
                    <a:pt x="120" y="0"/>
                    <a:pt x="150" y="7"/>
                    <a:pt x="167" y="21"/>
                  </a:cubicBezTo>
                  <a:cubicBezTo>
                    <a:pt x="180" y="30"/>
                    <a:pt x="190" y="44"/>
                    <a:pt x="198" y="58"/>
                  </a:cubicBezTo>
                  <a:cubicBezTo>
                    <a:pt x="205" y="72"/>
                    <a:pt x="207" y="95"/>
                    <a:pt x="206" y="110"/>
                  </a:cubicBezTo>
                  <a:cubicBezTo>
                    <a:pt x="205" y="131"/>
                    <a:pt x="192" y="148"/>
                    <a:pt x="184" y="167"/>
                  </a:cubicBezTo>
                  <a:cubicBezTo>
                    <a:pt x="195" y="170"/>
                    <a:pt x="207" y="172"/>
                    <a:pt x="215" y="181"/>
                  </a:cubicBezTo>
                  <a:cubicBezTo>
                    <a:pt x="228" y="195"/>
                    <a:pt x="246" y="204"/>
                    <a:pt x="255" y="220"/>
                  </a:cubicBezTo>
                  <a:cubicBezTo>
                    <a:pt x="265" y="239"/>
                    <a:pt x="242" y="262"/>
                    <a:pt x="224" y="252"/>
                  </a:cubicBezTo>
                  <a:cubicBezTo>
                    <a:pt x="207" y="240"/>
                    <a:pt x="192" y="225"/>
                    <a:pt x="177" y="211"/>
                  </a:cubicBezTo>
                  <a:cubicBezTo>
                    <a:pt x="168" y="204"/>
                    <a:pt x="172" y="189"/>
                    <a:pt x="161" y="183"/>
                  </a:cubicBezTo>
                  <a:cubicBezTo>
                    <a:pt x="139" y="193"/>
                    <a:pt x="114" y="202"/>
                    <a:pt x="90" y="195"/>
                  </a:cubicBezTo>
                  <a:cubicBezTo>
                    <a:pt x="51" y="188"/>
                    <a:pt x="20" y="156"/>
                    <a:pt x="13" y="118"/>
                  </a:cubicBezTo>
                  <a:close/>
                  <a:moveTo>
                    <a:pt x="100" y="36"/>
                  </a:moveTo>
                  <a:cubicBezTo>
                    <a:pt x="78" y="40"/>
                    <a:pt x="59" y="54"/>
                    <a:pt x="50" y="74"/>
                  </a:cubicBezTo>
                  <a:cubicBezTo>
                    <a:pt x="38" y="105"/>
                    <a:pt x="50" y="145"/>
                    <a:pt x="82" y="158"/>
                  </a:cubicBezTo>
                  <a:cubicBezTo>
                    <a:pt x="117" y="175"/>
                    <a:pt x="163" y="153"/>
                    <a:pt x="171" y="115"/>
                  </a:cubicBezTo>
                  <a:cubicBezTo>
                    <a:pt x="184" y="73"/>
                    <a:pt x="142" y="28"/>
                    <a:pt x="100" y="36"/>
                  </a:cubicBezTo>
                  <a:close/>
                </a:path>
              </a:pathLst>
            </a:custGeom>
            <a:solidFill>
              <a:schemeClr val="bg1"/>
            </a:solidFill>
            <a:ln w="9525" cmpd="sng">
              <a:noFill/>
              <a:bevel/>
            </a:ln>
          </p:spPr>
          <p:txBody>
            <a:bodyPr lIns="68580" tIns="34290" rIns="68580" bIns="34290"/>
            <a:lstStyle/>
            <a:p>
              <a:endParaRPr lang="zh-CN" altLang="en-US">
                <a:solidFill>
                  <a:srgbClr val="ED1B24"/>
                </a:solidFill>
              </a:endParaRPr>
            </a:p>
          </p:txBody>
        </p:sp>
        <p:sp>
          <p:nvSpPr>
            <p:cNvPr id="13" name="任意多边形 61"/>
            <p:cNvSpPr>
              <a:spLocks noChangeArrowheads="1"/>
            </p:cNvSpPr>
            <p:nvPr/>
          </p:nvSpPr>
          <p:spPr bwMode="auto">
            <a:xfrm rot="10800000">
              <a:off x="10822" y="3545"/>
              <a:ext cx="1709" cy="1945"/>
            </a:xfrm>
            <a:custGeom>
              <a:avLst/>
              <a:gdLst>
                <a:gd name="T0" fmla="*/ 909699 w 826161"/>
                <a:gd name="T1" fmla="*/ 1109304 h 940604"/>
                <a:gd name="T2" fmla="*/ 65514 w 826161"/>
                <a:gd name="T3" fmla="*/ 1109304 h 940604"/>
                <a:gd name="T4" fmla="*/ 0 w 826161"/>
                <a:gd name="T5" fmla="*/ 1043849 h 940604"/>
                <a:gd name="T6" fmla="*/ 0 w 826161"/>
                <a:gd name="T7" fmla="*/ 200425 h 940604"/>
                <a:gd name="T8" fmla="*/ 65514 w 826161"/>
                <a:gd name="T9" fmla="*/ 134968 h 940604"/>
                <a:gd name="T10" fmla="*/ 409255 w 826161"/>
                <a:gd name="T11" fmla="*/ 134968 h 940604"/>
                <a:gd name="T12" fmla="*/ 487608 w 826161"/>
                <a:gd name="T13" fmla="*/ 0 h 940604"/>
                <a:gd name="T14" fmla="*/ 565960 w 826161"/>
                <a:gd name="T15" fmla="*/ 134968 h 940604"/>
                <a:gd name="T16" fmla="*/ 909699 w 826161"/>
                <a:gd name="T17" fmla="*/ 134968 h 940604"/>
                <a:gd name="T18" fmla="*/ 975214 w 826161"/>
                <a:gd name="T19" fmla="*/ 200425 h 940604"/>
                <a:gd name="T20" fmla="*/ 975214 w 826161"/>
                <a:gd name="T21" fmla="*/ 1043849 h 940604"/>
                <a:gd name="T22" fmla="*/ 909699 w 826161"/>
                <a:gd name="T23" fmla="*/ 1109304 h 9406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26161"/>
                <a:gd name="T37" fmla="*/ 0 h 940604"/>
                <a:gd name="T38" fmla="*/ 826161 w 826161"/>
                <a:gd name="T39" fmla="*/ 940604 h 9406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26161" h="940604">
                  <a:moveTo>
                    <a:pt x="770660" y="940604"/>
                  </a:moveTo>
                  <a:lnTo>
                    <a:pt x="55501" y="940604"/>
                  </a:lnTo>
                  <a:cubicBezTo>
                    <a:pt x="24849" y="940604"/>
                    <a:pt x="0" y="915755"/>
                    <a:pt x="0" y="885103"/>
                  </a:cubicBezTo>
                  <a:lnTo>
                    <a:pt x="0" y="169944"/>
                  </a:lnTo>
                  <a:cubicBezTo>
                    <a:pt x="0" y="139292"/>
                    <a:pt x="24849" y="114443"/>
                    <a:pt x="55501" y="114443"/>
                  </a:cubicBezTo>
                  <a:lnTo>
                    <a:pt x="346704" y="114443"/>
                  </a:lnTo>
                  <a:lnTo>
                    <a:pt x="413081" y="0"/>
                  </a:lnTo>
                  <a:lnTo>
                    <a:pt x="479458" y="114443"/>
                  </a:lnTo>
                  <a:lnTo>
                    <a:pt x="770660" y="114443"/>
                  </a:lnTo>
                  <a:cubicBezTo>
                    <a:pt x="801312" y="114443"/>
                    <a:pt x="826161" y="139292"/>
                    <a:pt x="826161" y="169944"/>
                  </a:cubicBezTo>
                  <a:lnTo>
                    <a:pt x="826161" y="885103"/>
                  </a:lnTo>
                  <a:cubicBezTo>
                    <a:pt x="826161" y="915755"/>
                    <a:pt x="801312" y="940604"/>
                    <a:pt x="770660" y="940604"/>
                  </a:cubicBezTo>
                  <a:close/>
                </a:path>
              </a:pathLst>
            </a:custGeom>
            <a:solidFill>
              <a:srgbClr val="D94E62"/>
            </a:solidFill>
            <a:ln w="28575" cap="flat" cmpd="sng">
              <a:noFill/>
              <a:bevel/>
            </a:ln>
          </p:spPr>
          <p:txBody>
            <a:bodyPr anchor="ctr"/>
            <a:lstStyle/>
            <a:p>
              <a:endParaRPr lang="zh-CN" altLang="en-US">
                <a:solidFill>
                  <a:srgbClr val="ED1B24"/>
                </a:solidFill>
              </a:endParaRPr>
            </a:p>
          </p:txBody>
        </p:sp>
        <p:sp>
          <p:nvSpPr>
            <p:cNvPr id="14" name="文本框 63"/>
            <p:cNvSpPr>
              <a:spLocks noChangeArrowheads="1"/>
            </p:cNvSpPr>
            <p:nvPr/>
          </p:nvSpPr>
          <p:spPr bwMode="auto">
            <a:xfrm>
              <a:off x="10759" y="3899"/>
              <a:ext cx="1833" cy="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charset="0"/>
                  <a:ea typeface="宋体" panose="02010600030101010101" pitchFamily="2" charset="-122"/>
                  <a:sym typeface="Calibri" panose="020F0502020204030204" charset="0"/>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charset="0"/>
                  <a:ea typeface="宋体" panose="02010600030101010101" pitchFamily="2" charset="-122"/>
                  <a:sym typeface="Calibri" panose="020F0502020204030204" charset="0"/>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charset="0"/>
                  <a:ea typeface="宋体" panose="02010600030101010101" pitchFamily="2" charset="-122"/>
                  <a:sym typeface="Calibri" panose="020F0502020204030204" charset="0"/>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charset="0"/>
                  <a:ea typeface="宋体" panose="02010600030101010101" pitchFamily="2" charset="-122"/>
                  <a:sym typeface="Calibri" panose="020F0502020204030204" charset="0"/>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charset="0"/>
                  <a:ea typeface="宋体" panose="02010600030101010101" pitchFamily="2" charset="-122"/>
                  <a:sym typeface="Calibri" panose="020F0502020204030204" charset="0"/>
                </a:defRPr>
              </a:lvl5pPr>
              <a:lvl6pPr marL="25146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sym typeface="Calibri" panose="020F0502020204030204" charset="0"/>
                </a:defRPr>
              </a:lvl6pPr>
              <a:lvl7pPr marL="29718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sym typeface="Calibri" panose="020F0502020204030204" charset="0"/>
                </a:defRPr>
              </a:lvl7pPr>
              <a:lvl8pPr marL="34290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sym typeface="Calibri" panose="020F0502020204030204" charset="0"/>
                </a:defRPr>
              </a:lvl8pPr>
              <a:lvl9pPr marL="3886200" indent="-228600" defTabSz="6858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charset="0"/>
                  <a:ea typeface="宋体" panose="02010600030101010101" pitchFamily="2" charset="-122"/>
                  <a:sym typeface="Calibri" panose="020F0502020204030204" charset="0"/>
                </a:defRPr>
              </a:lvl9pPr>
            </a:lstStyle>
            <a:p>
              <a:pPr algn="ctr" eaLnBrk="1" hangingPunct="1">
                <a:lnSpc>
                  <a:spcPct val="100000"/>
                </a:lnSpc>
                <a:spcBef>
                  <a:spcPct val="0"/>
                </a:spcBef>
                <a:buFont typeface="Arial" panose="020B0604020202020204" pitchFamily="34" charset="0"/>
                <a:buNone/>
              </a:pPr>
              <a:r>
                <a:rPr lang="en-US" altLang="zh-CN" sz="2800" dirty="0">
                  <a:solidFill>
                    <a:schemeClr val="bg1"/>
                  </a:solidFill>
                  <a:latin typeface="微软雅黑" panose="020B0503020204020204" charset="-122"/>
                  <a:ea typeface="微软雅黑" panose="020B0503020204020204" charset="-122"/>
                  <a:sym typeface="HelveticaNeueLT Pro 67 MdCn" pitchFamily="2" charset="-122"/>
                </a:rPr>
                <a:t>32%</a:t>
              </a:r>
              <a:endParaRPr lang="zh-CN" altLang="en-US" sz="2800" dirty="0">
                <a:solidFill>
                  <a:schemeClr val="bg1"/>
                </a:solidFill>
                <a:latin typeface="微软雅黑" panose="020B0503020204020204" charset="-122"/>
                <a:ea typeface="微软雅黑" panose="020B0503020204020204" charset="-122"/>
                <a:sym typeface="HelveticaNeueLT Pro 67 MdCn" pitchFamily="2" charset="-122"/>
              </a:endParaRPr>
            </a:p>
          </p:txBody>
        </p:sp>
        <p:sp>
          <p:nvSpPr>
            <p:cNvPr id="8" name="任意多边形 68"/>
            <p:cNvSpPr>
              <a:spLocks noChangeArrowheads="1"/>
            </p:cNvSpPr>
            <p:nvPr/>
          </p:nvSpPr>
          <p:spPr bwMode="auto">
            <a:xfrm rot="10800000">
              <a:off x="15068" y="3545"/>
              <a:ext cx="1709" cy="1945"/>
            </a:xfrm>
            <a:custGeom>
              <a:avLst/>
              <a:gdLst>
                <a:gd name="T0" fmla="*/ 908968 w 826161"/>
                <a:gd name="T1" fmla="*/ 1109414 h 940604"/>
                <a:gd name="T2" fmla="*/ 65461 w 826161"/>
                <a:gd name="T3" fmla="*/ 1109414 h 940604"/>
                <a:gd name="T4" fmla="*/ 0 w 826161"/>
                <a:gd name="T5" fmla="*/ 1043954 h 940604"/>
                <a:gd name="T6" fmla="*/ 0 w 826161"/>
                <a:gd name="T7" fmla="*/ 200444 h 940604"/>
                <a:gd name="T8" fmla="*/ 65461 w 826161"/>
                <a:gd name="T9" fmla="*/ 134981 h 940604"/>
                <a:gd name="T10" fmla="*/ 408927 w 826161"/>
                <a:gd name="T11" fmla="*/ 134981 h 940604"/>
                <a:gd name="T12" fmla="*/ 487216 w 826161"/>
                <a:gd name="T13" fmla="*/ 0 h 940604"/>
                <a:gd name="T14" fmla="*/ 565504 w 826161"/>
                <a:gd name="T15" fmla="*/ 134981 h 940604"/>
                <a:gd name="T16" fmla="*/ 908968 w 826161"/>
                <a:gd name="T17" fmla="*/ 134981 h 940604"/>
                <a:gd name="T18" fmla="*/ 974430 w 826161"/>
                <a:gd name="T19" fmla="*/ 200444 h 940604"/>
                <a:gd name="T20" fmla="*/ 974430 w 826161"/>
                <a:gd name="T21" fmla="*/ 1043954 h 940604"/>
                <a:gd name="T22" fmla="*/ 908968 w 826161"/>
                <a:gd name="T23" fmla="*/ 1109414 h 9406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26161"/>
                <a:gd name="T37" fmla="*/ 0 h 940604"/>
                <a:gd name="T38" fmla="*/ 826161 w 826161"/>
                <a:gd name="T39" fmla="*/ 940604 h 9406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26161" h="940604">
                  <a:moveTo>
                    <a:pt x="770660" y="940604"/>
                  </a:moveTo>
                  <a:lnTo>
                    <a:pt x="55501" y="940604"/>
                  </a:lnTo>
                  <a:cubicBezTo>
                    <a:pt x="24849" y="940604"/>
                    <a:pt x="0" y="915755"/>
                    <a:pt x="0" y="885103"/>
                  </a:cubicBezTo>
                  <a:lnTo>
                    <a:pt x="0" y="169944"/>
                  </a:lnTo>
                  <a:cubicBezTo>
                    <a:pt x="0" y="139292"/>
                    <a:pt x="24849" y="114443"/>
                    <a:pt x="55501" y="114443"/>
                  </a:cubicBezTo>
                  <a:lnTo>
                    <a:pt x="346704" y="114443"/>
                  </a:lnTo>
                  <a:lnTo>
                    <a:pt x="413081" y="0"/>
                  </a:lnTo>
                  <a:lnTo>
                    <a:pt x="479458" y="114443"/>
                  </a:lnTo>
                  <a:lnTo>
                    <a:pt x="770660" y="114443"/>
                  </a:lnTo>
                  <a:cubicBezTo>
                    <a:pt x="801312" y="114443"/>
                    <a:pt x="826161" y="139292"/>
                    <a:pt x="826161" y="169944"/>
                  </a:cubicBezTo>
                  <a:lnTo>
                    <a:pt x="826161" y="885103"/>
                  </a:lnTo>
                  <a:cubicBezTo>
                    <a:pt x="826161" y="915755"/>
                    <a:pt x="801312" y="940604"/>
                    <a:pt x="770660" y="940604"/>
                  </a:cubicBezTo>
                  <a:close/>
                </a:path>
              </a:pathLst>
            </a:custGeom>
            <a:solidFill>
              <a:srgbClr val="996633"/>
            </a:solidFill>
            <a:ln w="28575" cap="flat" cmpd="sng">
              <a:noFill/>
              <a:bevel/>
            </a:ln>
          </p:spPr>
          <p:txBody>
            <a:bodyPr anchor="ctr"/>
            <a:lstStyle/>
            <a:p>
              <a:endParaRPr lang="zh-CN" altLang="en-US">
                <a:solidFill>
                  <a:srgbClr val="ED1B24"/>
                </a:solidFill>
              </a:endParaRPr>
            </a:p>
          </p:txBody>
        </p:sp>
        <p:sp>
          <p:nvSpPr>
            <p:cNvPr id="16" name="Freeform 59"/>
            <p:cNvSpPr>
              <a:spLocks noChangeArrowheads="1"/>
            </p:cNvSpPr>
            <p:nvPr/>
          </p:nvSpPr>
          <p:spPr bwMode="auto">
            <a:xfrm>
              <a:off x="15463" y="3840"/>
              <a:ext cx="400" cy="527"/>
            </a:xfrm>
            <a:custGeom>
              <a:avLst/>
              <a:gdLst>
                <a:gd name="T0" fmla="*/ 708 w 123"/>
                <a:gd name="T1" fmla="*/ 79 h 163"/>
                <a:gd name="T2" fmla="*/ 970 w 123"/>
                <a:gd name="T3" fmla="*/ 95 h 163"/>
                <a:gd name="T4" fmla="*/ 1570 w 123"/>
                <a:gd name="T5" fmla="*/ 793 h 163"/>
                <a:gd name="T6" fmla="*/ 1570 w 123"/>
                <a:gd name="T7" fmla="*/ 1093 h 163"/>
                <a:gd name="T8" fmla="*/ 1147 w 123"/>
                <a:gd name="T9" fmla="*/ 1121 h 163"/>
                <a:gd name="T10" fmla="*/ 1542 w 123"/>
                <a:gd name="T11" fmla="*/ 1847 h 163"/>
                <a:gd name="T12" fmla="*/ 884 w 123"/>
                <a:gd name="T13" fmla="*/ 2199 h 163"/>
                <a:gd name="T14" fmla="*/ 492 w 123"/>
                <a:gd name="T15" fmla="*/ 1121 h 163"/>
                <a:gd name="T16" fmla="*/ 0 w 123"/>
                <a:gd name="T17" fmla="*/ 947 h 163"/>
                <a:gd name="T18" fmla="*/ 287 w 123"/>
                <a:gd name="T19" fmla="*/ 567 h 163"/>
                <a:gd name="T20" fmla="*/ 708 w 123"/>
                <a:gd name="T21" fmla="*/ 79 h 16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23"/>
                <a:gd name="T34" fmla="*/ 0 h 163"/>
                <a:gd name="T35" fmla="*/ 123 w 123"/>
                <a:gd name="T36" fmla="*/ 163 h 16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23" h="163">
                  <a:moveTo>
                    <a:pt x="52" y="6"/>
                  </a:moveTo>
                  <a:cubicBezTo>
                    <a:pt x="56" y="0"/>
                    <a:pt x="67" y="1"/>
                    <a:pt x="71" y="7"/>
                  </a:cubicBezTo>
                  <a:cubicBezTo>
                    <a:pt x="85" y="25"/>
                    <a:pt x="100" y="42"/>
                    <a:pt x="115" y="59"/>
                  </a:cubicBezTo>
                  <a:cubicBezTo>
                    <a:pt x="121" y="65"/>
                    <a:pt x="123" y="76"/>
                    <a:pt x="115" y="81"/>
                  </a:cubicBezTo>
                  <a:cubicBezTo>
                    <a:pt x="105" y="83"/>
                    <a:pt x="95" y="82"/>
                    <a:pt x="84" y="83"/>
                  </a:cubicBezTo>
                  <a:cubicBezTo>
                    <a:pt x="81" y="105"/>
                    <a:pt x="95" y="125"/>
                    <a:pt x="113" y="137"/>
                  </a:cubicBezTo>
                  <a:cubicBezTo>
                    <a:pt x="97" y="145"/>
                    <a:pt x="82" y="156"/>
                    <a:pt x="65" y="163"/>
                  </a:cubicBezTo>
                  <a:cubicBezTo>
                    <a:pt x="46" y="141"/>
                    <a:pt x="33" y="113"/>
                    <a:pt x="36" y="83"/>
                  </a:cubicBezTo>
                  <a:cubicBezTo>
                    <a:pt x="24" y="81"/>
                    <a:pt x="1" y="88"/>
                    <a:pt x="0" y="70"/>
                  </a:cubicBezTo>
                  <a:cubicBezTo>
                    <a:pt x="4" y="59"/>
                    <a:pt x="13" y="51"/>
                    <a:pt x="21" y="42"/>
                  </a:cubicBezTo>
                  <a:cubicBezTo>
                    <a:pt x="31" y="31"/>
                    <a:pt x="41" y="18"/>
                    <a:pt x="52" y="6"/>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68580" tIns="34290" rIns="68580" bIns="34290"/>
            <a:lstStyle/>
            <a:p>
              <a:endParaRPr lang="zh-CN" altLang="en-US">
                <a:solidFill>
                  <a:srgbClr val="ED1B24"/>
                </a:solidFill>
              </a:endParaRPr>
            </a:p>
          </p:txBody>
        </p:sp>
        <p:sp>
          <p:nvSpPr>
            <p:cNvPr id="9" name="Freeform 60"/>
            <p:cNvSpPr>
              <a:spLocks noChangeArrowheads="1"/>
            </p:cNvSpPr>
            <p:nvPr/>
          </p:nvSpPr>
          <p:spPr bwMode="auto">
            <a:xfrm>
              <a:off x="15587" y="3836"/>
              <a:ext cx="795" cy="1105"/>
            </a:xfrm>
            <a:custGeom>
              <a:avLst/>
              <a:gdLst>
                <a:gd name="T0" fmla="*/ 2436 w 245"/>
                <a:gd name="T1" fmla="*/ 57 h 341"/>
                <a:gd name="T2" fmla="*/ 2736 w 245"/>
                <a:gd name="T3" fmla="*/ 217 h 341"/>
                <a:gd name="T4" fmla="*/ 3278 w 245"/>
                <a:gd name="T5" fmla="*/ 870 h 341"/>
                <a:gd name="T6" fmla="*/ 3266 w 245"/>
                <a:gd name="T7" fmla="*/ 1097 h 341"/>
                <a:gd name="T8" fmla="*/ 2872 w 245"/>
                <a:gd name="T9" fmla="*/ 1137 h 341"/>
                <a:gd name="T10" fmla="*/ 2342 w 245"/>
                <a:gd name="T11" fmla="*/ 2291 h 341"/>
                <a:gd name="T12" fmla="*/ 1187 w 245"/>
                <a:gd name="T13" fmla="*/ 2995 h 341"/>
                <a:gd name="T14" fmla="*/ 723 w 245"/>
                <a:gd name="T15" fmla="*/ 3388 h 341"/>
                <a:gd name="T16" fmla="*/ 628 w 245"/>
                <a:gd name="T17" fmla="*/ 4592 h 341"/>
                <a:gd name="T18" fmla="*/ 12 w 245"/>
                <a:gd name="T19" fmla="*/ 4611 h 341"/>
                <a:gd name="T20" fmla="*/ 12 w 245"/>
                <a:gd name="T21" fmla="*/ 3622 h 341"/>
                <a:gd name="T22" fmla="*/ 165 w 245"/>
                <a:gd name="T23" fmla="*/ 3047 h 341"/>
                <a:gd name="T24" fmla="*/ 735 w 245"/>
                <a:gd name="T25" fmla="*/ 2496 h 341"/>
                <a:gd name="T26" fmla="*/ 1454 w 245"/>
                <a:gd name="T27" fmla="*/ 2058 h 341"/>
                <a:gd name="T28" fmla="*/ 2099 w 245"/>
                <a:gd name="T29" fmla="*/ 1557 h 341"/>
                <a:gd name="T30" fmla="*/ 2166 w 245"/>
                <a:gd name="T31" fmla="*/ 1137 h 341"/>
                <a:gd name="T32" fmla="*/ 1717 w 245"/>
                <a:gd name="T33" fmla="*/ 1056 h 341"/>
                <a:gd name="T34" fmla="*/ 1882 w 245"/>
                <a:gd name="T35" fmla="*/ 694 h 341"/>
                <a:gd name="T36" fmla="*/ 2436 w 245"/>
                <a:gd name="T37" fmla="*/ 57 h 34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5"/>
                <a:gd name="T58" fmla="*/ 0 h 341"/>
                <a:gd name="T59" fmla="*/ 245 w 245"/>
                <a:gd name="T60" fmla="*/ 341 h 341"/>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5" h="341">
                  <a:moveTo>
                    <a:pt x="179" y="4"/>
                  </a:moveTo>
                  <a:cubicBezTo>
                    <a:pt x="189" y="0"/>
                    <a:pt x="195" y="10"/>
                    <a:pt x="201" y="16"/>
                  </a:cubicBezTo>
                  <a:cubicBezTo>
                    <a:pt x="214" y="32"/>
                    <a:pt x="229" y="47"/>
                    <a:pt x="241" y="64"/>
                  </a:cubicBezTo>
                  <a:cubicBezTo>
                    <a:pt x="245" y="69"/>
                    <a:pt x="244" y="77"/>
                    <a:pt x="240" y="81"/>
                  </a:cubicBezTo>
                  <a:cubicBezTo>
                    <a:pt x="231" y="85"/>
                    <a:pt x="221" y="83"/>
                    <a:pt x="211" y="84"/>
                  </a:cubicBezTo>
                  <a:cubicBezTo>
                    <a:pt x="209" y="115"/>
                    <a:pt x="199" y="149"/>
                    <a:pt x="172" y="169"/>
                  </a:cubicBezTo>
                  <a:cubicBezTo>
                    <a:pt x="145" y="187"/>
                    <a:pt x="115" y="203"/>
                    <a:pt x="87" y="221"/>
                  </a:cubicBezTo>
                  <a:cubicBezTo>
                    <a:pt x="75" y="229"/>
                    <a:pt x="59" y="235"/>
                    <a:pt x="53" y="250"/>
                  </a:cubicBezTo>
                  <a:cubicBezTo>
                    <a:pt x="42" y="278"/>
                    <a:pt x="50" y="310"/>
                    <a:pt x="46" y="339"/>
                  </a:cubicBezTo>
                  <a:cubicBezTo>
                    <a:pt x="31" y="341"/>
                    <a:pt x="16" y="341"/>
                    <a:pt x="1" y="340"/>
                  </a:cubicBezTo>
                  <a:cubicBezTo>
                    <a:pt x="0" y="316"/>
                    <a:pt x="1" y="291"/>
                    <a:pt x="1" y="267"/>
                  </a:cubicBezTo>
                  <a:cubicBezTo>
                    <a:pt x="1" y="252"/>
                    <a:pt x="3" y="237"/>
                    <a:pt x="12" y="225"/>
                  </a:cubicBezTo>
                  <a:cubicBezTo>
                    <a:pt x="25" y="210"/>
                    <a:pt x="41" y="198"/>
                    <a:pt x="54" y="184"/>
                  </a:cubicBezTo>
                  <a:cubicBezTo>
                    <a:pt x="71" y="171"/>
                    <a:pt x="90" y="164"/>
                    <a:pt x="107" y="152"/>
                  </a:cubicBezTo>
                  <a:cubicBezTo>
                    <a:pt x="123" y="140"/>
                    <a:pt x="144" y="133"/>
                    <a:pt x="154" y="115"/>
                  </a:cubicBezTo>
                  <a:cubicBezTo>
                    <a:pt x="159" y="105"/>
                    <a:pt x="163" y="94"/>
                    <a:pt x="159" y="84"/>
                  </a:cubicBezTo>
                  <a:cubicBezTo>
                    <a:pt x="148" y="82"/>
                    <a:pt x="135" y="86"/>
                    <a:pt x="126" y="78"/>
                  </a:cubicBezTo>
                  <a:cubicBezTo>
                    <a:pt x="122" y="67"/>
                    <a:pt x="132" y="59"/>
                    <a:pt x="138" y="51"/>
                  </a:cubicBezTo>
                  <a:cubicBezTo>
                    <a:pt x="152" y="36"/>
                    <a:pt x="164" y="18"/>
                    <a:pt x="179" y="4"/>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68580" tIns="34290" rIns="68580" bIns="34290"/>
            <a:lstStyle/>
            <a:p>
              <a:endParaRPr lang="zh-CN" altLang="en-US">
                <a:solidFill>
                  <a:srgbClr val="ED1B24"/>
                </a:solidFill>
              </a:endParaRPr>
            </a:p>
          </p:txBody>
        </p:sp>
      </p:grpSp>
      <p:sp>
        <p:nvSpPr>
          <p:cNvPr id="26" name="文本框 12"/>
          <p:cNvSpPr/>
          <p:nvPr/>
        </p:nvSpPr>
        <p:spPr>
          <a:xfrm>
            <a:off x="1017905" y="3916045"/>
            <a:ext cx="2007235" cy="2130425"/>
          </a:xfrm>
          <a:prstGeom prst="rect">
            <a:avLst/>
          </a:prstGeom>
          <a:noFill/>
          <a:ln w="9525">
            <a:noFill/>
          </a:ln>
        </p:spPr>
        <p:txBody>
          <a:bodyPr wrap="square">
            <a:spAutoFit/>
          </a:bodyPr>
          <a:lstStyle/>
          <a:p>
            <a:pPr lvl="0" algn="ctr" eaLnBrk="1" hangingPunct="1">
              <a:lnSpc>
                <a:spcPct val="150000"/>
              </a:lnSpc>
            </a:pPr>
            <a:r>
              <a:rPr lang="en-US" altLang="zh-CN" b="1" dirty="0">
                <a:solidFill>
                  <a:srgbClr val="996633"/>
                </a:solidFill>
                <a:latin typeface="幼圆" panose="02010509060101010101" charset="-122"/>
                <a:ea typeface="幼圆" panose="02010509060101010101" charset="-122"/>
                <a:sym typeface="方正姚体" panose="02010601030101010101" pitchFamily="2" charset="-122"/>
              </a:rPr>
              <a:t> </a:t>
            </a:r>
            <a:r>
              <a:rPr lang="en-US" altLang="zh-CN" sz="1800" dirty="0">
                <a:solidFill>
                  <a:srgbClr val="D63850"/>
                </a:solidFill>
                <a:latin typeface="张海山草泥马体" panose="02000000000000000000" charset="-122"/>
                <a:ea typeface="张海山草泥马体" panose="02000000000000000000" charset="-122"/>
                <a:sym typeface="+mn-ea"/>
              </a:rPr>
              <a:t>添加标题</a:t>
            </a:r>
            <a:endParaRPr lang="en-US" altLang="zh-CN" sz="1800" b="1" dirty="0">
              <a:solidFill>
                <a:srgbClr val="D63850"/>
              </a:solidFill>
              <a:latin typeface="张海山草泥马体" panose="02000000000000000000" charset="-122"/>
              <a:ea typeface="张海山草泥马体" panose="02000000000000000000" charset="-122"/>
              <a:sym typeface="+mn-ea"/>
            </a:endParaRPr>
          </a:p>
          <a:p>
            <a:pPr lvl="0" algn="ctr" eaLnBrk="1" hangingPunct="1">
              <a:lnSpc>
                <a:spcPct val="90000"/>
              </a:lnSpc>
            </a:pPr>
            <a:r>
              <a:rPr lang="zh-CN" altLang="en-US" sz="1200" dirty="0">
                <a:solidFill>
                  <a:srgbClr val="D63850"/>
                </a:solidFill>
                <a:latin typeface="幼圆" panose="02010509060101010101" charset="-122"/>
                <a:ea typeface="幼圆" panose="02010509060101010101" charset="-122"/>
                <a:sym typeface="+mn-ea"/>
              </a:rPr>
              <a:t>Add title</a:t>
            </a:r>
          </a:p>
          <a:p>
            <a:pPr lvl="0" algn="ctr" eaLnBrk="1" hangingPunct="1">
              <a:lnSpc>
                <a:spcPct val="150000"/>
              </a:lnSpc>
            </a:pPr>
            <a:r>
              <a:rPr lang="zh-CN" altLang="en-US" sz="1600" b="1" dirty="0">
                <a:solidFill>
                  <a:srgbClr val="D63850"/>
                </a:solidFill>
                <a:latin typeface="张海山锐线体简" panose="02000000000000000000" charset="-122"/>
                <a:ea typeface="张海山锐线体简" panose="02000000000000000000" charset="-122"/>
                <a:sym typeface="+mn-ea"/>
              </a:rPr>
              <a:t>这里可以添加主要内容这里可以添加主要内容里可以添</a:t>
            </a:r>
          </a:p>
          <a:p>
            <a:pPr lvl="0" algn="ctr" eaLnBrk="1" hangingPunct="1">
              <a:lnSpc>
                <a:spcPct val="150000"/>
              </a:lnSpc>
            </a:pPr>
            <a:r>
              <a:rPr lang="zh-CN" altLang="en-US" sz="1600" b="1" dirty="0">
                <a:solidFill>
                  <a:srgbClr val="D63850"/>
                </a:solidFill>
                <a:latin typeface="张海山锐线体简" panose="02000000000000000000" charset="-122"/>
                <a:ea typeface="张海山锐线体简" panose="02000000000000000000" charset="-122"/>
                <a:sym typeface="+mn-ea"/>
              </a:rPr>
              <a:t>内容这里可以添加</a:t>
            </a:r>
          </a:p>
        </p:txBody>
      </p:sp>
      <p:sp>
        <p:nvSpPr>
          <p:cNvPr id="12" name="文本框 12"/>
          <p:cNvSpPr/>
          <p:nvPr/>
        </p:nvSpPr>
        <p:spPr>
          <a:xfrm>
            <a:off x="3670300" y="3832225"/>
            <a:ext cx="2007235" cy="2130425"/>
          </a:xfrm>
          <a:prstGeom prst="rect">
            <a:avLst/>
          </a:prstGeom>
          <a:noFill/>
          <a:ln w="9525">
            <a:noFill/>
          </a:ln>
        </p:spPr>
        <p:txBody>
          <a:bodyPr wrap="square">
            <a:spAutoFit/>
          </a:bodyPr>
          <a:lstStyle/>
          <a:p>
            <a:pPr lvl="0" algn="ctr" eaLnBrk="1" hangingPunct="1">
              <a:lnSpc>
                <a:spcPct val="150000"/>
              </a:lnSpc>
            </a:pPr>
            <a:r>
              <a:rPr lang="en-US" altLang="zh-CN" b="1" dirty="0">
                <a:solidFill>
                  <a:srgbClr val="996633"/>
                </a:solidFill>
                <a:latin typeface="幼圆" panose="02010509060101010101" charset="-122"/>
                <a:ea typeface="幼圆" panose="02010509060101010101" charset="-122"/>
                <a:sym typeface="方正姚体" panose="02010601030101010101" pitchFamily="2" charset="-122"/>
              </a:rPr>
              <a:t> </a:t>
            </a:r>
            <a:r>
              <a:rPr lang="en-US" altLang="zh-CN" sz="1800" dirty="0">
                <a:solidFill>
                  <a:srgbClr val="996633"/>
                </a:solidFill>
                <a:latin typeface="张海山草泥马体" panose="02000000000000000000" charset="-122"/>
                <a:ea typeface="张海山草泥马体" panose="02000000000000000000" charset="-122"/>
                <a:sym typeface="+mn-ea"/>
              </a:rPr>
              <a:t>添加标题</a:t>
            </a:r>
            <a:endParaRPr lang="en-US" altLang="zh-CN" sz="1800" b="1" dirty="0">
              <a:solidFill>
                <a:srgbClr val="996633"/>
              </a:solidFill>
              <a:latin typeface="张海山草泥马体" panose="02000000000000000000" charset="-122"/>
              <a:ea typeface="张海山草泥马体" panose="02000000000000000000" charset="-122"/>
              <a:sym typeface="+mn-ea"/>
            </a:endParaRPr>
          </a:p>
          <a:p>
            <a:pPr lvl="0" algn="ctr" eaLnBrk="1" hangingPunct="1">
              <a:lnSpc>
                <a:spcPct val="90000"/>
              </a:lnSpc>
            </a:pPr>
            <a:r>
              <a:rPr lang="zh-CN" altLang="en-US" sz="1200" dirty="0">
                <a:solidFill>
                  <a:srgbClr val="996633"/>
                </a:solidFill>
                <a:latin typeface="幼圆" panose="02010509060101010101" charset="-122"/>
                <a:ea typeface="幼圆" panose="02010509060101010101" charset="-122"/>
                <a:sym typeface="+mn-ea"/>
              </a:rPr>
              <a:t>Add title</a:t>
            </a:r>
          </a:p>
          <a:p>
            <a:pPr lvl="0" algn="ctr" eaLnBrk="1" hangingPunct="1">
              <a:lnSpc>
                <a:spcPct val="150000"/>
              </a:lnSpc>
            </a:pPr>
            <a:r>
              <a:rPr lang="zh-CN" altLang="en-US" sz="1600" b="1" dirty="0">
                <a:solidFill>
                  <a:srgbClr val="996633"/>
                </a:solidFill>
                <a:latin typeface="张海山锐线体简" panose="02000000000000000000" charset="-122"/>
                <a:ea typeface="张海山锐线体简" panose="02000000000000000000" charset="-122"/>
                <a:sym typeface="+mn-ea"/>
              </a:rPr>
              <a:t>这里可以添加主要内容这里可以添加主要内容里可以添</a:t>
            </a:r>
          </a:p>
          <a:p>
            <a:pPr lvl="0" algn="ctr" eaLnBrk="1" hangingPunct="1">
              <a:lnSpc>
                <a:spcPct val="150000"/>
              </a:lnSpc>
            </a:pPr>
            <a:r>
              <a:rPr lang="zh-CN" altLang="en-US" sz="1600" b="1" dirty="0">
                <a:solidFill>
                  <a:srgbClr val="996633"/>
                </a:solidFill>
                <a:latin typeface="张海山锐线体简" panose="02000000000000000000" charset="-122"/>
                <a:ea typeface="张海山锐线体简" panose="02000000000000000000" charset="-122"/>
                <a:sym typeface="+mn-ea"/>
              </a:rPr>
              <a:t>内容这里可以添加</a:t>
            </a:r>
          </a:p>
        </p:txBody>
      </p:sp>
      <p:sp>
        <p:nvSpPr>
          <p:cNvPr id="15" name="文本框 12"/>
          <p:cNvSpPr/>
          <p:nvPr/>
        </p:nvSpPr>
        <p:spPr>
          <a:xfrm>
            <a:off x="6506845" y="3832225"/>
            <a:ext cx="2007235" cy="2130425"/>
          </a:xfrm>
          <a:prstGeom prst="rect">
            <a:avLst/>
          </a:prstGeom>
          <a:noFill/>
          <a:ln w="9525">
            <a:noFill/>
          </a:ln>
        </p:spPr>
        <p:txBody>
          <a:bodyPr wrap="square">
            <a:spAutoFit/>
          </a:bodyPr>
          <a:lstStyle/>
          <a:p>
            <a:pPr lvl="0" algn="ctr" eaLnBrk="1" hangingPunct="1">
              <a:lnSpc>
                <a:spcPct val="150000"/>
              </a:lnSpc>
            </a:pPr>
            <a:r>
              <a:rPr lang="en-US" altLang="zh-CN" b="1" dirty="0">
                <a:solidFill>
                  <a:srgbClr val="996633"/>
                </a:solidFill>
                <a:latin typeface="幼圆" panose="02010509060101010101" charset="-122"/>
                <a:ea typeface="幼圆" panose="02010509060101010101" charset="-122"/>
                <a:sym typeface="方正姚体" panose="02010601030101010101" pitchFamily="2" charset="-122"/>
              </a:rPr>
              <a:t> </a:t>
            </a:r>
            <a:r>
              <a:rPr lang="en-US" altLang="zh-CN" sz="1800" dirty="0">
                <a:solidFill>
                  <a:srgbClr val="D63850"/>
                </a:solidFill>
                <a:latin typeface="张海山草泥马体" panose="02000000000000000000" charset="-122"/>
                <a:ea typeface="张海山草泥马体" panose="02000000000000000000" charset="-122"/>
                <a:sym typeface="+mn-ea"/>
              </a:rPr>
              <a:t>添加标题</a:t>
            </a:r>
            <a:endParaRPr lang="en-US" altLang="zh-CN" sz="1800" b="1" dirty="0">
              <a:solidFill>
                <a:srgbClr val="D63850"/>
              </a:solidFill>
              <a:latin typeface="张海山草泥马体" panose="02000000000000000000" charset="-122"/>
              <a:ea typeface="张海山草泥马体" panose="02000000000000000000" charset="-122"/>
              <a:sym typeface="+mn-ea"/>
            </a:endParaRPr>
          </a:p>
          <a:p>
            <a:pPr lvl="0" algn="ctr" eaLnBrk="1" hangingPunct="1">
              <a:lnSpc>
                <a:spcPct val="90000"/>
              </a:lnSpc>
            </a:pPr>
            <a:r>
              <a:rPr lang="zh-CN" altLang="en-US" sz="1200" dirty="0">
                <a:solidFill>
                  <a:srgbClr val="D63850"/>
                </a:solidFill>
                <a:latin typeface="幼圆" panose="02010509060101010101" charset="-122"/>
                <a:ea typeface="幼圆" panose="02010509060101010101" charset="-122"/>
                <a:sym typeface="+mn-ea"/>
              </a:rPr>
              <a:t>Add title</a:t>
            </a:r>
          </a:p>
          <a:p>
            <a:pPr lvl="0" algn="ctr" eaLnBrk="1" hangingPunct="1">
              <a:lnSpc>
                <a:spcPct val="150000"/>
              </a:lnSpc>
            </a:pPr>
            <a:r>
              <a:rPr lang="zh-CN" altLang="en-US" sz="1600" b="1" dirty="0">
                <a:solidFill>
                  <a:srgbClr val="D63850"/>
                </a:solidFill>
                <a:latin typeface="张海山锐线体简" panose="02000000000000000000" charset="-122"/>
                <a:ea typeface="张海山锐线体简" panose="02000000000000000000" charset="-122"/>
                <a:sym typeface="+mn-ea"/>
              </a:rPr>
              <a:t>这里可以添加主要内容这里可以添加主要内容里可以添</a:t>
            </a:r>
          </a:p>
          <a:p>
            <a:pPr lvl="0" algn="ctr" eaLnBrk="1" hangingPunct="1">
              <a:lnSpc>
                <a:spcPct val="150000"/>
              </a:lnSpc>
            </a:pPr>
            <a:r>
              <a:rPr lang="zh-CN" altLang="en-US" sz="1600" b="1" dirty="0">
                <a:solidFill>
                  <a:srgbClr val="D63850"/>
                </a:solidFill>
                <a:latin typeface="张海山锐线体简" panose="02000000000000000000" charset="-122"/>
                <a:ea typeface="张海山锐线体简" panose="02000000000000000000" charset="-122"/>
                <a:sym typeface="+mn-ea"/>
              </a:rPr>
              <a:t>内容这里可以添加</a:t>
            </a:r>
          </a:p>
        </p:txBody>
      </p:sp>
      <p:sp>
        <p:nvSpPr>
          <p:cNvPr id="18" name="文本框 12"/>
          <p:cNvSpPr/>
          <p:nvPr/>
        </p:nvSpPr>
        <p:spPr>
          <a:xfrm>
            <a:off x="9107170" y="3832225"/>
            <a:ext cx="2007235" cy="2130425"/>
          </a:xfrm>
          <a:prstGeom prst="rect">
            <a:avLst/>
          </a:prstGeom>
          <a:noFill/>
          <a:ln w="9525">
            <a:noFill/>
          </a:ln>
        </p:spPr>
        <p:txBody>
          <a:bodyPr wrap="square">
            <a:spAutoFit/>
          </a:bodyPr>
          <a:lstStyle/>
          <a:p>
            <a:pPr lvl="0" algn="ctr" eaLnBrk="1" hangingPunct="1">
              <a:lnSpc>
                <a:spcPct val="150000"/>
              </a:lnSpc>
            </a:pPr>
            <a:r>
              <a:rPr lang="en-US" altLang="zh-CN" b="1" dirty="0">
                <a:solidFill>
                  <a:srgbClr val="996633"/>
                </a:solidFill>
                <a:latin typeface="幼圆" panose="02010509060101010101" charset="-122"/>
                <a:ea typeface="幼圆" panose="02010509060101010101" charset="-122"/>
                <a:sym typeface="方正姚体" panose="02010601030101010101" pitchFamily="2" charset="-122"/>
              </a:rPr>
              <a:t> </a:t>
            </a:r>
            <a:r>
              <a:rPr lang="en-US" altLang="zh-CN" sz="1800" dirty="0">
                <a:solidFill>
                  <a:srgbClr val="996633"/>
                </a:solidFill>
                <a:latin typeface="张海山草泥马体" panose="02000000000000000000" charset="-122"/>
                <a:ea typeface="张海山草泥马体" panose="02000000000000000000" charset="-122"/>
                <a:sym typeface="+mn-ea"/>
              </a:rPr>
              <a:t>添加标题</a:t>
            </a:r>
            <a:endParaRPr lang="en-US" altLang="zh-CN" sz="1800" b="1" dirty="0">
              <a:solidFill>
                <a:srgbClr val="996633"/>
              </a:solidFill>
              <a:latin typeface="张海山草泥马体" panose="02000000000000000000" charset="-122"/>
              <a:ea typeface="张海山草泥马体" panose="02000000000000000000" charset="-122"/>
              <a:sym typeface="+mn-ea"/>
            </a:endParaRPr>
          </a:p>
          <a:p>
            <a:pPr lvl="0" algn="ctr" eaLnBrk="1" hangingPunct="1">
              <a:lnSpc>
                <a:spcPct val="90000"/>
              </a:lnSpc>
            </a:pPr>
            <a:r>
              <a:rPr lang="zh-CN" altLang="en-US" sz="1200" dirty="0">
                <a:solidFill>
                  <a:srgbClr val="996633"/>
                </a:solidFill>
                <a:latin typeface="幼圆" panose="02010509060101010101" charset="-122"/>
                <a:ea typeface="幼圆" panose="02010509060101010101" charset="-122"/>
                <a:sym typeface="+mn-ea"/>
              </a:rPr>
              <a:t>Add title</a:t>
            </a:r>
          </a:p>
          <a:p>
            <a:pPr lvl="0" algn="ctr" eaLnBrk="1" hangingPunct="1">
              <a:lnSpc>
                <a:spcPct val="150000"/>
              </a:lnSpc>
            </a:pPr>
            <a:r>
              <a:rPr lang="zh-CN" altLang="en-US" sz="1600" b="1" dirty="0">
                <a:solidFill>
                  <a:srgbClr val="996633"/>
                </a:solidFill>
                <a:latin typeface="张海山锐线体简" panose="02000000000000000000" charset="-122"/>
                <a:ea typeface="张海山锐线体简" panose="02000000000000000000" charset="-122"/>
                <a:sym typeface="+mn-ea"/>
              </a:rPr>
              <a:t>这里可以添加主要内容这里可以添加主要内容里可以添</a:t>
            </a:r>
          </a:p>
          <a:p>
            <a:pPr lvl="0" algn="ctr" eaLnBrk="1" hangingPunct="1">
              <a:lnSpc>
                <a:spcPct val="150000"/>
              </a:lnSpc>
            </a:pPr>
            <a:r>
              <a:rPr lang="zh-CN" altLang="en-US" sz="1600" b="1" dirty="0">
                <a:solidFill>
                  <a:srgbClr val="996633"/>
                </a:solidFill>
                <a:latin typeface="张海山锐线体简" panose="02000000000000000000" charset="-122"/>
                <a:ea typeface="张海山锐线体简" panose="02000000000000000000" charset="-122"/>
                <a:sym typeface="+mn-ea"/>
              </a:rPr>
              <a:t>内容这里可以添加</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2" cstate="print">
            <a:extLst>
              <a:ext uri="{28A0092B-C50C-407E-A947-70E740481C1C}">
                <a14:useLocalDpi xmlns:a14="http://schemas.microsoft.com/office/drawing/2010/main" val="0"/>
              </a:ext>
            </a:extLst>
          </a:blip>
          <a:srcRect l="24799" t="11172" r="24800" b="12167"/>
          <a:stretch>
            <a:fillRect/>
          </a:stretch>
        </p:blipFill>
        <p:spPr>
          <a:xfrm rot="4482414">
            <a:off x="-1188361" y="3967201"/>
            <a:ext cx="4356396" cy="3727138"/>
          </a:xfrm>
          <a:prstGeom prst="rect">
            <a:avLst/>
          </a:prstGeom>
        </p:spPr>
      </p:pic>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24799" t="11172" r="24800" b="12167"/>
          <a:stretch>
            <a:fillRect/>
          </a:stretch>
        </p:blipFill>
        <p:spPr>
          <a:xfrm rot="4482414" flipH="1" flipV="1">
            <a:off x="10076180" y="-741680"/>
            <a:ext cx="2388870" cy="2044065"/>
          </a:xfrm>
          <a:prstGeom prst="rect">
            <a:avLst/>
          </a:prstGeom>
        </p:spPr>
      </p:pic>
      <p:grpSp>
        <p:nvGrpSpPr>
          <p:cNvPr id="10" name="组合 9"/>
          <p:cNvGrpSpPr/>
          <p:nvPr/>
        </p:nvGrpSpPr>
        <p:grpSpPr>
          <a:xfrm>
            <a:off x="4776470" y="1702435"/>
            <a:ext cx="2639060" cy="2639060"/>
            <a:chOff x="7522" y="2681"/>
            <a:chExt cx="4156" cy="4156"/>
          </a:xfrm>
        </p:grpSpPr>
        <p:grpSp>
          <p:nvGrpSpPr>
            <p:cNvPr id="8" name="组合 7"/>
            <p:cNvGrpSpPr/>
            <p:nvPr/>
          </p:nvGrpSpPr>
          <p:grpSpPr>
            <a:xfrm>
              <a:off x="7522" y="2681"/>
              <a:ext cx="4156" cy="4156"/>
              <a:chOff x="7522" y="2681"/>
              <a:chExt cx="4156" cy="4156"/>
            </a:xfrm>
          </p:grpSpPr>
          <p:sp>
            <p:nvSpPr>
              <p:cNvPr id="5" name="矩形 4"/>
              <p:cNvSpPr/>
              <p:nvPr/>
            </p:nvSpPr>
            <p:spPr>
              <a:xfrm>
                <a:off x="7522" y="2681"/>
                <a:ext cx="4156" cy="4156"/>
              </a:xfrm>
              <a:prstGeom prst="rect">
                <a:avLst/>
              </a:prstGeom>
              <a:noFill/>
              <a:ln w="38100">
                <a:solidFill>
                  <a:srgbClr val="D6385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rgbClr val="D63850"/>
                    </a:solidFill>
                  </a:ln>
                </a:endParaRPr>
              </a:p>
            </p:txBody>
          </p:sp>
          <p:sp>
            <p:nvSpPr>
              <p:cNvPr id="6" name="矩形 5"/>
              <p:cNvSpPr/>
              <p:nvPr/>
            </p:nvSpPr>
            <p:spPr>
              <a:xfrm>
                <a:off x="7813" y="2973"/>
                <a:ext cx="3573" cy="3573"/>
              </a:xfrm>
              <a:prstGeom prst="rect">
                <a:avLst/>
              </a:prstGeom>
              <a:noFill/>
              <a:ln w="3175">
                <a:solidFill>
                  <a:srgbClr val="D63850"/>
                </a:solid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n>
                    <a:solidFill>
                      <a:srgbClr val="D63850"/>
                    </a:solidFill>
                  </a:ln>
                </a:endParaRPr>
              </a:p>
            </p:txBody>
          </p:sp>
        </p:grpSp>
        <p:sp>
          <p:nvSpPr>
            <p:cNvPr id="9" name="文本框 8"/>
            <p:cNvSpPr txBox="1"/>
            <p:nvPr/>
          </p:nvSpPr>
          <p:spPr>
            <a:xfrm>
              <a:off x="9156" y="2973"/>
              <a:ext cx="887" cy="3718"/>
            </a:xfrm>
            <a:prstGeom prst="rect">
              <a:avLst/>
            </a:prstGeom>
            <a:noFill/>
          </p:spPr>
          <p:txBody>
            <a:bodyPr wrap="square" rtlCol="0">
              <a:spAutoFit/>
            </a:bodyPr>
            <a:lstStyle/>
            <a:p>
              <a:pPr algn="ctr"/>
              <a:r>
                <a:rPr lang="en-US" altLang="zh-CN" sz="13800" b="1">
                  <a:solidFill>
                    <a:srgbClr val="D63850"/>
                  </a:solidFill>
                  <a:latin typeface="Arial Unicode MS" panose="020B0604020202020204" charset="-122"/>
                  <a:ea typeface="Arial Unicode MS" panose="020B0604020202020204" charset="-122"/>
                </a:rPr>
                <a:t>4</a:t>
              </a:r>
            </a:p>
          </p:txBody>
        </p:sp>
      </p:grpSp>
      <p:grpSp>
        <p:nvGrpSpPr>
          <p:cNvPr id="11" name="组合 10"/>
          <p:cNvGrpSpPr/>
          <p:nvPr/>
        </p:nvGrpSpPr>
        <p:grpSpPr>
          <a:xfrm rot="3840000">
            <a:off x="7576185" y="3319145"/>
            <a:ext cx="998855" cy="1181735"/>
            <a:chOff x="5074" y="1570"/>
            <a:chExt cx="1955" cy="2123"/>
          </a:xfrm>
        </p:grpSpPr>
        <p:pic>
          <p:nvPicPr>
            <p:cNvPr id="12" name="图片 11"/>
            <p:cNvPicPr>
              <a:picLocks noChangeAspect="1"/>
            </p:cNvPicPr>
            <p:nvPr/>
          </p:nvPicPr>
          <p:blipFill rotWithShape="1">
            <a:blip r:embed="rId4" cstate="print">
              <a:lum bright="-6000" contrast="18000"/>
              <a:extLst>
                <a:ext uri="{28A0092B-C50C-407E-A947-70E740481C1C}">
                  <a14:useLocalDpi xmlns:a14="http://schemas.microsoft.com/office/drawing/2010/main" val="0"/>
                </a:ext>
              </a:extLst>
            </a:blip>
            <a:srcRect/>
            <a:stretch>
              <a:fillRect/>
            </a:stretch>
          </p:blipFill>
          <p:spPr>
            <a:xfrm rot="3138825">
              <a:off x="6061" y="2725"/>
              <a:ext cx="808" cy="1128"/>
            </a:xfrm>
            <a:prstGeom prst="rect">
              <a:avLst/>
            </a:prstGeom>
          </p:spPr>
        </p:pic>
        <p:pic>
          <p:nvPicPr>
            <p:cNvPr id="13" name="图片 12"/>
            <p:cNvPicPr>
              <a:picLocks noChangeAspect="1"/>
            </p:cNvPicPr>
            <p:nvPr/>
          </p:nvPicPr>
          <p:blipFill rotWithShape="1">
            <a:blip r:embed="rId5" cstate="print">
              <a:lum bright="-6000" contrast="18000"/>
              <a:extLst>
                <a:ext uri="{28A0092B-C50C-407E-A947-70E740481C1C}">
                  <a14:useLocalDpi xmlns:a14="http://schemas.microsoft.com/office/drawing/2010/main" val="0"/>
                </a:ext>
              </a:extLst>
            </a:blip>
            <a:srcRect/>
            <a:stretch>
              <a:fillRect/>
            </a:stretch>
          </p:blipFill>
          <p:spPr>
            <a:xfrm>
              <a:off x="5074" y="1570"/>
              <a:ext cx="920" cy="907"/>
            </a:xfrm>
            <a:prstGeom prst="rect">
              <a:avLst/>
            </a:prstGeom>
          </p:spPr>
        </p:pic>
      </p:grpSp>
      <p:grpSp>
        <p:nvGrpSpPr>
          <p:cNvPr id="14" name="组合 13"/>
          <p:cNvGrpSpPr/>
          <p:nvPr/>
        </p:nvGrpSpPr>
        <p:grpSpPr>
          <a:xfrm>
            <a:off x="3659505" y="982345"/>
            <a:ext cx="998855" cy="1181735"/>
            <a:chOff x="5074" y="1570"/>
            <a:chExt cx="1955" cy="2123"/>
          </a:xfrm>
        </p:grpSpPr>
        <p:pic>
          <p:nvPicPr>
            <p:cNvPr id="15" name="图片 14"/>
            <p:cNvPicPr>
              <a:picLocks noChangeAspect="1"/>
            </p:cNvPicPr>
            <p:nvPr/>
          </p:nvPicPr>
          <p:blipFill rotWithShape="1">
            <a:blip r:embed="rId4" cstate="print">
              <a:lum bright="-6000" contrast="18000"/>
              <a:extLst>
                <a:ext uri="{28A0092B-C50C-407E-A947-70E740481C1C}">
                  <a14:useLocalDpi xmlns:a14="http://schemas.microsoft.com/office/drawing/2010/main" val="0"/>
                </a:ext>
              </a:extLst>
            </a:blip>
            <a:srcRect/>
            <a:stretch>
              <a:fillRect/>
            </a:stretch>
          </p:blipFill>
          <p:spPr>
            <a:xfrm rot="3138825">
              <a:off x="6061" y="2725"/>
              <a:ext cx="808" cy="1128"/>
            </a:xfrm>
            <a:prstGeom prst="rect">
              <a:avLst/>
            </a:prstGeom>
          </p:spPr>
        </p:pic>
        <p:pic>
          <p:nvPicPr>
            <p:cNvPr id="16" name="图片 15"/>
            <p:cNvPicPr>
              <a:picLocks noChangeAspect="1"/>
            </p:cNvPicPr>
            <p:nvPr/>
          </p:nvPicPr>
          <p:blipFill rotWithShape="1">
            <a:blip r:embed="rId5" cstate="print">
              <a:lum bright="-6000" contrast="18000"/>
              <a:extLst>
                <a:ext uri="{28A0092B-C50C-407E-A947-70E740481C1C}">
                  <a14:useLocalDpi xmlns:a14="http://schemas.microsoft.com/office/drawing/2010/main" val="0"/>
                </a:ext>
              </a:extLst>
            </a:blip>
            <a:srcRect/>
            <a:stretch>
              <a:fillRect/>
            </a:stretch>
          </p:blipFill>
          <p:spPr>
            <a:xfrm>
              <a:off x="5074" y="1570"/>
              <a:ext cx="920" cy="907"/>
            </a:xfrm>
            <a:prstGeom prst="rect">
              <a:avLst/>
            </a:prstGeom>
          </p:spPr>
        </p:pic>
      </p:grpSp>
      <p:sp>
        <p:nvSpPr>
          <p:cNvPr id="17" name="文本框 16"/>
          <p:cNvSpPr txBox="1"/>
          <p:nvPr/>
        </p:nvSpPr>
        <p:spPr>
          <a:xfrm>
            <a:off x="3491865" y="4748530"/>
            <a:ext cx="5168265" cy="883920"/>
          </a:xfrm>
          <a:prstGeom prst="rect">
            <a:avLst/>
          </a:prstGeom>
          <a:noFill/>
        </p:spPr>
        <p:txBody>
          <a:bodyPr wrap="square" rtlCol="0">
            <a:spAutoFit/>
          </a:bodyPr>
          <a:lstStyle/>
          <a:p>
            <a:pPr algn="ctr"/>
            <a:r>
              <a:rPr lang="zh-CN" altLang="en-US" sz="3600">
                <a:solidFill>
                  <a:srgbClr val="D63850"/>
                </a:solidFill>
                <a:latin typeface="幼圆" panose="02010509060101010101" charset="-122"/>
                <a:ea typeface="幼圆" panose="02010509060101010101" charset="-122"/>
              </a:rPr>
              <a:t>点击此处添加标题</a:t>
            </a:r>
          </a:p>
          <a:p>
            <a:pPr algn="ctr"/>
            <a:r>
              <a:rPr lang="zh-CN" altLang="en-US" sz="1600" spc="300">
                <a:solidFill>
                  <a:srgbClr val="D63850"/>
                </a:solidFill>
                <a:uFillTx/>
                <a:latin typeface="幼圆" panose="02010509060101010101" charset="-122"/>
                <a:ea typeface="幼圆" panose="02010509060101010101" charset="-122"/>
              </a:rPr>
              <a:t>Click here to add title</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24799" t="11172" r="24800" b="12167"/>
          <a:stretch>
            <a:fillRect/>
          </a:stretch>
        </p:blipFill>
        <p:spPr>
          <a:xfrm rot="17117585" flipV="1">
            <a:off x="-878840" y="-970915"/>
            <a:ext cx="2388870" cy="2044065"/>
          </a:xfrm>
          <a:prstGeom prst="rect">
            <a:avLst/>
          </a:prstGeom>
        </p:spPr>
      </p:pic>
      <p:grpSp>
        <p:nvGrpSpPr>
          <p:cNvPr id="6" name="组合 5"/>
          <p:cNvGrpSpPr/>
          <p:nvPr/>
        </p:nvGrpSpPr>
        <p:grpSpPr>
          <a:xfrm>
            <a:off x="1338580" y="408305"/>
            <a:ext cx="5168265" cy="1064895"/>
            <a:chOff x="2065" y="751"/>
            <a:chExt cx="8139" cy="1677"/>
          </a:xfrm>
        </p:grpSpPr>
        <p:sp>
          <p:nvSpPr>
            <p:cNvPr id="5" name="文本框 4"/>
            <p:cNvSpPr txBox="1"/>
            <p:nvPr/>
          </p:nvSpPr>
          <p:spPr>
            <a:xfrm>
              <a:off x="2204" y="751"/>
              <a:ext cx="3246" cy="624"/>
            </a:xfrm>
            <a:prstGeom prst="rect">
              <a:avLst/>
            </a:prstGeom>
            <a:noFill/>
          </p:spPr>
          <p:txBody>
            <a:bodyPr wrap="square" rtlCol="0">
              <a:spAutoFit/>
            </a:bodyPr>
            <a:lstStyle/>
            <a:p>
              <a:r>
                <a:rPr lang="en-US" altLang="zh-CN" sz="2000" b="1">
                  <a:solidFill>
                    <a:srgbClr val="D63850"/>
                  </a:solidFill>
                  <a:latin typeface="幼圆" panose="02010509060101010101" charset="-122"/>
                  <a:ea typeface="幼圆" panose="02010509060101010101" charset="-122"/>
                </a:rPr>
                <a:t>PART 4</a:t>
              </a:r>
            </a:p>
          </p:txBody>
        </p:sp>
        <p:sp>
          <p:nvSpPr>
            <p:cNvPr id="17" name="文本框 16"/>
            <p:cNvSpPr txBox="1"/>
            <p:nvPr/>
          </p:nvSpPr>
          <p:spPr>
            <a:xfrm>
              <a:off x="2065" y="1228"/>
              <a:ext cx="8139" cy="1200"/>
            </a:xfrm>
            <a:prstGeom prst="rect">
              <a:avLst/>
            </a:prstGeom>
            <a:noFill/>
          </p:spPr>
          <p:txBody>
            <a:bodyPr wrap="square" rtlCol="0">
              <a:spAutoFit/>
            </a:bodyPr>
            <a:lstStyle/>
            <a:p>
              <a:pPr algn="l"/>
              <a:r>
                <a:rPr lang="zh-CN" altLang="en-US" sz="2800">
                  <a:solidFill>
                    <a:srgbClr val="D63850"/>
                  </a:solidFill>
                  <a:latin typeface="幼圆" panose="02010509060101010101" charset="-122"/>
                  <a:ea typeface="幼圆" panose="02010509060101010101" charset="-122"/>
                </a:rPr>
                <a:t>点击此处添加标题</a:t>
              </a:r>
            </a:p>
            <a:p>
              <a:pPr algn="l"/>
              <a:r>
                <a:rPr lang="zh-CN" altLang="en-US" sz="1600" b="1" spc="300">
                  <a:solidFill>
                    <a:srgbClr val="D63850"/>
                  </a:solidFill>
                  <a:uFillTx/>
                  <a:latin typeface="幼圆" panose="02010509060101010101" charset="-122"/>
                  <a:ea typeface="幼圆" panose="02010509060101010101" charset="-122"/>
                </a:rPr>
                <a:t>Click here to add title</a:t>
              </a:r>
            </a:p>
          </p:txBody>
        </p:sp>
      </p:grpSp>
      <p:pic>
        <p:nvPicPr>
          <p:cNvPr id="7" name="图片 6"/>
          <p:cNvPicPr>
            <a:picLocks noChangeAspect="1"/>
          </p:cNvPicPr>
          <p:nvPr/>
        </p:nvPicPr>
        <p:blipFill rotWithShape="1">
          <a:blip r:embed="rId3" cstate="print">
            <a:lum bright="-6000" contrast="6000"/>
            <a:extLst>
              <a:ext uri="{28A0092B-C50C-407E-A947-70E740481C1C}">
                <a14:useLocalDpi xmlns:a14="http://schemas.microsoft.com/office/drawing/2010/main" val="0"/>
              </a:ext>
            </a:extLst>
          </a:blip>
          <a:srcRect l="17519" t="5199" r="17519" b="6193"/>
          <a:stretch>
            <a:fillRect/>
          </a:stretch>
        </p:blipFill>
        <p:spPr>
          <a:xfrm flipH="1">
            <a:off x="10574020" y="5619750"/>
            <a:ext cx="1466215" cy="1125220"/>
          </a:xfrm>
          <a:prstGeom prst="rect">
            <a:avLst/>
          </a:prstGeom>
        </p:spPr>
      </p:pic>
      <p:pic>
        <p:nvPicPr>
          <p:cNvPr id="3" name="图片 2"/>
          <p:cNvPicPr>
            <a:picLocks noChangeAspect="1"/>
          </p:cNvPicPr>
          <p:nvPr/>
        </p:nvPicPr>
        <p:blipFill rotWithShape="1">
          <a:blip r:embed="rId3" cstate="print">
            <a:lum bright="-6000" contrast="6000"/>
            <a:extLst>
              <a:ext uri="{28A0092B-C50C-407E-A947-70E740481C1C}">
                <a14:useLocalDpi xmlns:a14="http://schemas.microsoft.com/office/drawing/2010/main" val="0"/>
              </a:ext>
            </a:extLst>
          </a:blip>
          <a:srcRect l="17519" t="5199" r="17519" b="6193"/>
          <a:stretch>
            <a:fillRect/>
          </a:stretch>
        </p:blipFill>
        <p:spPr>
          <a:xfrm flipH="1">
            <a:off x="10559415" y="5619750"/>
            <a:ext cx="1466215" cy="1125220"/>
          </a:xfrm>
          <a:prstGeom prst="rect">
            <a:avLst/>
          </a:prstGeom>
        </p:spPr>
      </p:pic>
      <p:grpSp>
        <p:nvGrpSpPr>
          <p:cNvPr id="2" name="组合 1"/>
          <p:cNvGrpSpPr/>
          <p:nvPr/>
        </p:nvGrpSpPr>
        <p:grpSpPr>
          <a:xfrm>
            <a:off x="1034415" y="2173605"/>
            <a:ext cx="10123805" cy="1217930"/>
            <a:chOff x="1629" y="4375"/>
            <a:chExt cx="15943" cy="1918"/>
          </a:xfrm>
        </p:grpSpPr>
        <p:grpSp>
          <p:nvGrpSpPr>
            <p:cNvPr id="76" name="Group 5"/>
            <p:cNvGrpSpPr/>
            <p:nvPr/>
          </p:nvGrpSpPr>
          <p:grpSpPr>
            <a:xfrm>
              <a:off x="1629" y="5017"/>
              <a:ext cx="3986" cy="1277"/>
              <a:chOff x="775627" y="2038350"/>
              <a:chExt cx="1898125" cy="608107"/>
            </a:xfrm>
            <a:solidFill>
              <a:srgbClr val="3F3F3F"/>
            </a:solidFill>
          </p:grpSpPr>
          <p:sp>
            <p:nvSpPr>
              <p:cNvPr id="77" name="Freeform 38"/>
              <p:cNvSpPr/>
              <p:nvPr/>
            </p:nvSpPr>
            <p:spPr>
              <a:xfrm rot="10800000" flipH="1">
                <a:off x="1724903" y="2038350"/>
                <a:ext cx="948849" cy="608107"/>
              </a:xfrm>
              <a:custGeom>
                <a:avLst/>
                <a:gdLst>
                  <a:gd name="connsiteX0" fmla="*/ 353590 w 948849"/>
                  <a:gd name="connsiteY0" fmla="*/ 608107 h 608107"/>
                  <a:gd name="connsiteX1" fmla="*/ 450361 w 948849"/>
                  <a:gd name="connsiteY1" fmla="*/ 608107 h 608107"/>
                  <a:gd name="connsiteX2" fmla="*/ 609165 w 948849"/>
                  <a:gd name="connsiteY2" fmla="*/ 608107 h 608107"/>
                  <a:gd name="connsiteX3" fmla="*/ 948849 w 948849"/>
                  <a:gd name="connsiteY3" fmla="*/ 608107 h 608107"/>
                  <a:gd name="connsiteX4" fmla="*/ 948849 w 948849"/>
                  <a:gd name="connsiteY4" fmla="*/ 351468 h 608107"/>
                  <a:gd name="connsiteX5" fmla="*/ 550556 w 948849"/>
                  <a:gd name="connsiteY5" fmla="*/ 351468 h 608107"/>
                  <a:gd name="connsiteX6" fmla="*/ 505310 w 948849"/>
                  <a:gd name="connsiteY6" fmla="*/ 268109 h 608107"/>
                  <a:gd name="connsiteX7" fmla="*/ 1058 w 948849"/>
                  <a:gd name="connsiteY7" fmla="*/ 0 h 608107"/>
                  <a:gd name="connsiteX8" fmla="*/ 0 w 948849"/>
                  <a:gd name="connsiteY8" fmla="*/ 54 h 608107"/>
                  <a:gd name="connsiteX9" fmla="*/ 0 w 948849"/>
                  <a:gd name="connsiteY9" fmla="*/ 255682 h 608107"/>
                  <a:gd name="connsiteX10" fmla="*/ 1058 w 948849"/>
                  <a:gd name="connsiteY10" fmla="*/ 255575 h 608107"/>
                  <a:gd name="connsiteX11" fmla="*/ 353590 w 948849"/>
                  <a:gd name="connsiteY11" fmla="*/ 608107 h 608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48849" h="608107">
                    <a:moveTo>
                      <a:pt x="353590" y="608107"/>
                    </a:moveTo>
                    <a:lnTo>
                      <a:pt x="450361" y="608107"/>
                    </a:lnTo>
                    <a:lnTo>
                      <a:pt x="609165" y="608107"/>
                    </a:lnTo>
                    <a:lnTo>
                      <a:pt x="948849" y="608107"/>
                    </a:lnTo>
                    <a:lnTo>
                      <a:pt x="948849" y="351468"/>
                    </a:lnTo>
                    <a:lnTo>
                      <a:pt x="550556" y="351468"/>
                    </a:lnTo>
                    <a:lnTo>
                      <a:pt x="505310" y="268109"/>
                    </a:lnTo>
                    <a:cubicBezTo>
                      <a:pt x="396029" y="106351"/>
                      <a:pt x="210963" y="0"/>
                      <a:pt x="1058" y="0"/>
                    </a:cubicBezTo>
                    <a:lnTo>
                      <a:pt x="0" y="54"/>
                    </a:lnTo>
                    <a:lnTo>
                      <a:pt x="0" y="255682"/>
                    </a:lnTo>
                    <a:lnTo>
                      <a:pt x="1058" y="255575"/>
                    </a:lnTo>
                    <a:cubicBezTo>
                      <a:pt x="195756" y="255575"/>
                      <a:pt x="353590" y="413409"/>
                      <a:pt x="353590" y="608107"/>
                    </a:cubicBezTo>
                    <a:close/>
                  </a:path>
                </a:pathLst>
              </a:custGeom>
              <a:solidFill>
                <a:srgbClr val="D63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FontAwesome" pitchFamily="2" charset="0"/>
                </a:endParaRPr>
              </a:p>
            </p:txBody>
          </p:sp>
          <p:sp>
            <p:nvSpPr>
              <p:cNvPr id="78" name="Freeform 37"/>
              <p:cNvSpPr/>
              <p:nvPr/>
            </p:nvSpPr>
            <p:spPr>
              <a:xfrm rot="10800000">
                <a:off x="775627" y="2038350"/>
                <a:ext cx="948849" cy="608107"/>
              </a:xfrm>
              <a:custGeom>
                <a:avLst/>
                <a:gdLst>
                  <a:gd name="connsiteX0" fmla="*/ 948849 w 948849"/>
                  <a:gd name="connsiteY0" fmla="*/ 608107 h 608107"/>
                  <a:gd name="connsiteX1" fmla="*/ 609165 w 948849"/>
                  <a:gd name="connsiteY1" fmla="*/ 608107 h 608107"/>
                  <a:gd name="connsiteX2" fmla="*/ 450361 w 948849"/>
                  <a:gd name="connsiteY2" fmla="*/ 608107 h 608107"/>
                  <a:gd name="connsiteX3" fmla="*/ 353590 w 948849"/>
                  <a:gd name="connsiteY3" fmla="*/ 608107 h 608107"/>
                  <a:gd name="connsiteX4" fmla="*/ 1058 w 948849"/>
                  <a:gd name="connsiteY4" fmla="*/ 255575 h 608107"/>
                  <a:gd name="connsiteX5" fmla="*/ 0 w 948849"/>
                  <a:gd name="connsiteY5" fmla="*/ 255682 h 608107"/>
                  <a:gd name="connsiteX6" fmla="*/ 0 w 948849"/>
                  <a:gd name="connsiteY6" fmla="*/ 53 h 608107"/>
                  <a:gd name="connsiteX7" fmla="*/ 1058 w 948849"/>
                  <a:gd name="connsiteY7" fmla="*/ 0 h 608107"/>
                  <a:gd name="connsiteX8" fmla="*/ 505310 w 948849"/>
                  <a:gd name="connsiteY8" fmla="*/ 268109 h 608107"/>
                  <a:gd name="connsiteX9" fmla="*/ 550556 w 948849"/>
                  <a:gd name="connsiteY9" fmla="*/ 351468 h 608107"/>
                  <a:gd name="connsiteX10" fmla="*/ 948849 w 948849"/>
                  <a:gd name="connsiteY10" fmla="*/ 351468 h 608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48849" h="608107">
                    <a:moveTo>
                      <a:pt x="948849" y="608107"/>
                    </a:moveTo>
                    <a:lnTo>
                      <a:pt x="609165" y="608107"/>
                    </a:lnTo>
                    <a:lnTo>
                      <a:pt x="450361" y="608107"/>
                    </a:lnTo>
                    <a:lnTo>
                      <a:pt x="353590" y="608107"/>
                    </a:lnTo>
                    <a:cubicBezTo>
                      <a:pt x="353590" y="413409"/>
                      <a:pt x="195756" y="255575"/>
                      <a:pt x="1058" y="255575"/>
                    </a:cubicBezTo>
                    <a:lnTo>
                      <a:pt x="0" y="255682"/>
                    </a:lnTo>
                    <a:lnTo>
                      <a:pt x="0" y="53"/>
                    </a:lnTo>
                    <a:lnTo>
                      <a:pt x="1058" y="0"/>
                    </a:lnTo>
                    <a:cubicBezTo>
                      <a:pt x="210963" y="0"/>
                      <a:pt x="396028" y="106351"/>
                      <a:pt x="505310" y="268109"/>
                    </a:cubicBezTo>
                    <a:lnTo>
                      <a:pt x="550556" y="351468"/>
                    </a:lnTo>
                    <a:lnTo>
                      <a:pt x="948849" y="351468"/>
                    </a:lnTo>
                    <a:close/>
                  </a:path>
                </a:pathLst>
              </a:custGeom>
              <a:solidFill>
                <a:srgbClr val="D63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FontAwesome" pitchFamily="2" charset="0"/>
                </a:endParaRPr>
              </a:p>
            </p:txBody>
          </p:sp>
        </p:grpSp>
        <p:grpSp>
          <p:nvGrpSpPr>
            <p:cNvPr id="79" name="Group 4"/>
            <p:cNvGrpSpPr/>
            <p:nvPr/>
          </p:nvGrpSpPr>
          <p:grpSpPr>
            <a:xfrm>
              <a:off x="5616" y="5017"/>
              <a:ext cx="3986" cy="1277"/>
              <a:chOff x="2674830" y="2038350"/>
              <a:chExt cx="1898125" cy="608107"/>
            </a:xfrm>
            <a:solidFill>
              <a:srgbClr val="7DB9B2"/>
            </a:solidFill>
          </p:grpSpPr>
          <p:sp>
            <p:nvSpPr>
              <p:cNvPr id="80" name="Freeform 40"/>
              <p:cNvSpPr/>
              <p:nvPr/>
            </p:nvSpPr>
            <p:spPr>
              <a:xfrm rot="10800000" flipH="1">
                <a:off x="3624106" y="2038350"/>
                <a:ext cx="948849" cy="608107"/>
              </a:xfrm>
              <a:custGeom>
                <a:avLst/>
                <a:gdLst>
                  <a:gd name="connsiteX0" fmla="*/ 353590 w 948849"/>
                  <a:gd name="connsiteY0" fmla="*/ 608107 h 608107"/>
                  <a:gd name="connsiteX1" fmla="*/ 450361 w 948849"/>
                  <a:gd name="connsiteY1" fmla="*/ 608107 h 608107"/>
                  <a:gd name="connsiteX2" fmla="*/ 609165 w 948849"/>
                  <a:gd name="connsiteY2" fmla="*/ 608107 h 608107"/>
                  <a:gd name="connsiteX3" fmla="*/ 948849 w 948849"/>
                  <a:gd name="connsiteY3" fmla="*/ 608107 h 608107"/>
                  <a:gd name="connsiteX4" fmla="*/ 948849 w 948849"/>
                  <a:gd name="connsiteY4" fmla="*/ 351468 h 608107"/>
                  <a:gd name="connsiteX5" fmla="*/ 550556 w 948849"/>
                  <a:gd name="connsiteY5" fmla="*/ 351468 h 608107"/>
                  <a:gd name="connsiteX6" fmla="*/ 505310 w 948849"/>
                  <a:gd name="connsiteY6" fmla="*/ 268109 h 608107"/>
                  <a:gd name="connsiteX7" fmla="*/ 1058 w 948849"/>
                  <a:gd name="connsiteY7" fmla="*/ 0 h 608107"/>
                  <a:gd name="connsiteX8" fmla="*/ 0 w 948849"/>
                  <a:gd name="connsiteY8" fmla="*/ 54 h 608107"/>
                  <a:gd name="connsiteX9" fmla="*/ 0 w 948849"/>
                  <a:gd name="connsiteY9" fmla="*/ 255682 h 608107"/>
                  <a:gd name="connsiteX10" fmla="*/ 1058 w 948849"/>
                  <a:gd name="connsiteY10" fmla="*/ 255575 h 608107"/>
                  <a:gd name="connsiteX11" fmla="*/ 353590 w 948849"/>
                  <a:gd name="connsiteY11" fmla="*/ 608107 h 608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48849" h="608107">
                    <a:moveTo>
                      <a:pt x="353590" y="608107"/>
                    </a:moveTo>
                    <a:lnTo>
                      <a:pt x="450361" y="608107"/>
                    </a:lnTo>
                    <a:lnTo>
                      <a:pt x="609165" y="608107"/>
                    </a:lnTo>
                    <a:lnTo>
                      <a:pt x="948849" y="608107"/>
                    </a:lnTo>
                    <a:lnTo>
                      <a:pt x="948849" y="351468"/>
                    </a:lnTo>
                    <a:lnTo>
                      <a:pt x="550556" y="351468"/>
                    </a:lnTo>
                    <a:lnTo>
                      <a:pt x="505310" y="268109"/>
                    </a:lnTo>
                    <a:cubicBezTo>
                      <a:pt x="396029" y="106351"/>
                      <a:pt x="210963" y="0"/>
                      <a:pt x="1058" y="0"/>
                    </a:cubicBezTo>
                    <a:lnTo>
                      <a:pt x="0" y="54"/>
                    </a:lnTo>
                    <a:lnTo>
                      <a:pt x="0" y="255682"/>
                    </a:lnTo>
                    <a:lnTo>
                      <a:pt x="1058" y="255575"/>
                    </a:lnTo>
                    <a:cubicBezTo>
                      <a:pt x="195756" y="255575"/>
                      <a:pt x="353590" y="413409"/>
                      <a:pt x="353590" y="608107"/>
                    </a:cubicBezTo>
                    <a:close/>
                  </a:path>
                </a:pathLst>
              </a:custGeom>
              <a:solidFill>
                <a:srgbClr val="99663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lumMod val="65000"/>
                      <a:lumOff val="35000"/>
                    </a:schemeClr>
                  </a:solidFill>
                </a:endParaRPr>
              </a:p>
            </p:txBody>
          </p:sp>
          <p:sp>
            <p:nvSpPr>
              <p:cNvPr id="81" name="Freeform 39"/>
              <p:cNvSpPr/>
              <p:nvPr/>
            </p:nvSpPr>
            <p:spPr>
              <a:xfrm rot="10800000">
                <a:off x="2674830" y="2038350"/>
                <a:ext cx="948849" cy="608107"/>
              </a:xfrm>
              <a:custGeom>
                <a:avLst/>
                <a:gdLst>
                  <a:gd name="connsiteX0" fmla="*/ 948849 w 948849"/>
                  <a:gd name="connsiteY0" fmla="*/ 608107 h 608107"/>
                  <a:gd name="connsiteX1" fmla="*/ 609165 w 948849"/>
                  <a:gd name="connsiteY1" fmla="*/ 608107 h 608107"/>
                  <a:gd name="connsiteX2" fmla="*/ 450361 w 948849"/>
                  <a:gd name="connsiteY2" fmla="*/ 608107 h 608107"/>
                  <a:gd name="connsiteX3" fmla="*/ 353590 w 948849"/>
                  <a:gd name="connsiteY3" fmla="*/ 608107 h 608107"/>
                  <a:gd name="connsiteX4" fmla="*/ 1057 w 948849"/>
                  <a:gd name="connsiteY4" fmla="*/ 255575 h 608107"/>
                  <a:gd name="connsiteX5" fmla="*/ 0 w 948849"/>
                  <a:gd name="connsiteY5" fmla="*/ 255682 h 608107"/>
                  <a:gd name="connsiteX6" fmla="*/ 0 w 948849"/>
                  <a:gd name="connsiteY6" fmla="*/ 53 h 608107"/>
                  <a:gd name="connsiteX7" fmla="*/ 1057 w 948849"/>
                  <a:gd name="connsiteY7" fmla="*/ 0 h 608107"/>
                  <a:gd name="connsiteX8" fmla="*/ 505310 w 948849"/>
                  <a:gd name="connsiteY8" fmla="*/ 268109 h 608107"/>
                  <a:gd name="connsiteX9" fmla="*/ 550556 w 948849"/>
                  <a:gd name="connsiteY9" fmla="*/ 351468 h 608107"/>
                  <a:gd name="connsiteX10" fmla="*/ 948849 w 948849"/>
                  <a:gd name="connsiteY10" fmla="*/ 351468 h 608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48849" h="608107">
                    <a:moveTo>
                      <a:pt x="948849" y="608107"/>
                    </a:moveTo>
                    <a:lnTo>
                      <a:pt x="609165" y="608107"/>
                    </a:lnTo>
                    <a:lnTo>
                      <a:pt x="450361" y="608107"/>
                    </a:lnTo>
                    <a:lnTo>
                      <a:pt x="353590" y="608107"/>
                    </a:lnTo>
                    <a:cubicBezTo>
                      <a:pt x="353590" y="413409"/>
                      <a:pt x="195756" y="255575"/>
                      <a:pt x="1057" y="255575"/>
                    </a:cubicBezTo>
                    <a:lnTo>
                      <a:pt x="0" y="255682"/>
                    </a:lnTo>
                    <a:lnTo>
                      <a:pt x="0" y="53"/>
                    </a:lnTo>
                    <a:lnTo>
                      <a:pt x="1057" y="0"/>
                    </a:lnTo>
                    <a:cubicBezTo>
                      <a:pt x="210963" y="0"/>
                      <a:pt x="396028" y="106351"/>
                      <a:pt x="505310" y="268109"/>
                    </a:cubicBezTo>
                    <a:lnTo>
                      <a:pt x="550556" y="351468"/>
                    </a:lnTo>
                    <a:lnTo>
                      <a:pt x="948849" y="351468"/>
                    </a:lnTo>
                    <a:close/>
                  </a:path>
                </a:pathLst>
              </a:custGeom>
              <a:solidFill>
                <a:srgbClr val="99663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lumMod val="65000"/>
                      <a:lumOff val="35000"/>
                    </a:schemeClr>
                  </a:solidFill>
                </a:endParaRPr>
              </a:p>
            </p:txBody>
          </p:sp>
        </p:grpSp>
        <p:grpSp>
          <p:nvGrpSpPr>
            <p:cNvPr id="82" name="Group 3"/>
            <p:cNvGrpSpPr/>
            <p:nvPr/>
          </p:nvGrpSpPr>
          <p:grpSpPr>
            <a:xfrm>
              <a:off x="9600" y="5017"/>
              <a:ext cx="3986" cy="1277"/>
              <a:chOff x="4572120" y="2038350"/>
              <a:chExt cx="1898125" cy="608107"/>
            </a:xfrm>
            <a:solidFill>
              <a:srgbClr val="3F3F3F"/>
            </a:solidFill>
          </p:grpSpPr>
          <p:sp>
            <p:nvSpPr>
              <p:cNvPr id="83" name="Freeform 42"/>
              <p:cNvSpPr/>
              <p:nvPr/>
            </p:nvSpPr>
            <p:spPr>
              <a:xfrm rot="10800000" flipH="1">
                <a:off x="5521396" y="2038350"/>
                <a:ext cx="948849" cy="608107"/>
              </a:xfrm>
              <a:custGeom>
                <a:avLst/>
                <a:gdLst>
                  <a:gd name="connsiteX0" fmla="*/ 353590 w 948849"/>
                  <a:gd name="connsiteY0" fmla="*/ 608107 h 608107"/>
                  <a:gd name="connsiteX1" fmla="*/ 450361 w 948849"/>
                  <a:gd name="connsiteY1" fmla="*/ 608107 h 608107"/>
                  <a:gd name="connsiteX2" fmla="*/ 609165 w 948849"/>
                  <a:gd name="connsiteY2" fmla="*/ 608107 h 608107"/>
                  <a:gd name="connsiteX3" fmla="*/ 948849 w 948849"/>
                  <a:gd name="connsiteY3" fmla="*/ 608107 h 608107"/>
                  <a:gd name="connsiteX4" fmla="*/ 948849 w 948849"/>
                  <a:gd name="connsiteY4" fmla="*/ 351468 h 608107"/>
                  <a:gd name="connsiteX5" fmla="*/ 550556 w 948849"/>
                  <a:gd name="connsiteY5" fmla="*/ 351468 h 608107"/>
                  <a:gd name="connsiteX6" fmla="*/ 505310 w 948849"/>
                  <a:gd name="connsiteY6" fmla="*/ 268109 h 608107"/>
                  <a:gd name="connsiteX7" fmla="*/ 1058 w 948849"/>
                  <a:gd name="connsiteY7" fmla="*/ 0 h 608107"/>
                  <a:gd name="connsiteX8" fmla="*/ 0 w 948849"/>
                  <a:gd name="connsiteY8" fmla="*/ 54 h 608107"/>
                  <a:gd name="connsiteX9" fmla="*/ 0 w 948849"/>
                  <a:gd name="connsiteY9" fmla="*/ 255682 h 608107"/>
                  <a:gd name="connsiteX10" fmla="*/ 1058 w 948849"/>
                  <a:gd name="connsiteY10" fmla="*/ 255575 h 608107"/>
                  <a:gd name="connsiteX11" fmla="*/ 353590 w 948849"/>
                  <a:gd name="connsiteY11" fmla="*/ 608107 h 608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48849" h="608107">
                    <a:moveTo>
                      <a:pt x="353590" y="608107"/>
                    </a:moveTo>
                    <a:lnTo>
                      <a:pt x="450361" y="608107"/>
                    </a:lnTo>
                    <a:lnTo>
                      <a:pt x="609165" y="608107"/>
                    </a:lnTo>
                    <a:lnTo>
                      <a:pt x="948849" y="608107"/>
                    </a:lnTo>
                    <a:lnTo>
                      <a:pt x="948849" y="351468"/>
                    </a:lnTo>
                    <a:lnTo>
                      <a:pt x="550556" y="351468"/>
                    </a:lnTo>
                    <a:lnTo>
                      <a:pt x="505310" y="268109"/>
                    </a:lnTo>
                    <a:cubicBezTo>
                      <a:pt x="396029" y="106351"/>
                      <a:pt x="210963" y="0"/>
                      <a:pt x="1058" y="0"/>
                    </a:cubicBezTo>
                    <a:lnTo>
                      <a:pt x="0" y="54"/>
                    </a:lnTo>
                    <a:lnTo>
                      <a:pt x="0" y="255682"/>
                    </a:lnTo>
                    <a:lnTo>
                      <a:pt x="1058" y="255575"/>
                    </a:lnTo>
                    <a:cubicBezTo>
                      <a:pt x="195756" y="255575"/>
                      <a:pt x="353590" y="413409"/>
                      <a:pt x="353590" y="608107"/>
                    </a:cubicBezTo>
                    <a:close/>
                  </a:path>
                </a:pathLst>
              </a:custGeom>
              <a:solidFill>
                <a:srgbClr val="D63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FontAwesome" pitchFamily="2" charset="0"/>
                </a:endParaRPr>
              </a:p>
            </p:txBody>
          </p:sp>
          <p:sp>
            <p:nvSpPr>
              <p:cNvPr id="84" name="Freeform 41"/>
              <p:cNvSpPr/>
              <p:nvPr/>
            </p:nvSpPr>
            <p:spPr>
              <a:xfrm rot="10800000">
                <a:off x="4572120" y="2038350"/>
                <a:ext cx="948849" cy="608107"/>
              </a:xfrm>
              <a:custGeom>
                <a:avLst/>
                <a:gdLst>
                  <a:gd name="connsiteX0" fmla="*/ 948849 w 948849"/>
                  <a:gd name="connsiteY0" fmla="*/ 608107 h 608107"/>
                  <a:gd name="connsiteX1" fmla="*/ 609165 w 948849"/>
                  <a:gd name="connsiteY1" fmla="*/ 608107 h 608107"/>
                  <a:gd name="connsiteX2" fmla="*/ 450361 w 948849"/>
                  <a:gd name="connsiteY2" fmla="*/ 608107 h 608107"/>
                  <a:gd name="connsiteX3" fmla="*/ 353590 w 948849"/>
                  <a:gd name="connsiteY3" fmla="*/ 608107 h 608107"/>
                  <a:gd name="connsiteX4" fmla="*/ 1057 w 948849"/>
                  <a:gd name="connsiteY4" fmla="*/ 255575 h 608107"/>
                  <a:gd name="connsiteX5" fmla="*/ 0 w 948849"/>
                  <a:gd name="connsiteY5" fmla="*/ 255682 h 608107"/>
                  <a:gd name="connsiteX6" fmla="*/ 0 w 948849"/>
                  <a:gd name="connsiteY6" fmla="*/ 53 h 608107"/>
                  <a:gd name="connsiteX7" fmla="*/ 1057 w 948849"/>
                  <a:gd name="connsiteY7" fmla="*/ 0 h 608107"/>
                  <a:gd name="connsiteX8" fmla="*/ 505310 w 948849"/>
                  <a:gd name="connsiteY8" fmla="*/ 268109 h 608107"/>
                  <a:gd name="connsiteX9" fmla="*/ 550556 w 948849"/>
                  <a:gd name="connsiteY9" fmla="*/ 351468 h 608107"/>
                  <a:gd name="connsiteX10" fmla="*/ 948849 w 948849"/>
                  <a:gd name="connsiteY10" fmla="*/ 351468 h 608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48849" h="608107">
                    <a:moveTo>
                      <a:pt x="948849" y="608107"/>
                    </a:moveTo>
                    <a:lnTo>
                      <a:pt x="609165" y="608107"/>
                    </a:lnTo>
                    <a:lnTo>
                      <a:pt x="450361" y="608107"/>
                    </a:lnTo>
                    <a:lnTo>
                      <a:pt x="353590" y="608107"/>
                    </a:lnTo>
                    <a:cubicBezTo>
                      <a:pt x="353590" y="413409"/>
                      <a:pt x="195756" y="255575"/>
                      <a:pt x="1057" y="255575"/>
                    </a:cubicBezTo>
                    <a:lnTo>
                      <a:pt x="0" y="255682"/>
                    </a:lnTo>
                    <a:lnTo>
                      <a:pt x="0" y="53"/>
                    </a:lnTo>
                    <a:lnTo>
                      <a:pt x="1057" y="0"/>
                    </a:lnTo>
                    <a:cubicBezTo>
                      <a:pt x="210963" y="0"/>
                      <a:pt x="396028" y="106351"/>
                      <a:pt x="505310" y="268109"/>
                    </a:cubicBezTo>
                    <a:lnTo>
                      <a:pt x="550556" y="351468"/>
                    </a:lnTo>
                    <a:lnTo>
                      <a:pt x="948849" y="351468"/>
                    </a:lnTo>
                    <a:close/>
                  </a:path>
                </a:pathLst>
              </a:custGeom>
              <a:solidFill>
                <a:srgbClr val="D63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FontAwesome" pitchFamily="2" charset="0"/>
                </a:endParaRPr>
              </a:p>
            </p:txBody>
          </p:sp>
        </p:grpSp>
        <p:grpSp>
          <p:nvGrpSpPr>
            <p:cNvPr id="85" name="Group 6"/>
            <p:cNvGrpSpPr/>
            <p:nvPr/>
          </p:nvGrpSpPr>
          <p:grpSpPr>
            <a:xfrm>
              <a:off x="13586" y="5017"/>
              <a:ext cx="3986" cy="1277"/>
              <a:chOff x="6470247" y="2038350"/>
              <a:chExt cx="1898126" cy="608107"/>
            </a:xfrm>
            <a:solidFill>
              <a:srgbClr val="7DB9B2"/>
            </a:solidFill>
          </p:grpSpPr>
          <p:sp>
            <p:nvSpPr>
              <p:cNvPr id="86" name="Freeform 44"/>
              <p:cNvSpPr/>
              <p:nvPr/>
            </p:nvSpPr>
            <p:spPr>
              <a:xfrm rot="10800000" flipH="1">
                <a:off x="7419524" y="2038350"/>
                <a:ext cx="948849" cy="608107"/>
              </a:xfrm>
              <a:custGeom>
                <a:avLst/>
                <a:gdLst>
                  <a:gd name="connsiteX0" fmla="*/ 353590 w 948849"/>
                  <a:gd name="connsiteY0" fmla="*/ 608107 h 608107"/>
                  <a:gd name="connsiteX1" fmla="*/ 450361 w 948849"/>
                  <a:gd name="connsiteY1" fmla="*/ 608107 h 608107"/>
                  <a:gd name="connsiteX2" fmla="*/ 609165 w 948849"/>
                  <a:gd name="connsiteY2" fmla="*/ 608107 h 608107"/>
                  <a:gd name="connsiteX3" fmla="*/ 948849 w 948849"/>
                  <a:gd name="connsiteY3" fmla="*/ 608107 h 608107"/>
                  <a:gd name="connsiteX4" fmla="*/ 948849 w 948849"/>
                  <a:gd name="connsiteY4" fmla="*/ 351468 h 608107"/>
                  <a:gd name="connsiteX5" fmla="*/ 550556 w 948849"/>
                  <a:gd name="connsiteY5" fmla="*/ 351468 h 608107"/>
                  <a:gd name="connsiteX6" fmla="*/ 505310 w 948849"/>
                  <a:gd name="connsiteY6" fmla="*/ 268109 h 608107"/>
                  <a:gd name="connsiteX7" fmla="*/ 1058 w 948849"/>
                  <a:gd name="connsiteY7" fmla="*/ 0 h 608107"/>
                  <a:gd name="connsiteX8" fmla="*/ 0 w 948849"/>
                  <a:gd name="connsiteY8" fmla="*/ 54 h 608107"/>
                  <a:gd name="connsiteX9" fmla="*/ 0 w 948849"/>
                  <a:gd name="connsiteY9" fmla="*/ 255682 h 608107"/>
                  <a:gd name="connsiteX10" fmla="*/ 1058 w 948849"/>
                  <a:gd name="connsiteY10" fmla="*/ 255575 h 608107"/>
                  <a:gd name="connsiteX11" fmla="*/ 353590 w 948849"/>
                  <a:gd name="connsiteY11" fmla="*/ 608107 h 608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48849" h="608107">
                    <a:moveTo>
                      <a:pt x="353590" y="608107"/>
                    </a:moveTo>
                    <a:lnTo>
                      <a:pt x="450361" y="608107"/>
                    </a:lnTo>
                    <a:lnTo>
                      <a:pt x="609165" y="608107"/>
                    </a:lnTo>
                    <a:lnTo>
                      <a:pt x="948849" y="608107"/>
                    </a:lnTo>
                    <a:lnTo>
                      <a:pt x="948849" y="351468"/>
                    </a:lnTo>
                    <a:lnTo>
                      <a:pt x="550556" y="351468"/>
                    </a:lnTo>
                    <a:lnTo>
                      <a:pt x="505310" y="268109"/>
                    </a:lnTo>
                    <a:cubicBezTo>
                      <a:pt x="396029" y="106351"/>
                      <a:pt x="210963" y="0"/>
                      <a:pt x="1058" y="0"/>
                    </a:cubicBezTo>
                    <a:lnTo>
                      <a:pt x="0" y="54"/>
                    </a:lnTo>
                    <a:lnTo>
                      <a:pt x="0" y="255682"/>
                    </a:lnTo>
                    <a:lnTo>
                      <a:pt x="1058" y="255575"/>
                    </a:lnTo>
                    <a:cubicBezTo>
                      <a:pt x="195756" y="255575"/>
                      <a:pt x="353590" y="413409"/>
                      <a:pt x="353590" y="608107"/>
                    </a:cubicBezTo>
                    <a:close/>
                  </a:path>
                </a:pathLst>
              </a:custGeom>
              <a:solidFill>
                <a:srgbClr val="99663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lumMod val="65000"/>
                      <a:lumOff val="35000"/>
                    </a:schemeClr>
                  </a:solidFill>
                </a:endParaRPr>
              </a:p>
            </p:txBody>
          </p:sp>
          <p:sp>
            <p:nvSpPr>
              <p:cNvPr id="87" name="Freeform 43"/>
              <p:cNvSpPr/>
              <p:nvPr/>
            </p:nvSpPr>
            <p:spPr>
              <a:xfrm rot="10800000">
                <a:off x="6470247" y="2038350"/>
                <a:ext cx="948849" cy="608107"/>
              </a:xfrm>
              <a:custGeom>
                <a:avLst/>
                <a:gdLst>
                  <a:gd name="connsiteX0" fmla="*/ 948849 w 948849"/>
                  <a:gd name="connsiteY0" fmla="*/ 608107 h 608107"/>
                  <a:gd name="connsiteX1" fmla="*/ 609165 w 948849"/>
                  <a:gd name="connsiteY1" fmla="*/ 608107 h 608107"/>
                  <a:gd name="connsiteX2" fmla="*/ 450361 w 948849"/>
                  <a:gd name="connsiteY2" fmla="*/ 608107 h 608107"/>
                  <a:gd name="connsiteX3" fmla="*/ 353590 w 948849"/>
                  <a:gd name="connsiteY3" fmla="*/ 608107 h 608107"/>
                  <a:gd name="connsiteX4" fmla="*/ 1057 w 948849"/>
                  <a:gd name="connsiteY4" fmla="*/ 255575 h 608107"/>
                  <a:gd name="connsiteX5" fmla="*/ 0 w 948849"/>
                  <a:gd name="connsiteY5" fmla="*/ 255682 h 608107"/>
                  <a:gd name="connsiteX6" fmla="*/ 0 w 948849"/>
                  <a:gd name="connsiteY6" fmla="*/ 53 h 608107"/>
                  <a:gd name="connsiteX7" fmla="*/ 1057 w 948849"/>
                  <a:gd name="connsiteY7" fmla="*/ 0 h 608107"/>
                  <a:gd name="connsiteX8" fmla="*/ 505310 w 948849"/>
                  <a:gd name="connsiteY8" fmla="*/ 268109 h 608107"/>
                  <a:gd name="connsiteX9" fmla="*/ 550556 w 948849"/>
                  <a:gd name="connsiteY9" fmla="*/ 351468 h 608107"/>
                  <a:gd name="connsiteX10" fmla="*/ 948849 w 948849"/>
                  <a:gd name="connsiteY10" fmla="*/ 351468 h 6081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948849" h="608107">
                    <a:moveTo>
                      <a:pt x="948849" y="608107"/>
                    </a:moveTo>
                    <a:lnTo>
                      <a:pt x="609165" y="608107"/>
                    </a:lnTo>
                    <a:lnTo>
                      <a:pt x="450361" y="608107"/>
                    </a:lnTo>
                    <a:lnTo>
                      <a:pt x="353590" y="608107"/>
                    </a:lnTo>
                    <a:cubicBezTo>
                      <a:pt x="353590" y="413409"/>
                      <a:pt x="195756" y="255575"/>
                      <a:pt x="1057" y="255575"/>
                    </a:cubicBezTo>
                    <a:lnTo>
                      <a:pt x="0" y="255682"/>
                    </a:lnTo>
                    <a:lnTo>
                      <a:pt x="0" y="53"/>
                    </a:lnTo>
                    <a:lnTo>
                      <a:pt x="1057" y="0"/>
                    </a:lnTo>
                    <a:cubicBezTo>
                      <a:pt x="210963" y="0"/>
                      <a:pt x="396028" y="106351"/>
                      <a:pt x="505310" y="268109"/>
                    </a:cubicBezTo>
                    <a:lnTo>
                      <a:pt x="550556" y="351468"/>
                    </a:lnTo>
                    <a:lnTo>
                      <a:pt x="948849" y="351468"/>
                    </a:lnTo>
                    <a:close/>
                  </a:path>
                </a:pathLst>
              </a:custGeom>
              <a:solidFill>
                <a:srgbClr val="99663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lumMod val="65000"/>
                      <a:lumOff val="35000"/>
                    </a:schemeClr>
                  </a:solidFill>
                </a:endParaRPr>
              </a:p>
            </p:txBody>
          </p:sp>
        </p:grpSp>
        <p:sp>
          <p:nvSpPr>
            <p:cNvPr id="88" name="Oval 55"/>
            <p:cNvSpPr/>
            <p:nvPr/>
          </p:nvSpPr>
          <p:spPr>
            <a:xfrm>
              <a:off x="14936" y="4375"/>
              <a:ext cx="1285" cy="1285"/>
            </a:xfrm>
            <a:prstGeom prst="ellipse">
              <a:avLst/>
            </a:prstGeom>
            <a:solidFill>
              <a:srgbClr val="996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lumMod val="65000"/>
                    <a:lumOff val="35000"/>
                  </a:schemeClr>
                </a:solidFill>
              </a:endParaRPr>
            </a:p>
          </p:txBody>
        </p:sp>
        <p:sp>
          <p:nvSpPr>
            <p:cNvPr id="89" name="Oval 56"/>
            <p:cNvSpPr/>
            <p:nvPr/>
          </p:nvSpPr>
          <p:spPr>
            <a:xfrm>
              <a:off x="2979" y="4375"/>
              <a:ext cx="1285" cy="1285"/>
            </a:xfrm>
            <a:prstGeom prst="ellipse">
              <a:avLst/>
            </a:prstGeom>
            <a:solidFill>
              <a:srgbClr val="D63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FontAwesome" pitchFamily="2" charset="0"/>
              </a:endParaRPr>
            </a:p>
          </p:txBody>
        </p:sp>
        <p:sp>
          <p:nvSpPr>
            <p:cNvPr id="90" name="Oval 57"/>
            <p:cNvSpPr/>
            <p:nvPr/>
          </p:nvSpPr>
          <p:spPr>
            <a:xfrm>
              <a:off x="6967" y="4375"/>
              <a:ext cx="1285" cy="1285"/>
            </a:xfrm>
            <a:prstGeom prst="ellipse">
              <a:avLst/>
            </a:prstGeom>
            <a:solidFill>
              <a:srgbClr val="996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lumMod val="65000"/>
                    <a:lumOff val="35000"/>
                  </a:schemeClr>
                </a:solidFill>
              </a:endParaRPr>
            </a:p>
          </p:txBody>
        </p:sp>
        <p:sp>
          <p:nvSpPr>
            <p:cNvPr id="91" name="Oval 58"/>
            <p:cNvSpPr/>
            <p:nvPr/>
          </p:nvSpPr>
          <p:spPr>
            <a:xfrm>
              <a:off x="10951" y="4375"/>
              <a:ext cx="1285" cy="1285"/>
            </a:xfrm>
            <a:prstGeom prst="ellipse">
              <a:avLst/>
            </a:prstGeom>
            <a:solidFill>
              <a:srgbClr val="D63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FontAwesome" pitchFamily="2" charset="0"/>
              </a:endParaRPr>
            </a:p>
          </p:txBody>
        </p:sp>
        <p:grpSp>
          <p:nvGrpSpPr>
            <p:cNvPr id="92" name="Group 16"/>
            <p:cNvGrpSpPr/>
            <p:nvPr/>
          </p:nvGrpSpPr>
          <p:grpSpPr>
            <a:xfrm>
              <a:off x="3275" y="4637"/>
              <a:ext cx="692" cy="760"/>
              <a:chOff x="-7369176" y="-4148138"/>
              <a:chExt cx="3597276" cy="3946525"/>
            </a:xfrm>
            <a:solidFill>
              <a:schemeClr val="bg1"/>
            </a:solidFill>
          </p:grpSpPr>
          <p:sp>
            <p:nvSpPr>
              <p:cNvPr id="93" name="Freeform 6"/>
              <p:cNvSpPr>
                <a:spLocks noEditPoints="1"/>
              </p:cNvSpPr>
              <p:nvPr/>
            </p:nvSpPr>
            <p:spPr bwMode="auto">
              <a:xfrm>
                <a:off x="-6780213" y="-3541713"/>
                <a:ext cx="2419350" cy="3340100"/>
              </a:xfrm>
              <a:custGeom>
                <a:avLst/>
                <a:gdLst>
                  <a:gd name="T0" fmla="*/ 1127 w 3048"/>
                  <a:gd name="T1" fmla="*/ 451 h 4208"/>
                  <a:gd name="T2" fmla="*/ 720 w 3048"/>
                  <a:gd name="T3" fmla="*/ 701 h 4208"/>
                  <a:gd name="T4" fmla="*/ 457 w 3048"/>
                  <a:gd name="T5" fmla="*/ 1087 h 4208"/>
                  <a:gd name="T6" fmla="*/ 389 w 3048"/>
                  <a:gd name="T7" fmla="*/ 1554 h 4208"/>
                  <a:gd name="T8" fmla="*/ 471 w 3048"/>
                  <a:gd name="T9" fmla="*/ 1929 h 4208"/>
                  <a:gd name="T10" fmla="*/ 622 w 3048"/>
                  <a:gd name="T11" fmla="*/ 2212 h 4208"/>
                  <a:gd name="T12" fmla="*/ 797 w 3048"/>
                  <a:gd name="T13" fmla="*/ 2475 h 4208"/>
                  <a:gd name="T14" fmla="*/ 905 w 3048"/>
                  <a:gd name="T15" fmla="*/ 2770 h 4208"/>
                  <a:gd name="T16" fmla="*/ 971 w 3048"/>
                  <a:gd name="T17" fmla="*/ 2973 h 4208"/>
                  <a:gd name="T18" fmla="*/ 2022 w 3048"/>
                  <a:gd name="T19" fmla="*/ 3023 h 4208"/>
                  <a:gd name="T20" fmla="*/ 2135 w 3048"/>
                  <a:gd name="T21" fmla="*/ 2875 h 4208"/>
                  <a:gd name="T22" fmla="*/ 2193 w 3048"/>
                  <a:gd name="T23" fmla="*/ 2587 h 4208"/>
                  <a:gd name="T24" fmla="*/ 2359 w 3048"/>
                  <a:gd name="T25" fmla="*/ 2312 h 4208"/>
                  <a:gd name="T26" fmla="*/ 2521 w 3048"/>
                  <a:gd name="T27" fmla="*/ 2051 h 4208"/>
                  <a:gd name="T28" fmla="*/ 2639 w 3048"/>
                  <a:gd name="T29" fmla="*/ 1718 h 4208"/>
                  <a:gd name="T30" fmla="*/ 2645 w 3048"/>
                  <a:gd name="T31" fmla="*/ 1270 h 4208"/>
                  <a:gd name="T32" fmla="*/ 2455 w 3048"/>
                  <a:gd name="T33" fmla="*/ 841 h 4208"/>
                  <a:gd name="T34" fmla="*/ 2099 w 3048"/>
                  <a:gd name="T35" fmla="*/ 530 h 4208"/>
                  <a:gd name="T36" fmla="*/ 1628 w 3048"/>
                  <a:gd name="T37" fmla="*/ 388 h 4208"/>
                  <a:gd name="T38" fmla="*/ 1889 w 3048"/>
                  <a:gd name="T39" fmla="*/ 44 h 4208"/>
                  <a:gd name="T40" fmla="*/ 2423 w 3048"/>
                  <a:gd name="T41" fmla="*/ 283 h 4208"/>
                  <a:gd name="T42" fmla="*/ 2820 w 3048"/>
                  <a:gd name="T43" fmla="*/ 693 h 4208"/>
                  <a:gd name="T44" fmla="*/ 3028 w 3048"/>
                  <a:gd name="T45" fmla="*/ 1226 h 4208"/>
                  <a:gd name="T46" fmla="*/ 3025 w 3048"/>
                  <a:gd name="T47" fmla="*/ 1753 h 4208"/>
                  <a:gd name="T48" fmla="*/ 2906 w 3048"/>
                  <a:gd name="T49" fmla="*/ 2140 h 4208"/>
                  <a:gd name="T50" fmla="*/ 2743 w 3048"/>
                  <a:gd name="T51" fmla="*/ 2431 h 4208"/>
                  <a:gd name="T52" fmla="*/ 2576 w 3048"/>
                  <a:gd name="T53" fmla="*/ 2683 h 4208"/>
                  <a:gd name="T54" fmla="*/ 2519 w 3048"/>
                  <a:gd name="T55" fmla="*/ 2908 h 4208"/>
                  <a:gd name="T56" fmla="*/ 2362 w 3048"/>
                  <a:gd name="T57" fmla="*/ 3231 h 4208"/>
                  <a:gd name="T58" fmla="*/ 2234 w 3048"/>
                  <a:gd name="T59" fmla="*/ 3449 h 4208"/>
                  <a:gd name="T60" fmla="*/ 2223 w 3048"/>
                  <a:gd name="T61" fmla="*/ 3652 h 4208"/>
                  <a:gd name="T62" fmla="*/ 2218 w 3048"/>
                  <a:gd name="T63" fmla="*/ 3745 h 4208"/>
                  <a:gd name="T64" fmla="*/ 2173 w 3048"/>
                  <a:gd name="T65" fmla="*/ 3871 h 4208"/>
                  <a:gd name="T66" fmla="*/ 2014 w 3048"/>
                  <a:gd name="T67" fmla="*/ 4008 h 4208"/>
                  <a:gd name="T68" fmla="*/ 1779 w 3048"/>
                  <a:gd name="T69" fmla="*/ 4177 h 4208"/>
                  <a:gd name="T70" fmla="*/ 1338 w 3048"/>
                  <a:gd name="T71" fmla="*/ 4205 h 4208"/>
                  <a:gd name="T72" fmla="*/ 1145 w 3048"/>
                  <a:gd name="T73" fmla="*/ 4055 h 4208"/>
                  <a:gd name="T74" fmla="*/ 912 w 3048"/>
                  <a:gd name="T75" fmla="*/ 3917 h 4208"/>
                  <a:gd name="T76" fmla="*/ 834 w 3048"/>
                  <a:gd name="T77" fmla="*/ 3772 h 4208"/>
                  <a:gd name="T78" fmla="*/ 828 w 3048"/>
                  <a:gd name="T79" fmla="*/ 3706 h 4208"/>
                  <a:gd name="T80" fmla="*/ 819 w 3048"/>
                  <a:gd name="T81" fmla="*/ 3533 h 4208"/>
                  <a:gd name="T82" fmla="*/ 808 w 3048"/>
                  <a:gd name="T83" fmla="*/ 3339 h 4208"/>
                  <a:gd name="T84" fmla="*/ 565 w 3048"/>
                  <a:gd name="T85" fmla="*/ 3044 h 4208"/>
                  <a:gd name="T86" fmla="*/ 510 w 3048"/>
                  <a:gd name="T87" fmla="*/ 2764 h 4208"/>
                  <a:gd name="T88" fmla="*/ 372 w 3048"/>
                  <a:gd name="T89" fmla="*/ 2528 h 4208"/>
                  <a:gd name="T90" fmla="*/ 206 w 3048"/>
                  <a:gd name="T91" fmla="*/ 2267 h 4208"/>
                  <a:gd name="T92" fmla="*/ 61 w 3048"/>
                  <a:gd name="T93" fmla="*/ 1921 h 4208"/>
                  <a:gd name="T94" fmla="*/ 0 w 3048"/>
                  <a:gd name="T95" fmla="*/ 1463 h 4208"/>
                  <a:gd name="T96" fmla="*/ 120 w 3048"/>
                  <a:gd name="T97" fmla="*/ 895 h 4208"/>
                  <a:gd name="T98" fmla="*/ 447 w 3048"/>
                  <a:gd name="T99" fmla="*/ 430 h 4208"/>
                  <a:gd name="T100" fmla="*/ 932 w 3048"/>
                  <a:gd name="T101" fmla="*/ 116 h 4208"/>
                  <a:gd name="T102" fmla="*/ 1524 w 3048"/>
                  <a:gd name="T103" fmla="*/ 0 h 4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48" h="4208">
                    <a:moveTo>
                      <a:pt x="1524" y="383"/>
                    </a:moveTo>
                    <a:lnTo>
                      <a:pt x="1420" y="388"/>
                    </a:lnTo>
                    <a:lnTo>
                      <a:pt x="1319" y="401"/>
                    </a:lnTo>
                    <a:lnTo>
                      <a:pt x="1222" y="422"/>
                    </a:lnTo>
                    <a:lnTo>
                      <a:pt x="1127" y="451"/>
                    </a:lnTo>
                    <a:lnTo>
                      <a:pt x="1036" y="488"/>
                    </a:lnTo>
                    <a:lnTo>
                      <a:pt x="949" y="532"/>
                    </a:lnTo>
                    <a:lnTo>
                      <a:pt x="868" y="582"/>
                    </a:lnTo>
                    <a:lnTo>
                      <a:pt x="792" y="638"/>
                    </a:lnTo>
                    <a:lnTo>
                      <a:pt x="720" y="701"/>
                    </a:lnTo>
                    <a:lnTo>
                      <a:pt x="653" y="768"/>
                    </a:lnTo>
                    <a:lnTo>
                      <a:pt x="595" y="841"/>
                    </a:lnTo>
                    <a:lnTo>
                      <a:pt x="542" y="920"/>
                    </a:lnTo>
                    <a:lnTo>
                      <a:pt x="496" y="1001"/>
                    </a:lnTo>
                    <a:lnTo>
                      <a:pt x="457" y="1087"/>
                    </a:lnTo>
                    <a:lnTo>
                      <a:pt x="427" y="1177"/>
                    </a:lnTo>
                    <a:lnTo>
                      <a:pt x="405" y="1270"/>
                    </a:lnTo>
                    <a:lnTo>
                      <a:pt x="390" y="1365"/>
                    </a:lnTo>
                    <a:lnTo>
                      <a:pt x="386" y="1463"/>
                    </a:lnTo>
                    <a:lnTo>
                      <a:pt x="389" y="1554"/>
                    </a:lnTo>
                    <a:lnTo>
                      <a:pt x="397" y="1639"/>
                    </a:lnTo>
                    <a:lnTo>
                      <a:pt x="409" y="1718"/>
                    </a:lnTo>
                    <a:lnTo>
                      <a:pt x="427" y="1793"/>
                    </a:lnTo>
                    <a:lnTo>
                      <a:pt x="447" y="1864"/>
                    </a:lnTo>
                    <a:lnTo>
                      <a:pt x="471" y="1929"/>
                    </a:lnTo>
                    <a:lnTo>
                      <a:pt x="498" y="1992"/>
                    </a:lnTo>
                    <a:lnTo>
                      <a:pt x="527" y="2051"/>
                    </a:lnTo>
                    <a:lnTo>
                      <a:pt x="557" y="2107"/>
                    </a:lnTo>
                    <a:lnTo>
                      <a:pt x="590" y="2161"/>
                    </a:lnTo>
                    <a:lnTo>
                      <a:pt x="622" y="2212"/>
                    </a:lnTo>
                    <a:lnTo>
                      <a:pt x="657" y="2262"/>
                    </a:lnTo>
                    <a:lnTo>
                      <a:pt x="688" y="2311"/>
                    </a:lnTo>
                    <a:lnTo>
                      <a:pt x="726" y="2365"/>
                    </a:lnTo>
                    <a:lnTo>
                      <a:pt x="762" y="2420"/>
                    </a:lnTo>
                    <a:lnTo>
                      <a:pt x="797" y="2475"/>
                    </a:lnTo>
                    <a:lnTo>
                      <a:pt x="828" y="2529"/>
                    </a:lnTo>
                    <a:lnTo>
                      <a:pt x="855" y="2587"/>
                    </a:lnTo>
                    <a:lnTo>
                      <a:pt x="877" y="2645"/>
                    </a:lnTo>
                    <a:lnTo>
                      <a:pt x="894" y="2706"/>
                    </a:lnTo>
                    <a:lnTo>
                      <a:pt x="905" y="2770"/>
                    </a:lnTo>
                    <a:lnTo>
                      <a:pt x="908" y="2837"/>
                    </a:lnTo>
                    <a:lnTo>
                      <a:pt x="913" y="2875"/>
                    </a:lnTo>
                    <a:lnTo>
                      <a:pt x="927" y="2911"/>
                    </a:lnTo>
                    <a:lnTo>
                      <a:pt x="946" y="2944"/>
                    </a:lnTo>
                    <a:lnTo>
                      <a:pt x="971" y="2973"/>
                    </a:lnTo>
                    <a:lnTo>
                      <a:pt x="998" y="3000"/>
                    </a:lnTo>
                    <a:lnTo>
                      <a:pt x="1027" y="3023"/>
                    </a:lnTo>
                    <a:lnTo>
                      <a:pt x="1053" y="3044"/>
                    </a:lnTo>
                    <a:lnTo>
                      <a:pt x="1995" y="3044"/>
                    </a:lnTo>
                    <a:lnTo>
                      <a:pt x="2022" y="3023"/>
                    </a:lnTo>
                    <a:lnTo>
                      <a:pt x="2050" y="3000"/>
                    </a:lnTo>
                    <a:lnTo>
                      <a:pt x="2078" y="2973"/>
                    </a:lnTo>
                    <a:lnTo>
                      <a:pt x="2102" y="2944"/>
                    </a:lnTo>
                    <a:lnTo>
                      <a:pt x="2121" y="2911"/>
                    </a:lnTo>
                    <a:lnTo>
                      <a:pt x="2135" y="2875"/>
                    </a:lnTo>
                    <a:lnTo>
                      <a:pt x="2140" y="2837"/>
                    </a:lnTo>
                    <a:lnTo>
                      <a:pt x="2143" y="2770"/>
                    </a:lnTo>
                    <a:lnTo>
                      <a:pt x="2154" y="2706"/>
                    </a:lnTo>
                    <a:lnTo>
                      <a:pt x="2171" y="2645"/>
                    </a:lnTo>
                    <a:lnTo>
                      <a:pt x="2193" y="2587"/>
                    </a:lnTo>
                    <a:lnTo>
                      <a:pt x="2220" y="2531"/>
                    </a:lnTo>
                    <a:lnTo>
                      <a:pt x="2251" y="2475"/>
                    </a:lnTo>
                    <a:lnTo>
                      <a:pt x="2285" y="2420"/>
                    </a:lnTo>
                    <a:lnTo>
                      <a:pt x="2321" y="2367"/>
                    </a:lnTo>
                    <a:lnTo>
                      <a:pt x="2359" y="2312"/>
                    </a:lnTo>
                    <a:lnTo>
                      <a:pt x="2392" y="2264"/>
                    </a:lnTo>
                    <a:lnTo>
                      <a:pt x="2425" y="2214"/>
                    </a:lnTo>
                    <a:lnTo>
                      <a:pt x="2458" y="2162"/>
                    </a:lnTo>
                    <a:lnTo>
                      <a:pt x="2491" y="2107"/>
                    </a:lnTo>
                    <a:lnTo>
                      <a:pt x="2521" y="2051"/>
                    </a:lnTo>
                    <a:lnTo>
                      <a:pt x="2551" y="1992"/>
                    </a:lnTo>
                    <a:lnTo>
                      <a:pt x="2577" y="1929"/>
                    </a:lnTo>
                    <a:lnTo>
                      <a:pt x="2601" y="1864"/>
                    </a:lnTo>
                    <a:lnTo>
                      <a:pt x="2621" y="1793"/>
                    </a:lnTo>
                    <a:lnTo>
                      <a:pt x="2639" y="1718"/>
                    </a:lnTo>
                    <a:lnTo>
                      <a:pt x="2651" y="1639"/>
                    </a:lnTo>
                    <a:lnTo>
                      <a:pt x="2659" y="1554"/>
                    </a:lnTo>
                    <a:lnTo>
                      <a:pt x="2662" y="1463"/>
                    </a:lnTo>
                    <a:lnTo>
                      <a:pt x="2658" y="1365"/>
                    </a:lnTo>
                    <a:lnTo>
                      <a:pt x="2645" y="1270"/>
                    </a:lnTo>
                    <a:lnTo>
                      <a:pt x="2621" y="1176"/>
                    </a:lnTo>
                    <a:lnTo>
                      <a:pt x="2592" y="1087"/>
                    </a:lnTo>
                    <a:lnTo>
                      <a:pt x="2554" y="1001"/>
                    </a:lnTo>
                    <a:lnTo>
                      <a:pt x="2507" y="918"/>
                    </a:lnTo>
                    <a:lnTo>
                      <a:pt x="2455" y="841"/>
                    </a:lnTo>
                    <a:lnTo>
                      <a:pt x="2395" y="768"/>
                    </a:lnTo>
                    <a:lnTo>
                      <a:pt x="2329" y="701"/>
                    </a:lnTo>
                    <a:lnTo>
                      <a:pt x="2258" y="638"/>
                    </a:lnTo>
                    <a:lnTo>
                      <a:pt x="2181" y="580"/>
                    </a:lnTo>
                    <a:lnTo>
                      <a:pt x="2099" y="530"/>
                    </a:lnTo>
                    <a:lnTo>
                      <a:pt x="2012" y="488"/>
                    </a:lnTo>
                    <a:lnTo>
                      <a:pt x="1921" y="451"/>
                    </a:lnTo>
                    <a:lnTo>
                      <a:pt x="1826" y="422"/>
                    </a:lnTo>
                    <a:lnTo>
                      <a:pt x="1729" y="401"/>
                    </a:lnTo>
                    <a:lnTo>
                      <a:pt x="1628" y="388"/>
                    </a:lnTo>
                    <a:lnTo>
                      <a:pt x="1524" y="383"/>
                    </a:lnTo>
                    <a:close/>
                    <a:moveTo>
                      <a:pt x="1524" y="0"/>
                    </a:moveTo>
                    <a:lnTo>
                      <a:pt x="1648" y="5"/>
                    </a:lnTo>
                    <a:lnTo>
                      <a:pt x="1771" y="21"/>
                    </a:lnTo>
                    <a:lnTo>
                      <a:pt x="1889" y="44"/>
                    </a:lnTo>
                    <a:lnTo>
                      <a:pt x="2006" y="75"/>
                    </a:lnTo>
                    <a:lnTo>
                      <a:pt x="2116" y="116"/>
                    </a:lnTo>
                    <a:lnTo>
                      <a:pt x="2223" y="165"/>
                    </a:lnTo>
                    <a:lnTo>
                      <a:pt x="2325" y="221"/>
                    </a:lnTo>
                    <a:lnTo>
                      <a:pt x="2423" y="283"/>
                    </a:lnTo>
                    <a:lnTo>
                      <a:pt x="2514" y="354"/>
                    </a:lnTo>
                    <a:lnTo>
                      <a:pt x="2601" y="430"/>
                    </a:lnTo>
                    <a:lnTo>
                      <a:pt x="2680" y="512"/>
                    </a:lnTo>
                    <a:lnTo>
                      <a:pt x="2754" y="601"/>
                    </a:lnTo>
                    <a:lnTo>
                      <a:pt x="2820" y="693"/>
                    </a:lnTo>
                    <a:lnTo>
                      <a:pt x="2878" y="791"/>
                    </a:lnTo>
                    <a:lnTo>
                      <a:pt x="2929" y="895"/>
                    </a:lnTo>
                    <a:lnTo>
                      <a:pt x="2969" y="1002"/>
                    </a:lnTo>
                    <a:lnTo>
                      <a:pt x="3004" y="1112"/>
                    </a:lnTo>
                    <a:lnTo>
                      <a:pt x="3028" y="1226"/>
                    </a:lnTo>
                    <a:lnTo>
                      <a:pt x="3043" y="1343"/>
                    </a:lnTo>
                    <a:lnTo>
                      <a:pt x="3048" y="1463"/>
                    </a:lnTo>
                    <a:lnTo>
                      <a:pt x="3045" y="1565"/>
                    </a:lnTo>
                    <a:lnTo>
                      <a:pt x="3037" y="1662"/>
                    </a:lnTo>
                    <a:lnTo>
                      <a:pt x="3025" y="1753"/>
                    </a:lnTo>
                    <a:lnTo>
                      <a:pt x="3007" y="1840"/>
                    </a:lnTo>
                    <a:lnTo>
                      <a:pt x="2987" y="1921"/>
                    </a:lnTo>
                    <a:lnTo>
                      <a:pt x="2963" y="1998"/>
                    </a:lnTo>
                    <a:lnTo>
                      <a:pt x="2935" y="2071"/>
                    </a:lnTo>
                    <a:lnTo>
                      <a:pt x="2906" y="2140"/>
                    </a:lnTo>
                    <a:lnTo>
                      <a:pt x="2875" y="2204"/>
                    </a:lnTo>
                    <a:lnTo>
                      <a:pt x="2843" y="2265"/>
                    </a:lnTo>
                    <a:lnTo>
                      <a:pt x="2809" y="2325"/>
                    </a:lnTo>
                    <a:lnTo>
                      <a:pt x="2776" y="2379"/>
                    </a:lnTo>
                    <a:lnTo>
                      <a:pt x="2743" y="2431"/>
                    </a:lnTo>
                    <a:lnTo>
                      <a:pt x="2710" y="2479"/>
                    </a:lnTo>
                    <a:lnTo>
                      <a:pt x="2677" y="2526"/>
                    </a:lnTo>
                    <a:lnTo>
                      <a:pt x="2639" y="2584"/>
                    </a:lnTo>
                    <a:lnTo>
                      <a:pt x="2604" y="2636"/>
                    </a:lnTo>
                    <a:lnTo>
                      <a:pt x="2576" y="2683"/>
                    </a:lnTo>
                    <a:lnTo>
                      <a:pt x="2554" y="2725"/>
                    </a:lnTo>
                    <a:lnTo>
                      <a:pt x="2538" y="2764"/>
                    </a:lnTo>
                    <a:lnTo>
                      <a:pt x="2527" y="2801"/>
                    </a:lnTo>
                    <a:lnTo>
                      <a:pt x="2524" y="2837"/>
                    </a:lnTo>
                    <a:lnTo>
                      <a:pt x="2519" y="2908"/>
                    </a:lnTo>
                    <a:lnTo>
                      <a:pt x="2505" y="2976"/>
                    </a:lnTo>
                    <a:lnTo>
                      <a:pt x="2483" y="3044"/>
                    </a:lnTo>
                    <a:lnTo>
                      <a:pt x="2450" y="3109"/>
                    </a:lnTo>
                    <a:lnTo>
                      <a:pt x="2411" y="3172"/>
                    </a:lnTo>
                    <a:lnTo>
                      <a:pt x="2362" y="3231"/>
                    </a:lnTo>
                    <a:lnTo>
                      <a:pt x="2305" y="3288"/>
                    </a:lnTo>
                    <a:lnTo>
                      <a:pt x="2240" y="3339"/>
                    </a:lnTo>
                    <a:lnTo>
                      <a:pt x="2239" y="3370"/>
                    </a:lnTo>
                    <a:lnTo>
                      <a:pt x="2237" y="3408"/>
                    </a:lnTo>
                    <a:lnTo>
                      <a:pt x="2234" y="3449"/>
                    </a:lnTo>
                    <a:lnTo>
                      <a:pt x="2233" y="3491"/>
                    </a:lnTo>
                    <a:lnTo>
                      <a:pt x="2229" y="3533"/>
                    </a:lnTo>
                    <a:lnTo>
                      <a:pt x="2228" y="3575"/>
                    </a:lnTo>
                    <a:lnTo>
                      <a:pt x="2225" y="3616"/>
                    </a:lnTo>
                    <a:lnTo>
                      <a:pt x="2223" y="3652"/>
                    </a:lnTo>
                    <a:lnTo>
                      <a:pt x="2222" y="3681"/>
                    </a:lnTo>
                    <a:lnTo>
                      <a:pt x="2220" y="3706"/>
                    </a:lnTo>
                    <a:lnTo>
                      <a:pt x="2220" y="3722"/>
                    </a:lnTo>
                    <a:lnTo>
                      <a:pt x="2218" y="3727"/>
                    </a:lnTo>
                    <a:lnTo>
                      <a:pt x="2218" y="3745"/>
                    </a:lnTo>
                    <a:lnTo>
                      <a:pt x="2215" y="3767"/>
                    </a:lnTo>
                    <a:lnTo>
                      <a:pt x="2209" y="3791"/>
                    </a:lnTo>
                    <a:lnTo>
                      <a:pt x="2201" y="3816"/>
                    </a:lnTo>
                    <a:lnTo>
                      <a:pt x="2189" y="3844"/>
                    </a:lnTo>
                    <a:lnTo>
                      <a:pt x="2173" y="3871"/>
                    </a:lnTo>
                    <a:lnTo>
                      <a:pt x="2152" y="3899"/>
                    </a:lnTo>
                    <a:lnTo>
                      <a:pt x="2127" y="3928"/>
                    </a:lnTo>
                    <a:lnTo>
                      <a:pt x="2096" y="3955"/>
                    </a:lnTo>
                    <a:lnTo>
                      <a:pt x="2058" y="3983"/>
                    </a:lnTo>
                    <a:lnTo>
                      <a:pt x="2014" y="4008"/>
                    </a:lnTo>
                    <a:lnTo>
                      <a:pt x="1963" y="4033"/>
                    </a:lnTo>
                    <a:lnTo>
                      <a:pt x="1904" y="4055"/>
                    </a:lnTo>
                    <a:lnTo>
                      <a:pt x="1869" y="4099"/>
                    </a:lnTo>
                    <a:lnTo>
                      <a:pt x="1826" y="4139"/>
                    </a:lnTo>
                    <a:lnTo>
                      <a:pt x="1779" y="4177"/>
                    </a:lnTo>
                    <a:lnTo>
                      <a:pt x="1746" y="4194"/>
                    </a:lnTo>
                    <a:lnTo>
                      <a:pt x="1710" y="4205"/>
                    </a:lnTo>
                    <a:lnTo>
                      <a:pt x="1672" y="4208"/>
                    </a:lnTo>
                    <a:lnTo>
                      <a:pt x="1376" y="4208"/>
                    </a:lnTo>
                    <a:lnTo>
                      <a:pt x="1338" y="4205"/>
                    </a:lnTo>
                    <a:lnTo>
                      <a:pt x="1302" y="4194"/>
                    </a:lnTo>
                    <a:lnTo>
                      <a:pt x="1269" y="4177"/>
                    </a:lnTo>
                    <a:lnTo>
                      <a:pt x="1222" y="4139"/>
                    </a:lnTo>
                    <a:lnTo>
                      <a:pt x="1179" y="4099"/>
                    </a:lnTo>
                    <a:lnTo>
                      <a:pt x="1145" y="4055"/>
                    </a:lnTo>
                    <a:lnTo>
                      <a:pt x="1082" y="4030"/>
                    </a:lnTo>
                    <a:lnTo>
                      <a:pt x="1028" y="4005"/>
                    </a:lnTo>
                    <a:lnTo>
                      <a:pt x="981" y="3977"/>
                    </a:lnTo>
                    <a:lnTo>
                      <a:pt x="943" y="3947"/>
                    </a:lnTo>
                    <a:lnTo>
                      <a:pt x="912" y="3917"/>
                    </a:lnTo>
                    <a:lnTo>
                      <a:pt x="886" y="3886"/>
                    </a:lnTo>
                    <a:lnTo>
                      <a:pt x="868" y="3856"/>
                    </a:lnTo>
                    <a:lnTo>
                      <a:pt x="852" y="3827"/>
                    </a:lnTo>
                    <a:lnTo>
                      <a:pt x="842" y="3799"/>
                    </a:lnTo>
                    <a:lnTo>
                      <a:pt x="834" y="3772"/>
                    </a:lnTo>
                    <a:lnTo>
                      <a:pt x="831" y="3749"/>
                    </a:lnTo>
                    <a:lnTo>
                      <a:pt x="830" y="3727"/>
                    </a:lnTo>
                    <a:lnTo>
                      <a:pt x="830" y="3727"/>
                    </a:lnTo>
                    <a:lnTo>
                      <a:pt x="830" y="3722"/>
                    </a:lnTo>
                    <a:lnTo>
                      <a:pt x="828" y="3706"/>
                    </a:lnTo>
                    <a:lnTo>
                      <a:pt x="827" y="3681"/>
                    </a:lnTo>
                    <a:lnTo>
                      <a:pt x="825" y="3652"/>
                    </a:lnTo>
                    <a:lnTo>
                      <a:pt x="823" y="3616"/>
                    </a:lnTo>
                    <a:lnTo>
                      <a:pt x="820" y="3575"/>
                    </a:lnTo>
                    <a:lnTo>
                      <a:pt x="819" y="3533"/>
                    </a:lnTo>
                    <a:lnTo>
                      <a:pt x="816" y="3491"/>
                    </a:lnTo>
                    <a:lnTo>
                      <a:pt x="814" y="3449"/>
                    </a:lnTo>
                    <a:lnTo>
                      <a:pt x="811" y="3408"/>
                    </a:lnTo>
                    <a:lnTo>
                      <a:pt x="809" y="3370"/>
                    </a:lnTo>
                    <a:lnTo>
                      <a:pt x="808" y="3339"/>
                    </a:lnTo>
                    <a:lnTo>
                      <a:pt x="743" y="3288"/>
                    </a:lnTo>
                    <a:lnTo>
                      <a:pt x="686" y="3231"/>
                    </a:lnTo>
                    <a:lnTo>
                      <a:pt x="638" y="3172"/>
                    </a:lnTo>
                    <a:lnTo>
                      <a:pt x="598" y="3109"/>
                    </a:lnTo>
                    <a:lnTo>
                      <a:pt x="565" y="3044"/>
                    </a:lnTo>
                    <a:lnTo>
                      <a:pt x="543" y="2976"/>
                    </a:lnTo>
                    <a:lnTo>
                      <a:pt x="529" y="2908"/>
                    </a:lnTo>
                    <a:lnTo>
                      <a:pt x="524" y="2837"/>
                    </a:lnTo>
                    <a:lnTo>
                      <a:pt x="521" y="2801"/>
                    </a:lnTo>
                    <a:lnTo>
                      <a:pt x="510" y="2764"/>
                    </a:lnTo>
                    <a:lnTo>
                      <a:pt x="494" y="2725"/>
                    </a:lnTo>
                    <a:lnTo>
                      <a:pt x="472" y="2683"/>
                    </a:lnTo>
                    <a:lnTo>
                      <a:pt x="444" y="2636"/>
                    </a:lnTo>
                    <a:lnTo>
                      <a:pt x="411" y="2584"/>
                    </a:lnTo>
                    <a:lnTo>
                      <a:pt x="372" y="2528"/>
                    </a:lnTo>
                    <a:lnTo>
                      <a:pt x="340" y="2481"/>
                    </a:lnTo>
                    <a:lnTo>
                      <a:pt x="307" y="2431"/>
                    </a:lnTo>
                    <a:lnTo>
                      <a:pt x="272" y="2379"/>
                    </a:lnTo>
                    <a:lnTo>
                      <a:pt x="239" y="2325"/>
                    </a:lnTo>
                    <a:lnTo>
                      <a:pt x="206" y="2267"/>
                    </a:lnTo>
                    <a:lnTo>
                      <a:pt x="173" y="2204"/>
                    </a:lnTo>
                    <a:lnTo>
                      <a:pt x="142" y="2140"/>
                    </a:lnTo>
                    <a:lnTo>
                      <a:pt x="113" y="2071"/>
                    </a:lnTo>
                    <a:lnTo>
                      <a:pt x="85" y="1998"/>
                    </a:lnTo>
                    <a:lnTo>
                      <a:pt x="61" y="1921"/>
                    </a:lnTo>
                    <a:lnTo>
                      <a:pt x="41" y="1840"/>
                    </a:lnTo>
                    <a:lnTo>
                      <a:pt x="24" y="1753"/>
                    </a:lnTo>
                    <a:lnTo>
                      <a:pt x="11" y="1662"/>
                    </a:lnTo>
                    <a:lnTo>
                      <a:pt x="3" y="1565"/>
                    </a:lnTo>
                    <a:lnTo>
                      <a:pt x="0" y="1463"/>
                    </a:lnTo>
                    <a:lnTo>
                      <a:pt x="5" y="1343"/>
                    </a:lnTo>
                    <a:lnTo>
                      <a:pt x="20" y="1226"/>
                    </a:lnTo>
                    <a:lnTo>
                      <a:pt x="44" y="1112"/>
                    </a:lnTo>
                    <a:lnTo>
                      <a:pt x="79" y="1002"/>
                    </a:lnTo>
                    <a:lnTo>
                      <a:pt x="120" y="895"/>
                    </a:lnTo>
                    <a:lnTo>
                      <a:pt x="170" y="791"/>
                    </a:lnTo>
                    <a:lnTo>
                      <a:pt x="228" y="693"/>
                    </a:lnTo>
                    <a:lnTo>
                      <a:pt x="294" y="601"/>
                    </a:lnTo>
                    <a:lnTo>
                      <a:pt x="368" y="512"/>
                    </a:lnTo>
                    <a:lnTo>
                      <a:pt x="447" y="430"/>
                    </a:lnTo>
                    <a:lnTo>
                      <a:pt x="534" y="354"/>
                    </a:lnTo>
                    <a:lnTo>
                      <a:pt x="625" y="283"/>
                    </a:lnTo>
                    <a:lnTo>
                      <a:pt x="723" y="221"/>
                    </a:lnTo>
                    <a:lnTo>
                      <a:pt x="825" y="165"/>
                    </a:lnTo>
                    <a:lnTo>
                      <a:pt x="932" y="116"/>
                    </a:lnTo>
                    <a:lnTo>
                      <a:pt x="1044" y="75"/>
                    </a:lnTo>
                    <a:lnTo>
                      <a:pt x="1159" y="44"/>
                    </a:lnTo>
                    <a:lnTo>
                      <a:pt x="1277" y="21"/>
                    </a:lnTo>
                    <a:lnTo>
                      <a:pt x="1400" y="5"/>
                    </a:lnTo>
                    <a:lnTo>
                      <a:pt x="1524" y="0"/>
                    </a:lnTo>
                    <a:close/>
                  </a:path>
                </a:pathLst>
              </a:custGeom>
              <a:grpFill/>
              <a:ln w="0">
                <a:noFill/>
                <a:prstDash val="solid"/>
                <a:round/>
              </a:ln>
            </p:spPr>
            <p:txBody>
              <a:bodyPr vert="horz" wrap="square" lIns="121920" tIns="60960" rIns="121920" bIns="60960" numCol="1" anchor="t" anchorCtr="0" compatLnSpc="1"/>
              <a:lstStyle/>
              <a:p>
                <a:endParaRPr lang="en-US" sz="2400">
                  <a:solidFill>
                    <a:schemeClr val="tx1">
                      <a:lumMod val="65000"/>
                      <a:lumOff val="35000"/>
                    </a:schemeClr>
                  </a:solidFill>
                </a:endParaRPr>
              </a:p>
            </p:txBody>
          </p:sp>
          <p:sp>
            <p:nvSpPr>
              <p:cNvPr id="94" name="Freeform 7"/>
              <p:cNvSpPr/>
              <p:nvPr/>
            </p:nvSpPr>
            <p:spPr bwMode="auto">
              <a:xfrm>
                <a:off x="-5646738" y="-4148138"/>
                <a:ext cx="152400" cy="377825"/>
              </a:xfrm>
              <a:custGeom>
                <a:avLst/>
                <a:gdLst>
                  <a:gd name="T0" fmla="*/ 96 w 192"/>
                  <a:gd name="T1" fmla="*/ 0 h 477"/>
                  <a:gd name="T2" fmla="*/ 96 w 192"/>
                  <a:gd name="T3" fmla="*/ 0 h 477"/>
                  <a:gd name="T4" fmla="*/ 121 w 192"/>
                  <a:gd name="T5" fmla="*/ 3 h 477"/>
                  <a:gd name="T6" fmla="*/ 145 w 192"/>
                  <a:gd name="T7" fmla="*/ 13 h 477"/>
                  <a:gd name="T8" fmla="*/ 164 w 192"/>
                  <a:gd name="T9" fmla="*/ 28 h 477"/>
                  <a:gd name="T10" fmla="*/ 180 w 192"/>
                  <a:gd name="T11" fmla="*/ 47 h 477"/>
                  <a:gd name="T12" fmla="*/ 189 w 192"/>
                  <a:gd name="T13" fmla="*/ 70 h 477"/>
                  <a:gd name="T14" fmla="*/ 192 w 192"/>
                  <a:gd name="T15" fmla="*/ 95 h 477"/>
                  <a:gd name="T16" fmla="*/ 192 w 192"/>
                  <a:gd name="T17" fmla="*/ 382 h 477"/>
                  <a:gd name="T18" fmla="*/ 189 w 192"/>
                  <a:gd name="T19" fmla="*/ 408 h 477"/>
                  <a:gd name="T20" fmla="*/ 180 w 192"/>
                  <a:gd name="T21" fmla="*/ 430 h 477"/>
                  <a:gd name="T22" fmla="*/ 164 w 192"/>
                  <a:gd name="T23" fmla="*/ 450 h 477"/>
                  <a:gd name="T24" fmla="*/ 145 w 192"/>
                  <a:gd name="T25" fmla="*/ 464 h 477"/>
                  <a:gd name="T26" fmla="*/ 121 w 192"/>
                  <a:gd name="T27" fmla="*/ 474 h 477"/>
                  <a:gd name="T28" fmla="*/ 96 w 192"/>
                  <a:gd name="T29" fmla="*/ 477 h 477"/>
                  <a:gd name="T30" fmla="*/ 71 w 192"/>
                  <a:gd name="T31" fmla="*/ 474 h 477"/>
                  <a:gd name="T32" fmla="*/ 47 w 192"/>
                  <a:gd name="T33" fmla="*/ 464 h 477"/>
                  <a:gd name="T34" fmla="*/ 28 w 192"/>
                  <a:gd name="T35" fmla="*/ 450 h 477"/>
                  <a:gd name="T36" fmla="*/ 13 w 192"/>
                  <a:gd name="T37" fmla="*/ 430 h 477"/>
                  <a:gd name="T38" fmla="*/ 3 w 192"/>
                  <a:gd name="T39" fmla="*/ 408 h 477"/>
                  <a:gd name="T40" fmla="*/ 0 w 192"/>
                  <a:gd name="T41" fmla="*/ 382 h 477"/>
                  <a:gd name="T42" fmla="*/ 0 w 192"/>
                  <a:gd name="T43" fmla="*/ 95 h 477"/>
                  <a:gd name="T44" fmla="*/ 3 w 192"/>
                  <a:gd name="T45" fmla="*/ 70 h 477"/>
                  <a:gd name="T46" fmla="*/ 13 w 192"/>
                  <a:gd name="T47" fmla="*/ 47 h 477"/>
                  <a:gd name="T48" fmla="*/ 28 w 192"/>
                  <a:gd name="T49" fmla="*/ 28 h 477"/>
                  <a:gd name="T50" fmla="*/ 47 w 192"/>
                  <a:gd name="T51" fmla="*/ 13 h 477"/>
                  <a:gd name="T52" fmla="*/ 71 w 192"/>
                  <a:gd name="T53" fmla="*/ 3 h 477"/>
                  <a:gd name="T54" fmla="*/ 96 w 192"/>
                  <a:gd name="T55" fmla="*/ 0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2" h="477">
                    <a:moveTo>
                      <a:pt x="96" y="0"/>
                    </a:moveTo>
                    <a:lnTo>
                      <a:pt x="96" y="0"/>
                    </a:lnTo>
                    <a:lnTo>
                      <a:pt x="121" y="3"/>
                    </a:lnTo>
                    <a:lnTo>
                      <a:pt x="145" y="13"/>
                    </a:lnTo>
                    <a:lnTo>
                      <a:pt x="164" y="28"/>
                    </a:lnTo>
                    <a:lnTo>
                      <a:pt x="180" y="47"/>
                    </a:lnTo>
                    <a:lnTo>
                      <a:pt x="189" y="70"/>
                    </a:lnTo>
                    <a:lnTo>
                      <a:pt x="192" y="95"/>
                    </a:lnTo>
                    <a:lnTo>
                      <a:pt x="192" y="382"/>
                    </a:lnTo>
                    <a:lnTo>
                      <a:pt x="189" y="408"/>
                    </a:lnTo>
                    <a:lnTo>
                      <a:pt x="180" y="430"/>
                    </a:lnTo>
                    <a:lnTo>
                      <a:pt x="164" y="450"/>
                    </a:lnTo>
                    <a:lnTo>
                      <a:pt x="145" y="464"/>
                    </a:lnTo>
                    <a:lnTo>
                      <a:pt x="121" y="474"/>
                    </a:lnTo>
                    <a:lnTo>
                      <a:pt x="96" y="477"/>
                    </a:lnTo>
                    <a:lnTo>
                      <a:pt x="71" y="474"/>
                    </a:lnTo>
                    <a:lnTo>
                      <a:pt x="47" y="464"/>
                    </a:lnTo>
                    <a:lnTo>
                      <a:pt x="28" y="450"/>
                    </a:lnTo>
                    <a:lnTo>
                      <a:pt x="13" y="430"/>
                    </a:lnTo>
                    <a:lnTo>
                      <a:pt x="3" y="408"/>
                    </a:lnTo>
                    <a:lnTo>
                      <a:pt x="0" y="382"/>
                    </a:lnTo>
                    <a:lnTo>
                      <a:pt x="0" y="95"/>
                    </a:lnTo>
                    <a:lnTo>
                      <a:pt x="3" y="70"/>
                    </a:lnTo>
                    <a:lnTo>
                      <a:pt x="13" y="47"/>
                    </a:lnTo>
                    <a:lnTo>
                      <a:pt x="28" y="28"/>
                    </a:lnTo>
                    <a:lnTo>
                      <a:pt x="47" y="13"/>
                    </a:lnTo>
                    <a:lnTo>
                      <a:pt x="71" y="3"/>
                    </a:lnTo>
                    <a:lnTo>
                      <a:pt x="96" y="0"/>
                    </a:lnTo>
                    <a:close/>
                  </a:path>
                </a:pathLst>
              </a:custGeom>
              <a:grpFill/>
              <a:ln w="0">
                <a:noFill/>
                <a:prstDash val="solid"/>
                <a:round/>
              </a:ln>
            </p:spPr>
            <p:txBody>
              <a:bodyPr vert="horz" wrap="square" lIns="121920" tIns="60960" rIns="121920" bIns="60960" numCol="1" anchor="t" anchorCtr="0" compatLnSpc="1"/>
              <a:lstStyle/>
              <a:p>
                <a:endParaRPr lang="en-US" sz="2400">
                  <a:solidFill>
                    <a:schemeClr val="tx1">
                      <a:lumMod val="65000"/>
                      <a:lumOff val="35000"/>
                    </a:schemeClr>
                  </a:solidFill>
                </a:endParaRPr>
              </a:p>
            </p:txBody>
          </p:sp>
          <p:sp>
            <p:nvSpPr>
              <p:cNvPr id="95" name="Freeform 8"/>
              <p:cNvSpPr/>
              <p:nvPr/>
            </p:nvSpPr>
            <p:spPr bwMode="auto">
              <a:xfrm>
                <a:off x="-6507163" y="-3921125"/>
                <a:ext cx="266700" cy="350837"/>
              </a:xfrm>
              <a:custGeom>
                <a:avLst/>
                <a:gdLst>
                  <a:gd name="T0" fmla="*/ 96 w 337"/>
                  <a:gd name="T1" fmla="*/ 0 h 441"/>
                  <a:gd name="T2" fmla="*/ 121 w 337"/>
                  <a:gd name="T3" fmla="*/ 3 h 441"/>
                  <a:gd name="T4" fmla="*/ 144 w 337"/>
                  <a:gd name="T5" fmla="*/ 12 h 441"/>
                  <a:gd name="T6" fmla="*/ 164 w 337"/>
                  <a:gd name="T7" fmla="*/ 28 h 441"/>
                  <a:gd name="T8" fmla="*/ 180 w 337"/>
                  <a:gd name="T9" fmla="*/ 48 h 441"/>
                  <a:gd name="T10" fmla="*/ 325 w 337"/>
                  <a:gd name="T11" fmla="*/ 297 h 441"/>
                  <a:gd name="T12" fmla="*/ 334 w 337"/>
                  <a:gd name="T13" fmla="*/ 320 h 441"/>
                  <a:gd name="T14" fmla="*/ 337 w 337"/>
                  <a:gd name="T15" fmla="*/ 345 h 441"/>
                  <a:gd name="T16" fmla="*/ 334 w 337"/>
                  <a:gd name="T17" fmla="*/ 369 h 441"/>
                  <a:gd name="T18" fmla="*/ 325 w 337"/>
                  <a:gd name="T19" fmla="*/ 392 h 441"/>
                  <a:gd name="T20" fmla="*/ 310 w 337"/>
                  <a:gd name="T21" fmla="*/ 412 h 441"/>
                  <a:gd name="T22" fmla="*/ 290 w 337"/>
                  <a:gd name="T23" fmla="*/ 428 h 441"/>
                  <a:gd name="T24" fmla="*/ 266 w 337"/>
                  <a:gd name="T25" fmla="*/ 437 h 441"/>
                  <a:gd name="T26" fmla="*/ 241 w 337"/>
                  <a:gd name="T27" fmla="*/ 441 h 441"/>
                  <a:gd name="T28" fmla="*/ 216 w 337"/>
                  <a:gd name="T29" fmla="*/ 437 h 441"/>
                  <a:gd name="T30" fmla="*/ 194 w 337"/>
                  <a:gd name="T31" fmla="*/ 428 h 441"/>
                  <a:gd name="T32" fmla="*/ 173 w 337"/>
                  <a:gd name="T33" fmla="*/ 412 h 441"/>
                  <a:gd name="T34" fmla="*/ 158 w 337"/>
                  <a:gd name="T35" fmla="*/ 392 h 441"/>
                  <a:gd name="T36" fmla="*/ 13 w 337"/>
                  <a:gd name="T37" fmla="*/ 144 h 441"/>
                  <a:gd name="T38" fmla="*/ 3 w 337"/>
                  <a:gd name="T39" fmla="*/ 120 h 441"/>
                  <a:gd name="T40" fmla="*/ 0 w 337"/>
                  <a:gd name="T41" fmla="*/ 95 h 441"/>
                  <a:gd name="T42" fmla="*/ 3 w 337"/>
                  <a:gd name="T43" fmla="*/ 72 h 441"/>
                  <a:gd name="T44" fmla="*/ 13 w 337"/>
                  <a:gd name="T45" fmla="*/ 48 h 441"/>
                  <a:gd name="T46" fmla="*/ 29 w 337"/>
                  <a:gd name="T47" fmla="*/ 29 h 441"/>
                  <a:gd name="T48" fmla="*/ 47 w 337"/>
                  <a:gd name="T49" fmla="*/ 14 h 441"/>
                  <a:gd name="T50" fmla="*/ 73 w 337"/>
                  <a:gd name="T51" fmla="*/ 3 h 441"/>
                  <a:gd name="T52" fmla="*/ 96 w 337"/>
                  <a:gd name="T53"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37" h="441">
                    <a:moveTo>
                      <a:pt x="96" y="0"/>
                    </a:moveTo>
                    <a:lnTo>
                      <a:pt x="121" y="3"/>
                    </a:lnTo>
                    <a:lnTo>
                      <a:pt x="144" y="12"/>
                    </a:lnTo>
                    <a:lnTo>
                      <a:pt x="164" y="28"/>
                    </a:lnTo>
                    <a:lnTo>
                      <a:pt x="180" y="48"/>
                    </a:lnTo>
                    <a:lnTo>
                      <a:pt x="325" y="297"/>
                    </a:lnTo>
                    <a:lnTo>
                      <a:pt x="334" y="320"/>
                    </a:lnTo>
                    <a:lnTo>
                      <a:pt x="337" y="345"/>
                    </a:lnTo>
                    <a:lnTo>
                      <a:pt x="334" y="369"/>
                    </a:lnTo>
                    <a:lnTo>
                      <a:pt x="325" y="392"/>
                    </a:lnTo>
                    <a:lnTo>
                      <a:pt x="310" y="412"/>
                    </a:lnTo>
                    <a:lnTo>
                      <a:pt x="290" y="428"/>
                    </a:lnTo>
                    <a:lnTo>
                      <a:pt x="266" y="437"/>
                    </a:lnTo>
                    <a:lnTo>
                      <a:pt x="241" y="441"/>
                    </a:lnTo>
                    <a:lnTo>
                      <a:pt x="216" y="437"/>
                    </a:lnTo>
                    <a:lnTo>
                      <a:pt x="194" y="428"/>
                    </a:lnTo>
                    <a:lnTo>
                      <a:pt x="173" y="412"/>
                    </a:lnTo>
                    <a:lnTo>
                      <a:pt x="158" y="392"/>
                    </a:lnTo>
                    <a:lnTo>
                      <a:pt x="13" y="144"/>
                    </a:lnTo>
                    <a:lnTo>
                      <a:pt x="3" y="120"/>
                    </a:lnTo>
                    <a:lnTo>
                      <a:pt x="0" y="95"/>
                    </a:lnTo>
                    <a:lnTo>
                      <a:pt x="3" y="72"/>
                    </a:lnTo>
                    <a:lnTo>
                      <a:pt x="13" y="48"/>
                    </a:lnTo>
                    <a:lnTo>
                      <a:pt x="29" y="29"/>
                    </a:lnTo>
                    <a:lnTo>
                      <a:pt x="47" y="14"/>
                    </a:lnTo>
                    <a:lnTo>
                      <a:pt x="73" y="3"/>
                    </a:lnTo>
                    <a:lnTo>
                      <a:pt x="96" y="0"/>
                    </a:lnTo>
                    <a:close/>
                  </a:path>
                </a:pathLst>
              </a:custGeom>
              <a:grpFill/>
              <a:ln w="0">
                <a:noFill/>
                <a:prstDash val="solid"/>
                <a:round/>
              </a:ln>
            </p:spPr>
            <p:txBody>
              <a:bodyPr vert="horz" wrap="square" lIns="121920" tIns="60960" rIns="121920" bIns="60960" numCol="1" anchor="t" anchorCtr="0" compatLnSpc="1"/>
              <a:lstStyle/>
              <a:p>
                <a:endParaRPr lang="en-US" sz="2400">
                  <a:solidFill>
                    <a:schemeClr val="tx1">
                      <a:lumMod val="65000"/>
                      <a:lumOff val="35000"/>
                    </a:schemeClr>
                  </a:solidFill>
                </a:endParaRPr>
              </a:p>
            </p:txBody>
          </p:sp>
          <p:sp>
            <p:nvSpPr>
              <p:cNvPr id="96" name="Freeform 9"/>
              <p:cNvSpPr/>
              <p:nvPr/>
            </p:nvSpPr>
            <p:spPr bwMode="auto">
              <a:xfrm>
                <a:off x="-7137400" y="-3294063"/>
                <a:ext cx="350838" cy="265112"/>
              </a:xfrm>
              <a:custGeom>
                <a:avLst/>
                <a:gdLst>
                  <a:gd name="T0" fmla="*/ 96 w 442"/>
                  <a:gd name="T1" fmla="*/ 0 h 335"/>
                  <a:gd name="T2" fmla="*/ 119 w 442"/>
                  <a:gd name="T3" fmla="*/ 3 h 335"/>
                  <a:gd name="T4" fmla="*/ 145 w 442"/>
                  <a:gd name="T5" fmla="*/ 13 h 335"/>
                  <a:gd name="T6" fmla="*/ 395 w 442"/>
                  <a:gd name="T7" fmla="*/ 155 h 335"/>
                  <a:gd name="T8" fmla="*/ 415 w 442"/>
                  <a:gd name="T9" fmla="*/ 172 h 335"/>
                  <a:gd name="T10" fmla="*/ 430 w 442"/>
                  <a:gd name="T11" fmla="*/ 191 h 335"/>
                  <a:gd name="T12" fmla="*/ 439 w 442"/>
                  <a:gd name="T13" fmla="*/ 214 h 335"/>
                  <a:gd name="T14" fmla="*/ 442 w 442"/>
                  <a:gd name="T15" fmla="*/ 238 h 335"/>
                  <a:gd name="T16" fmla="*/ 439 w 442"/>
                  <a:gd name="T17" fmla="*/ 263 h 335"/>
                  <a:gd name="T18" fmla="*/ 430 w 442"/>
                  <a:gd name="T19" fmla="*/ 286 h 335"/>
                  <a:gd name="T20" fmla="*/ 414 w 442"/>
                  <a:gd name="T21" fmla="*/ 306 h 335"/>
                  <a:gd name="T22" fmla="*/ 393 w 442"/>
                  <a:gd name="T23" fmla="*/ 322 h 335"/>
                  <a:gd name="T24" fmla="*/ 370 w 442"/>
                  <a:gd name="T25" fmla="*/ 331 h 335"/>
                  <a:gd name="T26" fmla="*/ 346 w 442"/>
                  <a:gd name="T27" fmla="*/ 335 h 335"/>
                  <a:gd name="T28" fmla="*/ 321 w 442"/>
                  <a:gd name="T29" fmla="*/ 331 h 335"/>
                  <a:gd name="T30" fmla="*/ 297 w 442"/>
                  <a:gd name="T31" fmla="*/ 320 h 335"/>
                  <a:gd name="T32" fmla="*/ 47 w 442"/>
                  <a:gd name="T33" fmla="*/ 178 h 335"/>
                  <a:gd name="T34" fmla="*/ 26 w 442"/>
                  <a:gd name="T35" fmla="*/ 163 h 335"/>
                  <a:gd name="T36" fmla="*/ 12 w 442"/>
                  <a:gd name="T37" fmla="*/ 142 h 335"/>
                  <a:gd name="T38" fmla="*/ 3 w 442"/>
                  <a:gd name="T39" fmla="*/ 120 h 335"/>
                  <a:gd name="T40" fmla="*/ 0 w 442"/>
                  <a:gd name="T41" fmla="*/ 95 h 335"/>
                  <a:gd name="T42" fmla="*/ 3 w 442"/>
                  <a:gd name="T43" fmla="*/ 70 h 335"/>
                  <a:gd name="T44" fmla="*/ 12 w 442"/>
                  <a:gd name="T45" fmla="*/ 47 h 335"/>
                  <a:gd name="T46" fmla="*/ 28 w 442"/>
                  <a:gd name="T47" fmla="*/ 27 h 335"/>
                  <a:gd name="T48" fmla="*/ 49 w 442"/>
                  <a:gd name="T49" fmla="*/ 13 h 335"/>
                  <a:gd name="T50" fmla="*/ 71 w 442"/>
                  <a:gd name="T51" fmla="*/ 3 h 335"/>
                  <a:gd name="T52" fmla="*/ 96 w 442"/>
                  <a:gd name="T53"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42" h="335">
                    <a:moveTo>
                      <a:pt x="96" y="0"/>
                    </a:moveTo>
                    <a:lnTo>
                      <a:pt x="119" y="3"/>
                    </a:lnTo>
                    <a:lnTo>
                      <a:pt x="145" y="13"/>
                    </a:lnTo>
                    <a:lnTo>
                      <a:pt x="395" y="155"/>
                    </a:lnTo>
                    <a:lnTo>
                      <a:pt x="415" y="172"/>
                    </a:lnTo>
                    <a:lnTo>
                      <a:pt x="430" y="191"/>
                    </a:lnTo>
                    <a:lnTo>
                      <a:pt x="439" y="214"/>
                    </a:lnTo>
                    <a:lnTo>
                      <a:pt x="442" y="238"/>
                    </a:lnTo>
                    <a:lnTo>
                      <a:pt x="439" y="263"/>
                    </a:lnTo>
                    <a:lnTo>
                      <a:pt x="430" y="286"/>
                    </a:lnTo>
                    <a:lnTo>
                      <a:pt x="414" y="306"/>
                    </a:lnTo>
                    <a:lnTo>
                      <a:pt x="393" y="322"/>
                    </a:lnTo>
                    <a:lnTo>
                      <a:pt x="370" y="331"/>
                    </a:lnTo>
                    <a:lnTo>
                      <a:pt x="346" y="335"/>
                    </a:lnTo>
                    <a:lnTo>
                      <a:pt x="321" y="331"/>
                    </a:lnTo>
                    <a:lnTo>
                      <a:pt x="297" y="320"/>
                    </a:lnTo>
                    <a:lnTo>
                      <a:pt x="47" y="178"/>
                    </a:lnTo>
                    <a:lnTo>
                      <a:pt x="26" y="163"/>
                    </a:lnTo>
                    <a:lnTo>
                      <a:pt x="12" y="142"/>
                    </a:lnTo>
                    <a:lnTo>
                      <a:pt x="3" y="120"/>
                    </a:lnTo>
                    <a:lnTo>
                      <a:pt x="0" y="95"/>
                    </a:lnTo>
                    <a:lnTo>
                      <a:pt x="3" y="70"/>
                    </a:lnTo>
                    <a:lnTo>
                      <a:pt x="12" y="47"/>
                    </a:lnTo>
                    <a:lnTo>
                      <a:pt x="28" y="27"/>
                    </a:lnTo>
                    <a:lnTo>
                      <a:pt x="49" y="13"/>
                    </a:lnTo>
                    <a:lnTo>
                      <a:pt x="71" y="3"/>
                    </a:lnTo>
                    <a:lnTo>
                      <a:pt x="96" y="0"/>
                    </a:lnTo>
                    <a:close/>
                  </a:path>
                </a:pathLst>
              </a:custGeom>
              <a:grpFill/>
              <a:ln w="0">
                <a:noFill/>
                <a:prstDash val="solid"/>
                <a:round/>
              </a:ln>
            </p:spPr>
            <p:txBody>
              <a:bodyPr vert="horz" wrap="square" lIns="121920" tIns="60960" rIns="121920" bIns="60960" numCol="1" anchor="t" anchorCtr="0" compatLnSpc="1"/>
              <a:lstStyle/>
              <a:p>
                <a:endParaRPr lang="en-US" sz="2400">
                  <a:solidFill>
                    <a:schemeClr val="tx1">
                      <a:lumMod val="65000"/>
                      <a:lumOff val="35000"/>
                    </a:schemeClr>
                  </a:solidFill>
                </a:endParaRPr>
              </a:p>
            </p:txBody>
          </p:sp>
          <p:sp>
            <p:nvSpPr>
              <p:cNvPr id="97" name="Freeform 10"/>
              <p:cNvSpPr/>
              <p:nvPr/>
            </p:nvSpPr>
            <p:spPr bwMode="auto">
              <a:xfrm>
                <a:off x="-7369176" y="-2439988"/>
                <a:ext cx="382588" cy="152400"/>
              </a:xfrm>
              <a:custGeom>
                <a:avLst/>
                <a:gdLst>
                  <a:gd name="T0" fmla="*/ 96 w 482"/>
                  <a:gd name="T1" fmla="*/ 0 h 193"/>
                  <a:gd name="T2" fmla="*/ 386 w 482"/>
                  <a:gd name="T3" fmla="*/ 0 h 193"/>
                  <a:gd name="T4" fmla="*/ 411 w 482"/>
                  <a:gd name="T5" fmla="*/ 5 h 193"/>
                  <a:gd name="T6" fmla="*/ 435 w 482"/>
                  <a:gd name="T7" fmla="*/ 15 h 193"/>
                  <a:gd name="T8" fmla="*/ 454 w 482"/>
                  <a:gd name="T9" fmla="*/ 29 h 193"/>
                  <a:gd name="T10" fmla="*/ 470 w 482"/>
                  <a:gd name="T11" fmla="*/ 49 h 193"/>
                  <a:gd name="T12" fmla="*/ 479 w 482"/>
                  <a:gd name="T13" fmla="*/ 71 h 193"/>
                  <a:gd name="T14" fmla="*/ 482 w 482"/>
                  <a:gd name="T15" fmla="*/ 97 h 193"/>
                  <a:gd name="T16" fmla="*/ 479 w 482"/>
                  <a:gd name="T17" fmla="*/ 122 h 193"/>
                  <a:gd name="T18" fmla="*/ 470 w 482"/>
                  <a:gd name="T19" fmla="*/ 144 h 193"/>
                  <a:gd name="T20" fmla="*/ 454 w 482"/>
                  <a:gd name="T21" fmla="*/ 165 h 193"/>
                  <a:gd name="T22" fmla="*/ 435 w 482"/>
                  <a:gd name="T23" fmla="*/ 179 h 193"/>
                  <a:gd name="T24" fmla="*/ 411 w 482"/>
                  <a:gd name="T25" fmla="*/ 190 h 193"/>
                  <a:gd name="T26" fmla="*/ 386 w 482"/>
                  <a:gd name="T27" fmla="*/ 193 h 193"/>
                  <a:gd name="T28" fmla="*/ 96 w 482"/>
                  <a:gd name="T29" fmla="*/ 193 h 193"/>
                  <a:gd name="T30" fmla="*/ 71 w 482"/>
                  <a:gd name="T31" fmla="*/ 190 h 193"/>
                  <a:gd name="T32" fmla="*/ 49 w 482"/>
                  <a:gd name="T33" fmla="*/ 179 h 193"/>
                  <a:gd name="T34" fmla="*/ 29 w 482"/>
                  <a:gd name="T35" fmla="*/ 165 h 193"/>
                  <a:gd name="T36" fmla="*/ 15 w 482"/>
                  <a:gd name="T37" fmla="*/ 144 h 193"/>
                  <a:gd name="T38" fmla="*/ 4 w 482"/>
                  <a:gd name="T39" fmla="*/ 122 h 193"/>
                  <a:gd name="T40" fmla="*/ 0 w 482"/>
                  <a:gd name="T41" fmla="*/ 97 h 193"/>
                  <a:gd name="T42" fmla="*/ 4 w 482"/>
                  <a:gd name="T43" fmla="*/ 71 h 193"/>
                  <a:gd name="T44" fmla="*/ 15 w 482"/>
                  <a:gd name="T45" fmla="*/ 49 h 193"/>
                  <a:gd name="T46" fmla="*/ 29 w 482"/>
                  <a:gd name="T47" fmla="*/ 29 h 193"/>
                  <a:gd name="T48" fmla="*/ 49 w 482"/>
                  <a:gd name="T49" fmla="*/ 15 h 193"/>
                  <a:gd name="T50" fmla="*/ 71 w 482"/>
                  <a:gd name="T51" fmla="*/ 5 h 193"/>
                  <a:gd name="T52" fmla="*/ 96 w 482"/>
                  <a:gd name="T53"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82" h="193">
                    <a:moveTo>
                      <a:pt x="96" y="0"/>
                    </a:moveTo>
                    <a:lnTo>
                      <a:pt x="386" y="0"/>
                    </a:lnTo>
                    <a:lnTo>
                      <a:pt x="411" y="5"/>
                    </a:lnTo>
                    <a:lnTo>
                      <a:pt x="435" y="15"/>
                    </a:lnTo>
                    <a:lnTo>
                      <a:pt x="454" y="29"/>
                    </a:lnTo>
                    <a:lnTo>
                      <a:pt x="470" y="49"/>
                    </a:lnTo>
                    <a:lnTo>
                      <a:pt x="479" y="71"/>
                    </a:lnTo>
                    <a:lnTo>
                      <a:pt x="482" y="97"/>
                    </a:lnTo>
                    <a:lnTo>
                      <a:pt x="479" y="122"/>
                    </a:lnTo>
                    <a:lnTo>
                      <a:pt x="470" y="144"/>
                    </a:lnTo>
                    <a:lnTo>
                      <a:pt x="454" y="165"/>
                    </a:lnTo>
                    <a:lnTo>
                      <a:pt x="435" y="179"/>
                    </a:lnTo>
                    <a:lnTo>
                      <a:pt x="411" y="190"/>
                    </a:lnTo>
                    <a:lnTo>
                      <a:pt x="386" y="193"/>
                    </a:lnTo>
                    <a:lnTo>
                      <a:pt x="96" y="193"/>
                    </a:lnTo>
                    <a:lnTo>
                      <a:pt x="71" y="190"/>
                    </a:lnTo>
                    <a:lnTo>
                      <a:pt x="49" y="179"/>
                    </a:lnTo>
                    <a:lnTo>
                      <a:pt x="29" y="165"/>
                    </a:lnTo>
                    <a:lnTo>
                      <a:pt x="15" y="144"/>
                    </a:lnTo>
                    <a:lnTo>
                      <a:pt x="4" y="122"/>
                    </a:lnTo>
                    <a:lnTo>
                      <a:pt x="0" y="97"/>
                    </a:lnTo>
                    <a:lnTo>
                      <a:pt x="4" y="71"/>
                    </a:lnTo>
                    <a:lnTo>
                      <a:pt x="15" y="49"/>
                    </a:lnTo>
                    <a:lnTo>
                      <a:pt x="29" y="29"/>
                    </a:lnTo>
                    <a:lnTo>
                      <a:pt x="49" y="15"/>
                    </a:lnTo>
                    <a:lnTo>
                      <a:pt x="71" y="5"/>
                    </a:lnTo>
                    <a:lnTo>
                      <a:pt x="96" y="0"/>
                    </a:lnTo>
                    <a:close/>
                  </a:path>
                </a:pathLst>
              </a:custGeom>
              <a:grpFill/>
              <a:ln w="0">
                <a:noFill/>
                <a:prstDash val="solid"/>
                <a:round/>
              </a:ln>
            </p:spPr>
            <p:txBody>
              <a:bodyPr vert="horz" wrap="square" lIns="121920" tIns="60960" rIns="121920" bIns="60960" numCol="1" anchor="t" anchorCtr="0" compatLnSpc="1"/>
              <a:lstStyle/>
              <a:p>
                <a:endParaRPr lang="en-US" sz="2400">
                  <a:solidFill>
                    <a:schemeClr val="tx1">
                      <a:lumMod val="65000"/>
                      <a:lumOff val="35000"/>
                    </a:schemeClr>
                  </a:solidFill>
                </a:endParaRPr>
              </a:p>
            </p:txBody>
          </p:sp>
          <p:sp>
            <p:nvSpPr>
              <p:cNvPr id="98" name="Freeform 11"/>
              <p:cNvSpPr/>
              <p:nvPr/>
            </p:nvSpPr>
            <p:spPr bwMode="auto">
              <a:xfrm>
                <a:off x="-7137400" y="-1700213"/>
                <a:ext cx="350838" cy="266700"/>
              </a:xfrm>
              <a:custGeom>
                <a:avLst/>
                <a:gdLst>
                  <a:gd name="T0" fmla="*/ 346 w 442"/>
                  <a:gd name="T1" fmla="*/ 0 h 336"/>
                  <a:gd name="T2" fmla="*/ 371 w 442"/>
                  <a:gd name="T3" fmla="*/ 4 h 336"/>
                  <a:gd name="T4" fmla="*/ 393 w 442"/>
                  <a:gd name="T5" fmla="*/ 12 h 336"/>
                  <a:gd name="T6" fmla="*/ 414 w 442"/>
                  <a:gd name="T7" fmla="*/ 28 h 336"/>
                  <a:gd name="T8" fmla="*/ 430 w 442"/>
                  <a:gd name="T9" fmla="*/ 48 h 336"/>
                  <a:gd name="T10" fmla="*/ 439 w 442"/>
                  <a:gd name="T11" fmla="*/ 71 h 336"/>
                  <a:gd name="T12" fmla="*/ 442 w 442"/>
                  <a:gd name="T13" fmla="*/ 96 h 336"/>
                  <a:gd name="T14" fmla="*/ 439 w 442"/>
                  <a:gd name="T15" fmla="*/ 120 h 336"/>
                  <a:gd name="T16" fmla="*/ 430 w 442"/>
                  <a:gd name="T17" fmla="*/ 143 h 336"/>
                  <a:gd name="T18" fmla="*/ 414 w 442"/>
                  <a:gd name="T19" fmla="*/ 164 h 336"/>
                  <a:gd name="T20" fmla="*/ 395 w 442"/>
                  <a:gd name="T21" fmla="*/ 179 h 336"/>
                  <a:gd name="T22" fmla="*/ 145 w 442"/>
                  <a:gd name="T23" fmla="*/ 322 h 336"/>
                  <a:gd name="T24" fmla="*/ 121 w 442"/>
                  <a:gd name="T25" fmla="*/ 331 h 336"/>
                  <a:gd name="T26" fmla="*/ 96 w 442"/>
                  <a:gd name="T27" fmla="*/ 336 h 336"/>
                  <a:gd name="T28" fmla="*/ 71 w 442"/>
                  <a:gd name="T29" fmla="*/ 331 h 336"/>
                  <a:gd name="T30" fmla="*/ 49 w 442"/>
                  <a:gd name="T31" fmla="*/ 323 h 336"/>
                  <a:gd name="T32" fmla="*/ 28 w 442"/>
                  <a:gd name="T33" fmla="*/ 307 h 336"/>
                  <a:gd name="T34" fmla="*/ 12 w 442"/>
                  <a:gd name="T35" fmla="*/ 287 h 336"/>
                  <a:gd name="T36" fmla="*/ 3 w 442"/>
                  <a:gd name="T37" fmla="*/ 264 h 336"/>
                  <a:gd name="T38" fmla="*/ 0 w 442"/>
                  <a:gd name="T39" fmla="*/ 239 h 336"/>
                  <a:gd name="T40" fmla="*/ 3 w 442"/>
                  <a:gd name="T41" fmla="*/ 215 h 336"/>
                  <a:gd name="T42" fmla="*/ 12 w 442"/>
                  <a:gd name="T43" fmla="*/ 192 h 336"/>
                  <a:gd name="T44" fmla="*/ 26 w 442"/>
                  <a:gd name="T45" fmla="*/ 173 h 336"/>
                  <a:gd name="T46" fmla="*/ 47 w 442"/>
                  <a:gd name="T47" fmla="*/ 157 h 336"/>
                  <a:gd name="T48" fmla="*/ 297 w 442"/>
                  <a:gd name="T49" fmla="*/ 14 h 336"/>
                  <a:gd name="T50" fmla="*/ 322 w 442"/>
                  <a:gd name="T51" fmla="*/ 3 h 336"/>
                  <a:gd name="T52" fmla="*/ 346 w 442"/>
                  <a:gd name="T53"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42" h="336">
                    <a:moveTo>
                      <a:pt x="346" y="0"/>
                    </a:moveTo>
                    <a:lnTo>
                      <a:pt x="371" y="4"/>
                    </a:lnTo>
                    <a:lnTo>
                      <a:pt x="393" y="12"/>
                    </a:lnTo>
                    <a:lnTo>
                      <a:pt x="414" y="28"/>
                    </a:lnTo>
                    <a:lnTo>
                      <a:pt x="430" y="48"/>
                    </a:lnTo>
                    <a:lnTo>
                      <a:pt x="439" y="71"/>
                    </a:lnTo>
                    <a:lnTo>
                      <a:pt x="442" y="96"/>
                    </a:lnTo>
                    <a:lnTo>
                      <a:pt x="439" y="120"/>
                    </a:lnTo>
                    <a:lnTo>
                      <a:pt x="430" y="143"/>
                    </a:lnTo>
                    <a:lnTo>
                      <a:pt x="414" y="164"/>
                    </a:lnTo>
                    <a:lnTo>
                      <a:pt x="395" y="179"/>
                    </a:lnTo>
                    <a:lnTo>
                      <a:pt x="145" y="322"/>
                    </a:lnTo>
                    <a:lnTo>
                      <a:pt x="121" y="331"/>
                    </a:lnTo>
                    <a:lnTo>
                      <a:pt x="96" y="336"/>
                    </a:lnTo>
                    <a:lnTo>
                      <a:pt x="71" y="331"/>
                    </a:lnTo>
                    <a:lnTo>
                      <a:pt x="49" y="323"/>
                    </a:lnTo>
                    <a:lnTo>
                      <a:pt x="28" y="307"/>
                    </a:lnTo>
                    <a:lnTo>
                      <a:pt x="12" y="287"/>
                    </a:lnTo>
                    <a:lnTo>
                      <a:pt x="3" y="264"/>
                    </a:lnTo>
                    <a:lnTo>
                      <a:pt x="0" y="239"/>
                    </a:lnTo>
                    <a:lnTo>
                      <a:pt x="3" y="215"/>
                    </a:lnTo>
                    <a:lnTo>
                      <a:pt x="12" y="192"/>
                    </a:lnTo>
                    <a:lnTo>
                      <a:pt x="26" y="173"/>
                    </a:lnTo>
                    <a:lnTo>
                      <a:pt x="47" y="157"/>
                    </a:lnTo>
                    <a:lnTo>
                      <a:pt x="297" y="14"/>
                    </a:lnTo>
                    <a:lnTo>
                      <a:pt x="322" y="3"/>
                    </a:lnTo>
                    <a:lnTo>
                      <a:pt x="346" y="0"/>
                    </a:lnTo>
                    <a:close/>
                  </a:path>
                </a:pathLst>
              </a:custGeom>
              <a:grpFill/>
              <a:ln w="0">
                <a:noFill/>
                <a:prstDash val="solid"/>
                <a:round/>
              </a:ln>
            </p:spPr>
            <p:txBody>
              <a:bodyPr vert="horz" wrap="square" lIns="121920" tIns="60960" rIns="121920" bIns="60960" numCol="1" anchor="t" anchorCtr="0" compatLnSpc="1"/>
              <a:lstStyle/>
              <a:p>
                <a:endParaRPr lang="en-US" sz="2400">
                  <a:solidFill>
                    <a:schemeClr val="tx1">
                      <a:lumMod val="65000"/>
                      <a:lumOff val="35000"/>
                    </a:schemeClr>
                  </a:solidFill>
                </a:endParaRPr>
              </a:p>
            </p:txBody>
          </p:sp>
          <p:sp>
            <p:nvSpPr>
              <p:cNvPr id="99" name="Freeform 12"/>
              <p:cNvSpPr/>
              <p:nvPr/>
            </p:nvSpPr>
            <p:spPr bwMode="auto">
              <a:xfrm>
                <a:off x="-4354513" y="-1700213"/>
                <a:ext cx="350838" cy="266700"/>
              </a:xfrm>
              <a:custGeom>
                <a:avLst/>
                <a:gdLst>
                  <a:gd name="T0" fmla="*/ 96 w 442"/>
                  <a:gd name="T1" fmla="*/ 0 h 336"/>
                  <a:gd name="T2" fmla="*/ 121 w 442"/>
                  <a:gd name="T3" fmla="*/ 3 h 336"/>
                  <a:gd name="T4" fmla="*/ 145 w 442"/>
                  <a:gd name="T5" fmla="*/ 14 h 336"/>
                  <a:gd name="T6" fmla="*/ 395 w 442"/>
                  <a:gd name="T7" fmla="*/ 157 h 336"/>
                  <a:gd name="T8" fmla="*/ 416 w 442"/>
                  <a:gd name="T9" fmla="*/ 173 h 336"/>
                  <a:gd name="T10" fmla="*/ 430 w 442"/>
                  <a:gd name="T11" fmla="*/ 192 h 336"/>
                  <a:gd name="T12" fmla="*/ 439 w 442"/>
                  <a:gd name="T13" fmla="*/ 215 h 336"/>
                  <a:gd name="T14" fmla="*/ 442 w 442"/>
                  <a:gd name="T15" fmla="*/ 239 h 336"/>
                  <a:gd name="T16" fmla="*/ 439 w 442"/>
                  <a:gd name="T17" fmla="*/ 264 h 336"/>
                  <a:gd name="T18" fmla="*/ 430 w 442"/>
                  <a:gd name="T19" fmla="*/ 287 h 336"/>
                  <a:gd name="T20" fmla="*/ 414 w 442"/>
                  <a:gd name="T21" fmla="*/ 307 h 336"/>
                  <a:gd name="T22" fmla="*/ 394 w 442"/>
                  <a:gd name="T23" fmla="*/ 323 h 336"/>
                  <a:gd name="T24" fmla="*/ 372 w 442"/>
                  <a:gd name="T25" fmla="*/ 331 h 336"/>
                  <a:gd name="T26" fmla="*/ 346 w 442"/>
                  <a:gd name="T27" fmla="*/ 336 h 336"/>
                  <a:gd name="T28" fmla="*/ 321 w 442"/>
                  <a:gd name="T29" fmla="*/ 331 h 336"/>
                  <a:gd name="T30" fmla="*/ 298 w 442"/>
                  <a:gd name="T31" fmla="*/ 322 h 336"/>
                  <a:gd name="T32" fmla="*/ 47 w 442"/>
                  <a:gd name="T33" fmla="*/ 179 h 336"/>
                  <a:gd name="T34" fmla="*/ 28 w 442"/>
                  <a:gd name="T35" fmla="*/ 164 h 336"/>
                  <a:gd name="T36" fmla="*/ 13 w 442"/>
                  <a:gd name="T37" fmla="*/ 143 h 336"/>
                  <a:gd name="T38" fmla="*/ 3 w 442"/>
                  <a:gd name="T39" fmla="*/ 120 h 336"/>
                  <a:gd name="T40" fmla="*/ 0 w 442"/>
                  <a:gd name="T41" fmla="*/ 96 h 336"/>
                  <a:gd name="T42" fmla="*/ 3 w 442"/>
                  <a:gd name="T43" fmla="*/ 71 h 336"/>
                  <a:gd name="T44" fmla="*/ 13 w 442"/>
                  <a:gd name="T45" fmla="*/ 48 h 336"/>
                  <a:gd name="T46" fmla="*/ 28 w 442"/>
                  <a:gd name="T47" fmla="*/ 28 h 336"/>
                  <a:gd name="T48" fmla="*/ 49 w 442"/>
                  <a:gd name="T49" fmla="*/ 12 h 336"/>
                  <a:gd name="T50" fmla="*/ 71 w 442"/>
                  <a:gd name="T51" fmla="*/ 4 h 336"/>
                  <a:gd name="T52" fmla="*/ 96 w 442"/>
                  <a:gd name="T53" fmla="*/ 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42" h="336">
                    <a:moveTo>
                      <a:pt x="96" y="0"/>
                    </a:moveTo>
                    <a:lnTo>
                      <a:pt x="121" y="3"/>
                    </a:lnTo>
                    <a:lnTo>
                      <a:pt x="145" y="14"/>
                    </a:lnTo>
                    <a:lnTo>
                      <a:pt x="395" y="157"/>
                    </a:lnTo>
                    <a:lnTo>
                      <a:pt x="416" y="173"/>
                    </a:lnTo>
                    <a:lnTo>
                      <a:pt x="430" y="192"/>
                    </a:lnTo>
                    <a:lnTo>
                      <a:pt x="439" y="215"/>
                    </a:lnTo>
                    <a:lnTo>
                      <a:pt x="442" y="239"/>
                    </a:lnTo>
                    <a:lnTo>
                      <a:pt x="439" y="264"/>
                    </a:lnTo>
                    <a:lnTo>
                      <a:pt x="430" y="287"/>
                    </a:lnTo>
                    <a:lnTo>
                      <a:pt x="414" y="307"/>
                    </a:lnTo>
                    <a:lnTo>
                      <a:pt x="394" y="323"/>
                    </a:lnTo>
                    <a:lnTo>
                      <a:pt x="372" y="331"/>
                    </a:lnTo>
                    <a:lnTo>
                      <a:pt x="346" y="336"/>
                    </a:lnTo>
                    <a:lnTo>
                      <a:pt x="321" y="331"/>
                    </a:lnTo>
                    <a:lnTo>
                      <a:pt x="298" y="322"/>
                    </a:lnTo>
                    <a:lnTo>
                      <a:pt x="47" y="179"/>
                    </a:lnTo>
                    <a:lnTo>
                      <a:pt x="28" y="164"/>
                    </a:lnTo>
                    <a:lnTo>
                      <a:pt x="13" y="143"/>
                    </a:lnTo>
                    <a:lnTo>
                      <a:pt x="3" y="120"/>
                    </a:lnTo>
                    <a:lnTo>
                      <a:pt x="0" y="96"/>
                    </a:lnTo>
                    <a:lnTo>
                      <a:pt x="3" y="71"/>
                    </a:lnTo>
                    <a:lnTo>
                      <a:pt x="13" y="48"/>
                    </a:lnTo>
                    <a:lnTo>
                      <a:pt x="28" y="28"/>
                    </a:lnTo>
                    <a:lnTo>
                      <a:pt x="49" y="12"/>
                    </a:lnTo>
                    <a:lnTo>
                      <a:pt x="71" y="4"/>
                    </a:lnTo>
                    <a:lnTo>
                      <a:pt x="96" y="0"/>
                    </a:lnTo>
                    <a:close/>
                  </a:path>
                </a:pathLst>
              </a:custGeom>
              <a:grpFill/>
              <a:ln w="0">
                <a:noFill/>
                <a:prstDash val="solid"/>
                <a:round/>
              </a:ln>
            </p:spPr>
            <p:txBody>
              <a:bodyPr vert="horz" wrap="square" lIns="121920" tIns="60960" rIns="121920" bIns="60960" numCol="1" anchor="t" anchorCtr="0" compatLnSpc="1"/>
              <a:lstStyle/>
              <a:p>
                <a:endParaRPr lang="en-US" sz="2400">
                  <a:solidFill>
                    <a:schemeClr val="tx1">
                      <a:lumMod val="65000"/>
                      <a:lumOff val="35000"/>
                    </a:schemeClr>
                  </a:solidFill>
                </a:endParaRPr>
              </a:p>
            </p:txBody>
          </p:sp>
          <p:sp>
            <p:nvSpPr>
              <p:cNvPr id="100" name="Freeform 13"/>
              <p:cNvSpPr/>
              <p:nvPr/>
            </p:nvSpPr>
            <p:spPr bwMode="auto">
              <a:xfrm>
                <a:off x="-4154488" y="-2439988"/>
                <a:ext cx="382588" cy="152400"/>
              </a:xfrm>
              <a:custGeom>
                <a:avLst/>
                <a:gdLst>
                  <a:gd name="T0" fmla="*/ 96 w 482"/>
                  <a:gd name="T1" fmla="*/ 0 h 193"/>
                  <a:gd name="T2" fmla="*/ 386 w 482"/>
                  <a:gd name="T3" fmla="*/ 0 h 193"/>
                  <a:gd name="T4" fmla="*/ 411 w 482"/>
                  <a:gd name="T5" fmla="*/ 5 h 193"/>
                  <a:gd name="T6" fmla="*/ 435 w 482"/>
                  <a:gd name="T7" fmla="*/ 15 h 193"/>
                  <a:gd name="T8" fmla="*/ 453 w 482"/>
                  <a:gd name="T9" fmla="*/ 29 h 193"/>
                  <a:gd name="T10" fmla="*/ 468 w 482"/>
                  <a:gd name="T11" fmla="*/ 49 h 193"/>
                  <a:gd name="T12" fmla="*/ 479 w 482"/>
                  <a:gd name="T13" fmla="*/ 71 h 193"/>
                  <a:gd name="T14" fmla="*/ 482 w 482"/>
                  <a:gd name="T15" fmla="*/ 97 h 193"/>
                  <a:gd name="T16" fmla="*/ 479 w 482"/>
                  <a:gd name="T17" fmla="*/ 122 h 193"/>
                  <a:gd name="T18" fmla="*/ 468 w 482"/>
                  <a:gd name="T19" fmla="*/ 144 h 193"/>
                  <a:gd name="T20" fmla="*/ 453 w 482"/>
                  <a:gd name="T21" fmla="*/ 165 h 193"/>
                  <a:gd name="T22" fmla="*/ 435 w 482"/>
                  <a:gd name="T23" fmla="*/ 179 h 193"/>
                  <a:gd name="T24" fmla="*/ 411 w 482"/>
                  <a:gd name="T25" fmla="*/ 190 h 193"/>
                  <a:gd name="T26" fmla="*/ 386 w 482"/>
                  <a:gd name="T27" fmla="*/ 193 h 193"/>
                  <a:gd name="T28" fmla="*/ 96 w 482"/>
                  <a:gd name="T29" fmla="*/ 193 h 193"/>
                  <a:gd name="T30" fmla="*/ 71 w 482"/>
                  <a:gd name="T31" fmla="*/ 190 h 193"/>
                  <a:gd name="T32" fmla="*/ 47 w 482"/>
                  <a:gd name="T33" fmla="*/ 179 h 193"/>
                  <a:gd name="T34" fmla="*/ 28 w 482"/>
                  <a:gd name="T35" fmla="*/ 165 h 193"/>
                  <a:gd name="T36" fmla="*/ 13 w 482"/>
                  <a:gd name="T37" fmla="*/ 144 h 193"/>
                  <a:gd name="T38" fmla="*/ 3 w 482"/>
                  <a:gd name="T39" fmla="*/ 122 h 193"/>
                  <a:gd name="T40" fmla="*/ 0 w 482"/>
                  <a:gd name="T41" fmla="*/ 97 h 193"/>
                  <a:gd name="T42" fmla="*/ 3 w 482"/>
                  <a:gd name="T43" fmla="*/ 71 h 193"/>
                  <a:gd name="T44" fmla="*/ 13 w 482"/>
                  <a:gd name="T45" fmla="*/ 49 h 193"/>
                  <a:gd name="T46" fmla="*/ 28 w 482"/>
                  <a:gd name="T47" fmla="*/ 29 h 193"/>
                  <a:gd name="T48" fmla="*/ 47 w 482"/>
                  <a:gd name="T49" fmla="*/ 15 h 193"/>
                  <a:gd name="T50" fmla="*/ 71 w 482"/>
                  <a:gd name="T51" fmla="*/ 5 h 193"/>
                  <a:gd name="T52" fmla="*/ 96 w 482"/>
                  <a:gd name="T53"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82" h="193">
                    <a:moveTo>
                      <a:pt x="96" y="0"/>
                    </a:moveTo>
                    <a:lnTo>
                      <a:pt x="386" y="0"/>
                    </a:lnTo>
                    <a:lnTo>
                      <a:pt x="411" y="5"/>
                    </a:lnTo>
                    <a:lnTo>
                      <a:pt x="435" y="15"/>
                    </a:lnTo>
                    <a:lnTo>
                      <a:pt x="453" y="29"/>
                    </a:lnTo>
                    <a:lnTo>
                      <a:pt x="468" y="49"/>
                    </a:lnTo>
                    <a:lnTo>
                      <a:pt x="479" y="71"/>
                    </a:lnTo>
                    <a:lnTo>
                      <a:pt x="482" y="97"/>
                    </a:lnTo>
                    <a:lnTo>
                      <a:pt x="479" y="122"/>
                    </a:lnTo>
                    <a:lnTo>
                      <a:pt x="468" y="144"/>
                    </a:lnTo>
                    <a:lnTo>
                      <a:pt x="453" y="165"/>
                    </a:lnTo>
                    <a:lnTo>
                      <a:pt x="435" y="179"/>
                    </a:lnTo>
                    <a:lnTo>
                      <a:pt x="411" y="190"/>
                    </a:lnTo>
                    <a:lnTo>
                      <a:pt x="386" y="193"/>
                    </a:lnTo>
                    <a:lnTo>
                      <a:pt x="96" y="193"/>
                    </a:lnTo>
                    <a:lnTo>
                      <a:pt x="71" y="190"/>
                    </a:lnTo>
                    <a:lnTo>
                      <a:pt x="47" y="179"/>
                    </a:lnTo>
                    <a:lnTo>
                      <a:pt x="28" y="165"/>
                    </a:lnTo>
                    <a:lnTo>
                      <a:pt x="13" y="144"/>
                    </a:lnTo>
                    <a:lnTo>
                      <a:pt x="3" y="122"/>
                    </a:lnTo>
                    <a:lnTo>
                      <a:pt x="0" y="97"/>
                    </a:lnTo>
                    <a:lnTo>
                      <a:pt x="3" y="71"/>
                    </a:lnTo>
                    <a:lnTo>
                      <a:pt x="13" y="49"/>
                    </a:lnTo>
                    <a:lnTo>
                      <a:pt x="28" y="29"/>
                    </a:lnTo>
                    <a:lnTo>
                      <a:pt x="47" y="15"/>
                    </a:lnTo>
                    <a:lnTo>
                      <a:pt x="71" y="5"/>
                    </a:lnTo>
                    <a:lnTo>
                      <a:pt x="96" y="0"/>
                    </a:lnTo>
                    <a:close/>
                  </a:path>
                </a:pathLst>
              </a:custGeom>
              <a:grpFill/>
              <a:ln w="0">
                <a:noFill/>
                <a:prstDash val="solid"/>
                <a:round/>
              </a:ln>
            </p:spPr>
            <p:txBody>
              <a:bodyPr vert="horz" wrap="square" lIns="121920" tIns="60960" rIns="121920" bIns="60960" numCol="1" anchor="t" anchorCtr="0" compatLnSpc="1"/>
              <a:lstStyle/>
              <a:p>
                <a:endParaRPr lang="en-US" sz="2400">
                  <a:solidFill>
                    <a:schemeClr val="tx1">
                      <a:lumMod val="65000"/>
                      <a:lumOff val="35000"/>
                    </a:schemeClr>
                  </a:solidFill>
                </a:endParaRPr>
              </a:p>
            </p:txBody>
          </p:sp>
          <p:sp>
            <p:nvSpPr>
              <p:cNvPr id="101" name="Freeform 14"/>
              <p:cNvSpPr/>
              <p:nvPr/>
            </p:nvSpPr>
            <p:spPr bwMode="auto">
              <a:xfrm>
                <a:off x="-4354513" y="-3294063"/>
                <a:ext cx="350838" cy="265112"/>
              </a:xfrm>
              <a:custGeom>
                <a:avLst/>
                <a:gdLst>
                  <a:gd name="T0" fmla="*/ 346 w 442"/>
                  <a:gd name="T1" fmla="*/ 0 h 335"/>
                  <a:gd name="T2" fmla="*/ 372 w 442"/>
                  <a:gd name="T3" fmla="*/ 3 h 335"/>
                  <a:gd name="T4" fmla="*/ 394 w 442"/>
                  <a:gd name="T5" fmla="*/ 13 h 335"/>
                  <a:gd name="T6" fmla="*/ 414 w 442"/>
                  <a:gd name="T7" fmla="*/ 27 h 335"/>
                  <a:gd name="T8" fmla="*/ 430 w 442"/>
                  <a:gd name="T9" fmla="*/ 47 h 335"/>
                  <a:gd name="T10" fmla="*/ 439 w 442"/>
                  <a:gd name="T11" fmla="*/ 70 h 335"/>
                  <a:gd name="T12" fmla="*/ 442 w 442"/>
                  <a:gd name="T13" fmla="*/ 95 h 335"/>
                  <a:gd name="T14" fmla="*/ 439 w 442"/>
                  <a:gd name="T15" fmla="*/ 120 h 335"/>
                  <a:gd name="T16" fmla="*/ 430 w 442"/>
                  <a:gd name="T17" fmla="*/ 142 h 335"/>
                  <a:gd name="T18" fmla="*/ 416 w 442"/>
                  <a:gd name="T19" fmla="*/ 163 h 335"/>
                  <a:gd name="T20" fmla="*/ 395 w 442"/>
                  <a:gd name="T21" fmla="*/ 178 h 335"/>
                  <a:gd name="T22" fmla="*/ 145 w 442"/>
                  <a:gd name="T23" fmla="*/ 320 h 335"/>
                  <a:gd name="T24" fmla="*/ 121 w 442"/>
                  <a:gd name="T25" fmla="*/ 331 h 335"/>
                  <a:gd name="T26" fmla="*/ 96 w 442"/>
                  <a:gd name="T27" fmla="*/ 335 h 335"/>
                  <a:gd name="T28" fmla="*/ 72 w 442"/>
                  <a:gd name="T29" fmla="*/ 331 h 335"/>
                  <a:gd name="T30" fmla="*/ 49 w 442"/>
                  <a:gd name="T31" fmla="*/ 322 h 335"/>
                  <a:gd name="T32" fmla="*/ 28 w 442"/>
                  <a:gd name="T33" fmla="*/ 306 h 335"/>
                  <a:gd name="T34" fmla="*/ 13 w 442"/>
                  <a:gd name="T35" fmla="*/ 286 h 335"/>
                  <a:gd name="T36" fmla="*/ 3 w 442"/>
                  <a:gd name="T37" fmla="*/ 263 h 335"/>
                  <a:gd name="T38" fmla="*/ 0 w 442"/>
                  <a:gd name="T39" fmla="*/ 238 h 335"/>
                  <a:gd name="T40" fmla="*/ 3 w 442"/>
                  <a:gd name="T41" fmla="*/ 214 h 335"/>
                  <a:gd name="T42" fmla="*/ 13 w 442"/>
                  <a:gd name="T43" fmla="*/ 191 h 335"/>
                  <a:gd name="T44" fmla="*/ 28 w 442"/>
                  <a:gd name="T45" fmla="*/ 172 h 335"/>
                  <a:gd name="T46" fmla="*/ 47 w 442"/>
                  <a:gd name="T47" fmla="*/ 155 h 335"/>
                  <a:gd name="T48" fmla="*/ 298 w 442"/>
                  <a:gd name="T49" fmla="*/ 13 h 335"/>
                  <a:gd name="T50" fmla="*/ 323 w 442"/>
                  <a:gd name="T51" fmla="*/ 3 h 335"/>
                  <a:gd name="T52" fmla="*/ 346 w 442"/>
                  <a:gd name="T53" fmla="*/ 0 h 3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42" h="335">
                    <a:moveTo>
                      <a:pt x="346" y="0"/>
                    </a:moveTo>
                    <a:lnTo>
                      <a:pt x="372" y="3"/>
                    </a:lnTo>
                    <a:lnTo>
                      <a:pt x="394" y="13"/>
                    </a:lnTo>
                    <a:lnTo>
                      <a:pt x="414" y="27"/>
                    </a:lnTo>
                    <a:lnTo>
                      <a:pt x="430" y="47"/>
                    </a:lnTo>
                    <a:lnTo>
                      <a:pt x="439" y="70"/>
                    </a:lnTo>
                    <a:lnTo>
                      <a:pt x="442" y="95"/>
                    </a:lnTo>
                    <a:lnTo>
                      <a:pt x="439" y="120"/>
                    </a:lnTo>
                    <a:lnTo>
                      <a:pt x="430" y="142"/>
                    </a:lnTo>
                    <a:lnTo>
                      <a:pt x="416" y="163"/>
                    </a:lnTo>
                    <a:lnTo>
                      <a:pt x="395" y="178"/>
                    </a:lnTo>
                    <a:lnTo>
                      <a:pt x="145" y="320"/>
                    </a:lnTo>
                    <a:lnTo>
                      <a:pt x="121" y="331"/>
                    </a:lnTo>
                    <a:lnTo>
                      <a:pt x="96" y="335"/>
                    </a:lnTo>
                    <a:lnTo>
                      <a:pt x="72" y="331"/>
                    </a:lnTo>
                    <a:lnTo>
                      <a:pt x="49" y="322"/>
                    </a:lnTo>
                    <a:lnTo>
                      <a:pt x="28" y="306"/>
                    </a:lnTo>
                    <a:lnTo>
                      <a:pt x="13" y="286"/>
                    </a:lnTo>
                    <a:lnTo>
                      <a:pt x="3" y="263"/>
                    </a:lnTo>
                    <a:lnTo>
                      <a:pt x="0" y="238"/>
                    </a:lnTo>
                    <a:lnTo>
                      <a:pt x="3" y="214"/>
                    </a:lnTo>
                    <a:lnTo>
                      <a:pt x="13" y="191"/>
                    </a:lnTo>
                    <a:lnTo>
                      <a:pt x="28" y="172"/>
                    </a:lnTo>
                    <a:lnTo>
                      <a:pt x="47" y="155"/>
                    </a:lnTo>
                    <a:lnTo>
                      <a:pt x="298" y="13"/>
                    </a:lnTo>
                    <a:lnTo>
                      <a:pt x="323" y="3"/>
                    </a:lnTo>
                    <a:lnTo>
                      <a:pt x="346" y="0"/>
                    </a:lnTo>
                    <a:close/>
                  </a:path>
                </a:pathLst>
              </a:custGeom>
              <a:grpFill/>
              <a:ln w="0">
                <a:noFill/>
                <a:prstDash val="solid"/>
                <a:round/>
              </a:ln>
            </p:spPr>
            <p:txBody>
              <a:bodyPr vert="horz" wrap="square" lIns="121920" tIns="60960" rIns="121920" bIns="60960" numCol="1" anchor="t" anchorCtr="0" compatLnSpc="1"/>
              <a:lstStyle/>
              <a:p>
                <a:endParaRPr lang="en-US" sz="2400">
                  <a:solidFill>
                    <a:schemeClr val="tx1">
                      <a:lumMod val="65000"/>
                      <a:lumOff val="35000"/>
                    </a:schemeClr>
                  </a:solidFill>
                </a:endParaRPr>
              </a:p>
            </p:txBody>
          </p:sp>
          <p:sp>
            <p:nvSpPr>
              <p:cNvPr id="102" name="Freeform 15"/>
              <p:cNvSpPr/>
              <p:nvPr/>
            </p:nvSpPr>
            <p:spPr bwMode="auto">
              <a:xfrm>
                <a:off x="-4900613" y="-3921125"/>
                <a:ext cx="266700" cy="349250"/>
              </a:xfrm>
              <a:custGeom>
                <a:avLst/>
                <a:gdLst>
                  <a:gd name="T0" fmla="*/ 239 w 337"/>
                  <a:gd name="T1" fmla="*/ 0 h 439"/>
                  <a:gd name="T2" fmla="*/ 265 w 337"/>
                  <a:gd name="T3" fmla="*/ 3 h 439"/>
                  <a:gd name="T4" fmla="*/ 288 w 337"/>
                  <a:gd name="T5" fmla="*/ 14 h 439"/>
                  <a:gd name="T6" fmla="*/ 309 w 337"/>
                  <a:gd name="T7" fmla="*/ 29 h 439"/>
                  <a:gd name="T8" fmla="*/ 324 w 337"/>
                  <a:gd name="T9" fmla="*/ 48 h 439"/>
                  <a:gd name="T10" fmla="*/ 334 w 337"/>
                  <a:gd name="T11" fmla="*/ 72 h 439"/>
                  <a:gd name="T12" fmla="*/ 337 w 337"/>
                  <a:gd name="T13" fmla="*/ 95 h 439"/>
                  <a:gd name="T14" fmla="*/ 334 w 337"/>
                  <a:gd name="T15" fmla="*/ 120 h 439"/>
                  <a:gd name="T16" fmla="*/ 324 w 337"/>
                  <a:gd name="T17" fmla="*/ 144 h 439"/>
                  <a:gd name="T18" fmla="*/ 179 w 337"/>
                  <a:gd name="T19" fmla="*/ 392 h 439"/>
                  <a:gd name="T20" fmla="*/ 164 w 337"/>
                  <a:gd name="T21" fmla="*/ 412 h 439"/>
                  <a:gd name="T22" fmla="*/ 143 w 337"/>
                  <a:gd name="T23" fmla="*/ 428 h 439"/>
                  <a:gd name="T24" fmla="*/ 121 w 337"/>
                  <a:gd name="T25" fmla="*/ 436 h 439"/>
                  <a:gd name="T26" fmla="*/ 96 w 337"/>
                  <a:gd name="T27" fmla="*/ 439 h 439"/>
                  <a:gd name="T28" fmla="*/ 72 w 337"/>
                  <a:gd name="T29" fmla="*/ 436 h 439"/>
                  <a:gd name="T30" fmla="*/ 49 w 337"/>
                  <a:gd name="T31" fmla="*/ 426 h 439"/>
                  <a:gd name="T32" fmla="*/ 27 w 337"/>
                  <a:gd name="T33" fmla="*/ 411 h 439"/>
                  <a:gd name="T34" fmla="*/ 13 w 337"/>
                  <a:gd name="T35" fmla="*/ 392 h 439"/>
                  <a:gd name="T36" fmla="*/ 3 w 337"/>
                  <a:gd name="T37" fmla="*/ 369 h 439"/>
                  <a:gd name="T38" fmla="*/ 0 w 337"/>
                  <a:gd name="T39" fmla="*/ 345 h 439"/>
                  <a:gd name="T40" fmla="*/ 3 w 337"/>
                  <a:gd name="T41" fmla="*/ 320 h 439"/>
                  <a:gd name="T42" fmla="*/ 13 w 337"/>
                  <a:gd name="T43" fmla="*/ 297 h 439"/>
                  <a:gd name="T44" fmla="*/ 157 w 337"/>
                  <a:gd name="T45" fmla="*/ 48 h 439"/>
                  <a:gd name="T46" fmla="*/ 173 w 337"/>
                  <a:gd name="T47" fmla="*/ 28 h 439"/>
                  <a:gd name="T48" fmla="*/ 194 w 337"/>
                  <a:gd name="T49" fmla="*/ 12 h 439"/>
                  <a:gd name="T50" fmla="*/ 216 w 337"/>
                  <a:gd name="T51" fmla="*/ 3 h 439"/>
                  <a:gd name="T52" fmla="*/ 239 w 337"/>
                  <a:gd name="T53" fmla="*/ 0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37" h="439">
                    <a:moveTo>
                      <a:pt x="239" y="0"/>
                    </a:moveTo>
                    <a:lnTo>
                      <a:pt x="265" y="3"/>
                    </a:lnTo>
                    <a:lnTo>
                      <a:pt x="288" y="14"/>
                    </a:lnTo>
                    <a:lnTo>
                      <a:pt x="309" y="29"/>
                    </a:lnTo>
                    <a:lnTo>
                      <a:pt x="324" y="48"/>
                    </a:lnTo>
                    <a:lnTo>
                      <a:pt x="334" y="72"/>
                    </a:lnTo>
                    <a:lnTo>
                      <a:pt x="337" y="95"/>
                    </a:lnTo>
                    <a:lnTo>
                      <a:pt x="334" y="120"/>
                    </a:lnTo>
                    <a:lnTo>
                      <a:pt x="324" y="144"/>
                    </a:lnTo>
                    <a:lnTo>
                      <a:pt x="179" y="392"/>
                    </a:lnTo>
                    <a:lnTo>
                      <a:pt x="164" y="412"/>
                    </a:lnTo>
                    <a:lnTo>
                      <a:pt x="143" y="428"/>
                    </a:lnTo>
                    <a:lnTo>
                      <a:pt x="121" y="436"/>
                    </a:lnTo>
                    <a:lnTo>
                      <a:pt x="96" y="439"/>
                    </a:lnTo>
                    <a:lnTo>
                      <a:pt x="72" y="436"/>
                    </a:lnTo>
                    <a:lnTo>
                      <a:pt x="49" y="426"/>
                    </a:lnTo>
                    <a:lnTo>
                      <a:pt x="27" y="411"/>
                    </a:lnTo>
                    <a:lnTo>
                      <a:pt x="13" y="392"/>
                    </a:lnTo>
                    <a:lnTo>
                      <a:pt x="3" y="369"/>
                    </a:lnTo>
                    <a:lnTo>
                      <a:pt x="0" y="345"/>
                    </a:lnTo>
                    <a:lnTo>
                      <a:pt x="3" y="320"/>
                    </a:lnTo>
                    <a:lnTo>
                      <a:pt x="13" y="297"/>
                    </a:lnTo>
                    <a:lnTo>
                      <a:pt x="157" y="48"/>
                    </a:lnTo>
                    <a:lnTo>
                      <a:pt x="173" y="28"/>
                    </a:lnTo>
                    <a:lnTo>
                      <a:pt x="194" y="12"/>
                    </a:lnTo>
                    <a:lnTo>
                      <a:pt x="216" y="3"/>
                    </a:lnTo>
                    <a:lnTo>
                      <a:pt x="239" y="0"/>
                    </a:lnTo>
                    <a:close/>
                  </a:path>
                </a:pathLst>
              </a:custGeom>
              <a:grpFill/>
              <a:ln w="0">
                <a:noFill/>
                <a:prstDash val="solid"/>
                <a:round/>
              </a:ln>
            </p:spPr>
            <p:txBody>
              <a:bodyPr vert="horz" wrap="square" lIns="121920" tIns="60960" rIns="121920" bIns="60960" numCol="1" anchor="t" anchorCtr="0" compatLnSpc="1"/>
              <a:lstStyle/>
              <a:p>
                <a:endParaRPr lang="en-US" sz="2400">
                  <a:solidFill>
                    <a:schemeClr val="tx1">
                      <a:lumMod val="65000"/>
                      <a:lumOff val="35000"/>
                    </a:schemeClr>
                  </a:solidFill>
                </a:endParaRPr>
              </a:p>
            </p:txBody>
          </p:sp>
          <p:sp>
            <p:nvSpPr>
              <p:cNvPr id="103" name="Freeform 16"/>
              <p:cNvSpPr/>
              <p:nvPr/>
            </p:nvSpPr>
            <p:spPr bwMode="auto">
              <a:xfrm>
                <a:off x="-5754688" y="-3001963"/>
                <a:ext cx="368300" cy="1181100"/>
              </a:xfrm>
              <a:custGeom>
                <a:avLst/>
                <a:gdLst>
                  <a:gd name="T0" fmla="*/ 231 w 463"/>
                  <a:gd name="T1" fmla="*/ 0 h 1490"/>
                  <a:gd name="T2" fmla="*/ 278 w 463"/>
                  <a:gd name="T3" fmla="*/ 4 h 1490"/>
                  <a:gd name="T4" fmla="*/ 319 w 463"/>
                  <a:gd name="T5" fmla="*/ 11 h 1490"/>
                  <a:gd name="T6" fmla="*/ 357 w 463"/>
                  <a:gd name="T7" fmla="*/ 25 h 1490"/>
                  <a:gd name="T8" fmla="*/ 389 w 463"/>
                  <a:gd name="T9" fmla="*/ 46 h 1490"/>
                  <a:gd name="T10" fmla="*/ 415 w 463"/>
                  <a:gd name="T11" fmla="*/ 71 h 1490"/>
                  <a:gd name="T12" fmla="*/ 436 w 463"/>
                  <a:gd name="T13" fmla="*/ 100 h 1490"/>
                  <a:gd name="T14" fmla="*/ 452 w 463"/>
                  <a:gd name="T15" fmla="*/ 136 h 1490"/>
                  <a:gd name="T16" fmla="*/ 459 w 463"/>
                  <a:gd name="T17" fmla="*/ 179 h 1490"/>
                  <a:gd name="T18" fmla="*/ 463 w 463"/>
                  <a:gd name="T19" fmla="*/ 225 h 1490"/>
                  <a:gd name="T20" fmla="*/ 463 w 463"/>
                  <a:gd name="T21" fmla="*/ 563 h 1490"/>
                  <a:gd name="T22" fmla="*/ 461 w 463"/>
                  <a:gd name="T23" fmla="*/ 608 h 1490"/>
                  <a:gd name="T24" fmla="*/ 456 w 463"/>
                  <a:gd name="T25" fmla="*/ 654 h 1490"/>
                  <a:gd name="T26" fmla="*/ 452 w 463"/>
                  <a:gd name="T27" fmla="*/ 701 h 1490"/>
                  <a:gd name="T28" fmla="*/ 360 w 463"/>
                  <a:gd name="T29" fmla="*/ 1382 h 1490"/>
                  <a:gd name="T30" fmla="*/ 354 w 463"/>
                  <a:gd name="T31" fmla="*/ 1415 h 1490"/>
                  <a:gd name="T32" fmla="*/ 343 w 463"/>
                  <a:gd name="T33" fmla="*/ 1441 h 1490"/>
                  <a:gd name="T34" fmla="*/ 329 w 463"/>
                  <a:gd name="T35" fmla="*/ 1460 h 1490"/>
                  <a:gd name="T36" fmla="*/ 310 w 463"/>
                  <a:gd name="T37" fmla="*/ 1474 h 1490"/>
                  <a:gd name="T38" fmla="*/ 288 w 463"/>
                  <a:gd name="T39" fmla="*/ 1484 h 1490"/>
                  <a:gd name="T40" fmla="*/ 261 w 463"/>
                  <a:gd name="T41" fmla="*/ 1488 h 1490"/>
                  <a:gd name="T42" fmla="*/ 231 w 463"/>
                  <a:gd name="T43" fmla="*/ 1490 h 1490"/>
                  <a:gd name="T44" fmla="*/ 201 w 463"/>
                  <a:gd name="T45" fmla="*/ 1488 h 1490"/>
                  <a:gd name="T46" fmla="*/ 174 w 463"/>
                  <a:gd name="T47" fmla="*/ 1484 h 1490"/>
                  <a:gd name="T48" fmla="*/ 152 w 463"/>
                  <a:gd name="T49" fmla="*/ 1474 h 1490"/>
                  <a:gd name="T50" fmla="*/ 133 w 463"/>
                  <a:gd name="T51" fmla="*/ 1460 h 1490"/>
                  <a:gd name="T52" fmla="*/ 119 w 463"/>
                  <a:gd name="T53" fmla="*/ 1441 h 1490"/>
                  <a:gd name="T54" fmla="*/ 108 w 463"/>
                  <a:gd name="T55" fmla="*/ 1415 h 1490"/>
                  <a:gd name="T56" fmla="*/ 102 w 463"/>
                  <a:gd name="T57" fmla="*/ 1382 h 1490"/>
                  <a:gd name="T58" fmla="*/ 11 w 463"/>
                  <a:gd name="T59" fmla="*/ 701 h 1490"/>
                  <a:gd name="T60" fmla="*/ 6 w 463"/>
                  <a:gd name="T61" fmla="*/ 654 h 1490"/>
                  <a:gd name="T62" fmla="*/ 1 w 463"/>
                  <a:gd name="T63" fmla="*/ 608 h 1490"/>
                  <a:gd name="T64" fmla="*/ 0 w 463"/>
                  <a:gd name="T65" fmla="*/ 563 h 1490"/>
                  <a:gd name="T66" fmla="*/ 0 w 463"/>
                  <a:gd name="T67" fmla="*/ 225 h 1490"/>
                  <a:gd name="T68" fmla="*/ 3 w 463"/>
                  <a:gd name="T69" fmla="*/ 179 h 1490"/>
                  <a:gd name="T70" fmla="*/ 11 w 463"/>
                  <a:gd name="T71" fmla="*/ 136 h 1490"/>
                  <a:gd name="T72" fmla="*/ 26 w 463"/>
                  <a:gd name="T73" fmla="*/ 100 h 1490"/>
                  <a:gd name="T74" fmla="*/ 47 w 463"/>
                  <a:gd name="T75" fmla="*/ 71 h 1490"/>
                  <a:gd name="T76" fmla="*/ 74 w 463"/>
                  <a:gd name="T77" fmla="*/ 46 h 1490"/>
                  <a:gd name="T78" fmla="*/ 105 w 463"/>
                  <a:gd name="T79" fmla="*/ 25 h 1490"/>
                  <a:gd name="T80" fmla="*/ 143 w 463"/>
                  <a:gd name="T81" fmla="*/ 11 h 1490"/>
                  <a:gd name="T82" fmla="*/ 184 w 463"/>
                  <a:gd name="T83" fmla="*/ 4 h 1490"/>
                  <a:gd name="T84" fmla="*/ 231 w 463"/>
                  <a:gd name="T85" fmla="*/ 0 h 1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63" h="1490">
                    <a:moveTo>
                      <a:pt x="231" y="0"/>
                    </a:moveTo>
                    <a:lnTo>
                      <a:pt x="278" y="4"/>
                    </a:lnTo>
                    <a:lnTo>
                      <a:pt x="319" y="11"/>
                    </a:lnTo>
                    <a:lnTo>
                      <a:pt x="357" y="25"/>
                    </a:lnTo>
                    <a:lnTo>
                      <a:pt x="389" y="46"/>
                    </a:lnTo>
                    <a:lnTo>
                      <a:pt x="415" y="71"/>
                    </a:lnTo>
                    <a:lnTo>
                      <a:pt x="436" y="100"/>
                    </a:lnTo>
                    <a:lnTo>
                      <a:pt x="452" y="136"/>
                    </a:lnTo>
                    <a:lnTo>
                      <a:pt x="459" y="179"/>
                    </a:lnTo>
                    <a:lnTo>
                      <a:pt x="463" y="225"/>
                    </a:lnTo>
                    <a:lnTo>
                      <a:pt x="463" y="563"/>
                    </a:lnTo>
                    <a:lnTo>
                      <a:pt x="461" y="608"/>
                    </a:lnTo>
                    <a:lnTo>
                      <a:pt x="456" y="654"/>
                    </a:lnTo>
                    <a:lnTo>
                      <a:pt x="452" y="701"/>
                    </a:lnTo>
                    <a:lnTo>
                      <a:pt x="360" y="1382"/>
                    </a:lnTo>
                    <a:lnTo>
                      <a:pt x="354" y="1415"/>
                    </a:lnTo>
                    <a:lnTo>
                      <a:pt x="343" y="1441"/>
                    </a:lnTo>
                    <a:lnTo>
                      <a:pt x="329" y="1460"/>
                    </a:lnTo>
                    <a:lnTo>
                      <a:pt x="310" y="1474"/>
                    </a:lnTo>
                    <a:lnTo>
                      <a:pt x="288" y="1484"/>
                    </a:lnTo>
                    <a:lnTo>
                      <a:pt x="261" y="1488"/>
                    </a:lnTo>
                    <a:lnTo>
                      <a:pt x="231" y="1490"/>
                    </a:lnTo>
                    <a:lnTo>
                      <a:pt x="201" y="1488"/>
                    </a:lnTo>
                    <a:lnTo>
                      <a:pt x="174" y="1484"/>
                    </a:lnTo>
                    <a:lnTo>
                      <a:pt x="152" y="1474"/>
                    </a:lnTo>
                    <a:lnTo>
                      <a:pt x="133" y="1460"/>
                    </a:lnTo>
                    <a:lnTo>
                      <a:pt x="119" y="1441"/>
                    </a:lnTo>
                    <a:lnTo>
                      <a:pt x="108" y="1415"/>
                    </a:lnTo>
                    <a:lnTo>
                      <a:pt x="102" y="1382"/>
                    </a:lnTo>
                    <a:lnTo>
                      <a:pt x="11" y="701"/>
                    </a:lnTo>
                    <a:lnTo>
                      <a:pt x="6" y="654"/>
                    </a:lnTo>
                    <a:lnTo>
                      <a:pt x="1" y="608"/>
                    </a:lnTo>
                    <a:lnTo>
                      <a:pt x="0" y="563"/>
                    </a:lnTo>
                    <a:lnTo>
                      <a:pt x="0" y="225"/>
                    </a:lnTo>
                    <a:lnTo>
                      <a:pt x="3" y="179"/>
                    </a:lnTo>
                    <a:lnTo>
                      <a:pt x="11" y="136"/>
                    </a:lnTo>
                    <a:lnTo>
                      <a:pt x="26" y="100"/>
                    </a:lnTo>
                    <a:lnTo>
                      <a:pt x="47" y="71"/>
                    </a:lnTo>
                    <a:lnTo>
                      <a:pt x="74" y="46"/>
                    </a:lnTo>
                    <a:lnTo>
                      <a:pt x="105" y="25"/>
                    </a:lnTo>
                    <a:lnTo>
                      <a:pt x="143" y="11"/>
                    </a:lnTo>
                    <a:lnTo>
                      <a:pt x="184" y="4"/>
                    </a:lnTo>
                    <a:lnTo>
                      <a:pt x="231" y="0"/>
                    </a:lnTo>
                    <a:close/>
                  </a:path>
                </a:pathLst>
              </a:custGeom>
              <a:grpFill/>
              <a:ln w="0">
                <a:noFill/>
                <a:prstDash val="solid"/>
                <a:round/>
              </a:ln>
            </p:spPr>
            <p:txBody>
              <a:bodyPr vert="horz" wrap="square" lIns="121920" tIns="60960" rIns="121920" bIns="60960" numCol="1" anchor="t" anchorCtr="0" compatLnSpc="1"/>
              <a:lstStyle/>
              <a:p>
                <a:endParaRPr lang="en-US" sz="2400">
                  <a:solidFill>
                    <a:schemeClr val="tx1">
                      <a:lumMod val="65000"/>
                      <a:lumOff val="35000"/>
                    </a:schemeClr>
                  </a:solidFill>
                </a:endParaRPr>
              </a:p>
            </p:txBody>
          </p:sp>
          <p:sp>
            <p:nvSpPr>
              <p:cNvPr id="104" name="Freeform 17"/>
              <p:cNvSpPr/>
              <p:nvPr/>
            </p:nvSpPr>
            <p:spPr bwMode="auto">
              <a:xfrm>
                <a:off x="-5761038" y="-1670050"/>
                <a:ext cx="381000" cy="379412"/>
              </a:xfrm>
              <a:custGeom>
                <a:avLst/>
                <a:gdLst>
                  <a:gd name="T0" fmla="*/ 241 w 482"/>
                  <a:gd name="T1" fmla="*/ 0 h 478"/>
                  <a:gd name="T2" fmla="*/ 290 w 482"/>
                  <a:gd name="T3" fmla="*/ 6 h 478"/>
                  <a:gd name="T4" fmla="*/ 334 w 482"/>
                  <a:gd name="T5" fmla="*/ 20 h 478"/>
                  <a:gd name="T6" fmla="*/ 375 w 482"/>
                  <a:gd name="T7" fmla="*/ 42 h 478"/>
                  <a:gd name="T8" fmla="*/ 411 w 482"/>
                  <a:gd name="T9" fmla="*/ 70 h 478"/>
                  <a:gd name="T10" fmla="*/ 441 w 482"/>
                  <a:gd name="T11" fmla="*/ 106 h 478"/>
                  <a:gd name="T12" fmla="*/ 463 w 482"/>
                  <a:gd name="T13" fmla="*/ 147 h 478"/>
                  <a:gd name="T14" fmla="*/ 477 w 482"/>
                  <a:gd name="T15" fmla="*/ 192 h 478"/>
                  <a:gd name="T16" fmla="*/ 482 w 482"/>
                  <a:gd name="T17" fmla="*/ 239 h 478"/>
                  <a:gd name="T18" fmla="*/ 477 w 482"/>
                  <a:gd name="T19" fmla="*/ 288 h 478"/>
                  <a:gd name="T20" fmla="*/ 463 w 482"/>
                  <a:gd name="T21" fmla="*/ 333 h 478"/>
                  <a:gd name="T22" fmla="*/ 441 w 482"/>
                  <a:gd name="T23" fmla="*/ 374 h 478"/>
                  <a:gd name="T24" fmla="*/ 411 w 482"/>
                  <a:gd name="T25" fmla="*/ 408 h 478"/>
                  <a:gd name="T26" fmla="*/ 375 w 482"/>
                  <a:gd name="T27" fmla="*/ 438 h 478"/>
                  <a:gd name="T28" fmla="*/ 334 w 482"/>
                  <a:gd name="T29" fmla="*/ 460 h 478"/>
                  <a:gd name="T30" fmla="*/ 290 w 482"/>
                  <a:gd name="T31" fmla="*/ 474 h 478"/>
                  <a:gd name="T32" fmla="*/ 241 w 482"/>
                  <a:gd name="T33" fmla="*/ 478 h 478"/>
                  <a:gd name="T34" fmla="*/ 192 w 482"/>
                  <a:gd name="T35" fmla="*/ 474 h 478"/>
                  <a:gd name="T36" fmla="*/ 148 w 482"/>
                  <a:gd name="T37" fmla="*/ 460 h 478"/>
                  <a:gd name="T38" fmla="*/ 107 w 482"/>
                  <a:gd name="T39" fmla="*/ 438 h 478"/>
                  <a:gd name="T40" fmla="*/ 71 w 482"/>
                  <a:gd name="T41" fmla="*/ 408 h 478"/>
                  <a:gd name="T42" fmla="*/ 41 w 482"/>
                  <a:gd name="T43" fmla="*/ 374 h 478"/>
                  <a:gd name="T44" fmla="*/ 19 w 482"/>
                  <a:gd name="T45" fmla="*/ 333 h 478"/>
                  <a:gd name="T46" fmla="*/ 5 w 482"/>
                  <a:gd name="T47" fmla="*/ 288 h 478"/>
                  <a:gd name="T48" fmla="*/ 0 w 482"/>
                  <a:gd name="T49" fmla="*/ 239 h 478"/>
                  <a:gd name="T50" fmla="*/ 5 w 482"/>
                  <a:gd name="T51" fmla="*/ 192 h 478"/>
                  <a:gd name="T52" fmla="*/ 19 w 482"/>
                  <a:gd name="T53" fmla="*/ 147 h 478"/>
                  <a:gd name="T54" fmla="*/ 41 w 482"/>
                  <a:gd name="T55" fmla="*/ 106 h 478"/>
                  <a:gd name="T56" fmla="*/ 71 w 482"/>
                  <a:gd name="T57" fmla="*/ 70 h 478"/>
                  <a:gd name="T58" fmla="*/ 107 w 482"/>
                  <a:gd name="T59" fmla="*/ 42 h 478"/>
                  <a:gd name="T60" fmla="*/ 148 w 482"/>
                  <a:gd name="T61" fmla="*/ 20 h 478"/>
                  <a:gd name="T62" fmla="*/ 192 w 482"/>
                  <a:gd name="T63" fmla="*/ 6 h 478"/>
                  <a:gd name="T64" fmla="*/ 241 w 482"/>
                  <a:gd name="T65" fmla="*/ 0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82" h="478">
                    <a:moveTo>
                      <a:pt x="241" y="0"/>
                    </a:moveTo>
                    <a:lnTo>
                      <a:pt x="290" y="6"/>
                    </a:lnTo>
                    <a:lnTo>
                      <a:pt x="334" y="20"/>
                    </a:lnTo>
                    <a:lnTo>
                      <a:pt x="375" y="42"/>
                    </a:lnTo>
                    <a:lnTo>
                      <a:pt x="411" y="70"/>
                    </a:lnTo>
                    <a:lnTo>
                      <a:pt x="441" y="106"/>
                    </a:lnTo>
                    <a:lnTo>
                      <a:pt x="463" y="147"/>
                    </a:lnTo>
                    <a:lnTo>
                      <a:pt x="477" y="192"/>
                    </a:lnTo>
                    <a:lnTo>
                      <a:pt x="482" y="239"/>
                    </a:lnTo>
                    <a:lnTo>
                      <a:pt x="477" y="288"/>
                    </a:lnTo>
                    <a:lnTo>
                      <a:pt x="463" y="333"/>
                    </a:lnTo>
                    <a:lnTo>
                      <a:pt x="441" y="374"/>
                    </a:lnTo>
                    <a:lnTo>
                      <a:pt x="411" y="408"/>
                    </a:lnTo>
                    <a:lnTo>
                      <a:pt x="375" y="438"/>
                    </a:lnTo>
                    <a:lnTo>
                      <a:pt x="334" y="460"/>
                    </a:lnTo>
                    <a:lnTo>
                      <a:pt x="290" y="474"/>
                    </a:lnTo>
                    <a:lnTo>
                      <a:pt x="241" y="478"/>
                    </a:lnTo>
                    <a:lnTo>
                      <a:pt x="192" y="474"/>
                    </a:lnTo>
                    <a:lnTo>
                      <a:pt x="148" y="460"/>
                    </a:lnTo>
                    <a:lnTo>
                      <a:pt x="107" y="438"/>
                    </a:lnTo>
                    <a:lnTo>
                      <a:pt x="71" y="408"/>
                    </a:lnTo>
                    <a:lnTo>
                      <a:pt x="41" y="374"/>
                    </a:lnTo>
                    <a:lnTo>
                      <a:pt x="19" y="333"/>
                    </a:lnTo>
                    <a:lnTo>
                      <a:pt x="5" y="288"/>
                    </a:lnTo>
                    <a:lnTo>
                      <a:pt x="0" y="239"/>
                    </a:lnTo>
                    <a:lnTo>
                      <a:pt x="5" y="192"/>
                    </a:lnTo>
                    <a:lnTo>
                      <a:pt x="19" y="147"/>
                    </a:lnTo>
                    <a:lnTo>
                      <a:pt x="41" y="106"/>
                    </a:lnTo>
                    <a:lnTo>
                      <a:pt x="71" y="70"/>
                    </a:lnTo>
                    <a:lnTo>
                      <a:pt x="107" y="42"/>
                    </a:lnTo>
                    <a:lnTo>
                      <a:pt x="148" y="20"/>
                    </a:lnTo>
                    <a:lnTo>
                      <a:pt x="192" y="6"/>
                    </a:lnTo>
                    <a:lnTo>
                      <a:pt x="241" y="0"/>
                    </a:lnTo>
                    <a:close/>
                  </a:path>
                </a:pathLst>
              </a:custGeom>
              <a:grpFill/>
              <a:ln w="0">
                <a:noFill/>
                <a:prstDash val="solid"/>
                <a:round/>
              </a:ln>
            </p:spPr>
            <p:txBody>
              <a:bodyPr vert="horz" wrap="square" lIns="121920" tIns="60960" rIns="121920" bIns="60960" numCol="1" anchor="t" anchorCtr="0" compatLnSpc="1"/>
              <a:lstStyle/>
              <a:p>
                <a:endParaRPr lang="en-US" sz="2400">
                  <a:solidFill>
                    <a:schemeClr val="tx1">
                      <a:lumMod val="65000"/>
                      <a:lumOff val="35000"/>
                    </a:schemeClr>
                  </a:solidFill>
                </a:endParaRPr>
              </a:p>
            </p:txBody>
          </p:sp>
        </p:grpSp>
        <p:grpSp>
          <p:nvGrpSpPr>
            <p:cNvPr id="105" name="Group 29"/>
            <p:cNvGrpSpPr/>
            <p:nvPr/>
          </p:nvGrpSpPr>
          <p:grpSpPr>
            <a:xfrm>
              <a:off x="11287" y="4709"/>
              <a:ext cx="612" cy="615"/>
              <a:chOff x="-11736388" y="320676"/>
              <a:chExt cx="4979987" cy="5002213"/>
            </a:xfrm>
            <a:solidFill>
              <a:schemeClr val="bg1"/>
            </a:solidFill>
          </p:grpSpPr>
          <p:sp>
            <p:nvSpPr>
              <p:cNvPr id="106" name="Freeform 22"/>
              <p:cNvSpPr/>
              <p:nvPr/>
            </p:nvSpPr>
            <p:spPr bwMode="auto">
              <a:xfrm>
                <a:off x="-9896476" y="2047876"/>
                <a:ext cx="3140075" cy="3275013"/>
              </a:xfrm>
              <a:custGeom>
                <a:avLst/>
                <a:gdLst>
                  <a:gd name="T0" fmla="*/ 2449 w 3956"/>
                  <a:gd name="T1" fmla="*/ 13 h 4126"/>
                  <a:gd name="T2" fmla="*/ 2451 w 3956"/>
                  <a:gd name="T3" fmla="*/ 343 h 4126"/>
                  <a:gd name="T4" fmla="*/ 2787 w 3956"/>
                  <a:gd name="T5" fmla="*/ 506 h 4126"/>
                  <a:gd name="T6" fmla="*/ 3258 w 3956"/>
                  <a:gd name="T7" fmla="*/ 494 h 4126"/>
                  <a:gd name="T8" fmla="*/ 3387 w 3956"/>
                  <a:gd name="T9" fmla="*/ 460 h 4126"/>
                  <a:gd name="T10" fmla="*/ 3509 w 3956"/>
                  <a:gd name="T11" fmla="*/ 492 h 4126"/>
                  <a:gd name="T12" fmla="*/ 3603 w 3956"/>
                  <a:gd name="T13" fmla="*/ 586 h 4126"/>
                  <a:gd name="T14" fmla="*/ 3954 w 3956"/>
                  <a:gd name="T15" fmla="*/ 1224 h 4126"/>
                  <a:gd name="T16" fmla="*/ 3943 w 3956"/>
                  <a:gd name="T17" fmla="*/ 1353 h 4126"/>
                  <a:gd name="T18" fmla="*/ 3868 w 3956"/>
                  <a:gd name="T19" fmla="*/ 1458 h 4126"/>
                  <a:gd name="T20" fmla="*/ 3575 w 3956"/>
                  <a:gd name="T21" fmla="*/ 1744 h 4126"/>
                  <a:gd name="T22" fmla="*/ 3584 w 3956"/>
                  <a:gd name="T23" fmla="*/ 2054 h 4126"/>
                  <a:gd name="T24" fmla="*/ 3831 w 3956"/>
                  <a:gd name="T25" fmla="*/ 2416 h 4126"/>
                  <a:gd name="T26" fmla="*/ 3923 w 3956"/>
                  <a:gd name="T27" fmla="*/ 2510 h 4126"/>
                  <a:gd name="T28" fmla="*/ 3956 w 3956"/>
                  <a:gd name="T29" fmla="*/ 2633 h 4126"/>
                  <a:gd name="T30" fmla="*/ 3923 w 3956"/>
                  <a:gd name="T31" fmla="*/ 2761 h 4126"/>
                  <a:gd name="T32" fmla="*/ 3546 w 3956"/>
                  <a:gd name="T33" fmla="*/ 3382 h 4126"/>
                  <a:gd name="T34" fmla="*/ 3429 w 3956"/>
                  <a:gd name="T35" fmla="*/ 3438 h 4126"/>
                  <a:gd name="T36" fmla="*/ 3299 w 3956"/>
                  <a:gd name="T37" fmla="*/ 3426 h 4126"/>
                  <a:gd name="T38" fmla="*/ 2888 w 3956"/>
                  <a:gd name="T39" fmla="*/ 3327 h 4126"/>
                  <a:gd name="T40" fmla="*/ 2568 w 3956"/>
                  <a:gd name="T41" fmla="*/ 3511 h 4126"/>
                  <a:gd name="T42" fmla="*/ 2447 w 3956"/>
                  <a:gd name="T43" fmla="*/ 3923 h 4126"/>
                  <a:gd name="T44" fmla="*/ 2378 w 3956"/>
                  <a:gd name="T45" fmla="*/ 4051 h 4126"/>
                  <a:gd name="T46" fmla="*/ 2250 w 3956"/>
                  <a:gd name="T47" fmla="*/ 4120 h 4126"/>
                  <a:gd name="T48" fmla="*/ 1508 w 3956"/>
                  <a:gd name="T49" fmla="*/ 4120 h 4126"/>
                  <a:gd name="T50" fmla="*/ 1380 w 3956"/>
                  <a:gd name="T51" fmla="*/ 4051 h 4126"/>
                  <a:gd name="T52" fmla="*/ 1313 w 3956"/>
                  <a:gd name="T53" fmla="*/ 3923 h 4126"/>
                  <a:gd name="T54" fmla="*/ 1190 w 3956"/>
                  <a:gd name="T55" fmla="*/ 3511 h 4126"/>
                  <a:gd name="T56" fmla="*/ 870 w 3956"/>
                  <a:gd name="T57" fmla="*/ 3327 h 4126"/>
                  <a:gd name="T58" fmla="*/ 458 w 3956"/>
                  <a:gd name="T59" fmla="*/ 3426 h 4126"/>
                  <a:gd name="T60" fmla="*/ 329 w 3956"/>
                  <a:gd name="T61" fmla="*/ 3438 h 4126"/>
                  <a:gd name="T62" fmla="*/ 212 w 3956"/>
                  <a:gd name="T63" fmla="*/ 3384 h 4126"/>
                  <a:gd name="T64" fmla="*/ 0 w 3956"/>
                  <a:gd name="T65" fmla="*/ 3047 h 4126"/>
                  <a:gd name="T66" fmla="*/ 500 w 3956"/>
                  <a:gd name="T67" fmla="*/ 3026 h 4126"/>
                  <a:gd name="T68" fmla="*/ 728 w 3956"/>
                  <a:gd name="T69" fmla="*/ 2920 h 4126"/>
                  <a:gd name="T70" fmla="*/ 902 w 3956"/>
                  <a:gd name="T71" fmla="*/ 2746 h 4126"/>
                  <a:gd name="T72" fmla="*/ 1006 w 3956"/>
                  <a:gd name="T73" fmla="*/ 2520 h 4126"/>
                  <a:gd name="T74" fmla="*/ 1029 w 3956"/>
                  <a:gd name="T75" fmla="*/ 2274 h 4126"/>
                  <a:gd name="T76" fmla="*/ 1288 w 3956"/>
                  <a:gd name="T77" fmla="*/ 2198 h 4126"/>
                  <a:gd name="T78" fmla="*/ 1493 w 3956"/>
                  <a:gd name="T79" fmla="*/ 2274 h 4126"/>
                  <a:gd name="T80" fmla="*/ 1719 w 3956"/>
                  <a:gd name="T81" fmla="*/ 2286 h 4126"/>
                  <a:gd name="T82" fmla="*/ 1951 w 3956"/>
                  <a:gd name="T83" fmla="*/ 2215 h 4126"/>
                  <a:gd name="T84" fmla="*/ 2145 w 3956"/>
                  <a:gd name="T85" fmla="*/ 2071 h 4126"/>
                  <a:gd name="T86" fmla="*/ 2597 w 3956"/>
                  <a:gd name="T87" fmla="*/ 1330 h 4126"/>
                  <a:gd name="T88" fmla="*/ 2679 w 3956"/>
                  <a:gd name="T89" fmla="*/ 1109 h 4126"/>
                  <a:gd name="T90" fmla="*/ 2683 w 3956"/>
                  <a:gd name="T91" fmla="*/ 877 h 4126"/>
                  <a:gd name="T92" fmla="*/ 2608 w 3956"/>
                  <a:gd name="T93" fmla="*/ 653 h 4126"/>
                  <a:gd name="T94" fmla="*/ 2467 w 3956"/>
                  <a:gd name="T95" fmla="*/ 467 h 4126"/>
                  <a:gd name="T96" fmla="*/ 2279 w 3956"/>
                  <a:gd name="T97" fmla="*/ 339 h 4126"/>
                  <a:gd name="T98" fmla="*/ 2340 w 3956"/>
                  <a:gd name="T99" fmla="*/ 74 h 4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956" h="4126">
                    <a:moveTo>
                      <a:pt x="2446" y="0"/>
                    </a:moveTo>
                    <a:lnTo>
                      <a:pt x="2447" y="7"/>
                    </a:lnTo>
                    <a:lnTo>
                      <a:pt x="2449" y="13"/>
                    </a:lnTo>
                    <a:lnTo>
                      <a:pt x="2451" y="21"/>
                    </a:lnTo>
                    <a:lnTo>
                      <a:pt x="2451" y="28"/>
                    </a:lnTo>
                    <a:lnTo>
                      <a:pt x="2451" y="343"/>
                    </a:lnTo>
                    <a:lnTo>
                      <a:pt x="2568" y="389"/>
                    </a:lnTo>
                    <a:lnTo>
                      <a:pt x="2679" y="442"/>
                    </a:lnTo>
                    <a:lnTo>
                      <a:pt x="2787" y="506"/>
                    </a:lnTo>
                    <a:lnTo>
                      <a:pt x="2888" y="575"/>
                    </a:lnTo>
                    <a:lnTo>
                      <a:pt x="2986" y="651"/>
                    </a:lnTo>
                    <a:lnTo>
                      <a:pt x="3258" y="494"/>
                    </a:lnTo>
                    <a:lnTo>
                      <a:pt x="3300" y="475"/>
                    </a:lnTo>
                    <a:lnTo>
                      <a:pt x="3343" y="463"/>
                    </a:lnTo>
                    <a:lnTo>
                      <a:pt x="3387" y="460"/>
                    </a:lnTo>
                    <a:lnTo>
                      <a:pt x="3429" y="463"/>
                    </a:lnTo>
                    <a:lnTo>
                      <a:pt x="3471" y="475"/>
                    </a:lnTo>
                    <a:lnTo>
                      <a:pt x="3509" y="492"/>
                    </a:lnTo>
                    <a:lnTo>
                      <a:pt x="3546" y="517"/>
                    </a:lnTo>
                    <a:lnTo>
                      <a:pt x="3577" y="548"/>
                    </a:lnTo>
                    <a:lnTo>
                      <a:pt x="3603" y="586"/>
                    </a:lnTo>
                    <a:lnTo>
                      <a:pt x="3923" y="1140"/>
                    </a:lnTo>
                    <a:lnTo>
                      <a:pt x="3943" y="1182"/>
                    </a:lnTo>
                    <a:lnTo>
                      <a:pt x="3954" y="1224"/>
                    </a:lnTo>
                    <a:lnTo>
                      <a:pt x="3956" y="1268"/>
                    </a:lnTo>
                    <a:lnTo>
                      <a:pt x="3952" y="1311"/>
                    </a:lnTo>
                    <a:lnTo>
                      <a:pt x="3943" y="1353"/>
                    </a:lnTo>
                    <a:lnTo>
                      <a:pt x="3923" y="1391"/>
                    </a:lnTo>
                    <a:lnTo>
                      <a:pt x="3899" y="1427"/>
                    </a:lnTo>
                    <a:lnTo>
                      <a:pt x="3868" y="1458"/>
                    </a:lnTo>
                    <a:lnTo>
                      <a:pt x="3831" y="1485"/>
                    </a:lnTo>
                    <a:lnTo>
                      <a:pt x="3557" y="1642"/>
                    </a:lnTo>
                    <a:lnTo>
                      <a:pt x="3575" y="1744"/>
                    </a:lnTo>
                    <a:lnTo>
                      <a:pt x="3584" y="1845"/>
                    </a:lnTo>
                    <a:lnTo>
                      <a:pt x="3588" y="1951"/>
                    </a:lnTo>
                    <a:lnTo>
                      <a:pt x="3584" y="2054"/>
                    </a:lnTo>
                    <a:lnTo>
                      <a:pt x="3575" y="2158"/>
                    </a:lnTo>
                    <a:lnTo>
                      <a:pt x="3557" y="2259"/>
                    </a:lnTo>
                    <a:lnTo>
                      <a:pt x="3831" y="2416"/>
                    </a:lnTo>
                    <a:lnTo>
                      <a:pt x="3868" y="2441"/>
                    </a:lnTo>
                    <a:lnTo>
                      <a:pt x="3899" y="2474"/>
                    </a:lnTo>
                    <a:lnTo>
                      <a:pt x="3923" y="2510"/>
                    </a:lnTo>
                    <a:lnTo>
                      <a:pt x="3943" y="2549"/>
                    </a:lnTo>
                    <a:lnTo>
                      <a:pt x="3952" y="2591"/>
                    </a:lnTo>
                    <a:lnTo>
                      <a:pt x="3956" y="2633"/>
                    </a:lnTo>
                    <a:lnTo>
                      <a:pt x="3954" y="2677"/>
                    </a:lnTo>
                    <a:lnTo>
                      <a:pt x="3943" y="2719"/>
                    </a:lnTo>
                    <a:lnTo>
                      <a:pt x="3923" y="2761"/>
                    </a:lnTo>
                    <a:lnTo>
                      <a:pt x="3603" y="3315"/>
                    </a:lnTo>
                    <a:lnTo>
                      <a:pt x="3577" y="3351"/>
                    </a:lnTo>
                    <a:lnTo>
                      <a:pt x="3546" y="3382"/>
                    </a:lnTo>
                    <a:lnTo>
                      <a:pt x="3509" y="3407"/>
                    </a:lnTo>
                    <a:lnTo>
                      <a:pt x="3471" y="3426"/>
                    </a:lnTo>
                    <a:lnTo>
                      <a:pt x="3429" y="3438"/>
                    </a:lnTo>
                    <a:lnTo>
                      <a:pt x="3387" y="3442"/>
                    </a:lnTo>
                    <a:lnTo>
                      <a:pt x="3343" y="3438"/>
                    </a:lnTo>
                    <a:lnTo>
                      <a:pt x="3299" y="3426"/>
                    </a:lnTo>
                    <a:lnTo>
                      <a:pt x="3258" y="3407"/>
                    </a:lnTo>
                    <a:lnTo>
                      <a:pt x="2986" y="3250"/>
                    </a:lnTo>
                    <a:lnTo>
                      <a:pt x="2888" y="3327"/>
                    </a:lnTo>
                    <a:lnTo>
                      <a:pt x="2787" y="3396"/>
                    </a:lnTo>
                    <a:lnTo>
                      <a:pt x="2679" y="3457"/>
                    </a:lnTo>
                    <a:lnTo>
                      <a:pt x="2568" y="3511"/>
                    </a:lnTo>
                    <a:lnTo>
                      <a:pt x="2451" y="3557"/>
                    </a:lnTo>
                    <a:lnTo>
                      <a:pt x="2451" y="3873"/>
                    </a:lnTo>
                    <a:lnTo>
                      <a:pt x="2447" y="3923"/>
                    </a:lnTo>
                    <a:lnTo>
                      <a:pt x="2432" y="3970"/>
                    </a:lnTo>
                    <a:lnTo>
                      <a:pt x="2409" y="4015"/>
                    </a:lnTo>
                    <a:lnTo>
                      <a:pt x="2378" y="4051"/>
                    </a:lnTo>
                    <a:lnTo>
                      <a:pt x="2340" y="4082"/>
                    </a:lnTo>
                    <a:lnTo>
                      <a:pt x="2298" y="4105"/>
                    </a:lnTo>
                    <a:lnTo>
                      <a:pt x="2250" y="4120"/>
                    </a:lnTo>
                    <a:lnTo>
                      <a:pt x="2198" y="4126"/>
                    </a:lnTo>
                    <a:lnTo>
                      <a:pt x="1560" y="4126"/>
                    </a:lnTo>
                    <a:lnTo>
                      <a:pt x="1508" y="4120"/>
                    </a:lnTo>
                    <a:lnTo>
                      <a:pt x="1460" y="4105"/>
                    </a:lnTo>
                    <a:lnTo>
                      <a:pt x="1418" y="4082"/>
                    </a:lnTo>
                    <a:lnTo>
                      <a:pt x="1380" y="4051"/>
                    </a:lnTo>
                    <a:lnTo>
                      <a:pt x="1349" y="4015"/>
                    </a:lnTo>
                    <a:lnTo>
                      <a:pt x="1326" y="3970"/>
                    </a:lnTo>
                    <a:lnTo>
                      <a:pt x="1313" y="3923"/>
                    </a:lnTo>
                    <a:lnTo>
                      <a:pt x="1307" y="3873"/>
                    </a:lnTo>
                    <a:lnTo>
                      <a:pt x="1307" y="3557"/>
                    </a:lnTo>
                    <a:lnTo>
                      <a:pt x="1190" y="3511"/>
                    </a:lnTo>
                    <a:lnTo>
                      <a:pt x="1079" y="3457"/>
                    </a:lnTo>
                    <a:lnTo>
                      <a:pt x="971" y="3396"/>
                    </a:lnTo>
                    <a:lnTo>
                      <a:pt x="870" y="3327"/>
                    </a:lnTo>
                    <a:lnTo>
                      <a:pt x="772" y="3250"/>
                    </a:lnTo>
                    <a:lnTo>
                      <a:pt x="500" y="3407"/>
                    </a:lnTo>
                    <a:lnTo>
                      <a:pt x="458" y="3426"/>
                    </a:lnTo>
                    <a:lnTo>
                      <a:pt x="416" y="3438"/>
                    </a:lnTo>
                    <a:lnTo>
                      <a:pt x="371" y="3442"/>
                    </a:lnTo>
                    <a:lnTo>
                      <a:pt x="329" y="3438"/>
                    </a:lnTo>
                    <a:lnTo>
                      <a:pt x="287" y="3426"/>
                    </a:lnTo>
                    <a:lnTo>
                      <a:pt x="249" y="3407"/>
                    </a:lnTo>
                    <a:lnTo>
                      <a:pt x="212" y="3384"/>
                    </a:lnTo>
                    <a:lnTo>
                      <a:pt x="182" y="3351"/>
                    </a:lnTo>
                    <a:lnTo>
                      <a:pt x="155" y="3315"/>
                    </a:lnTo>
                    <a:lnTo>
                      <a:pt x="0" y="3047"/>
                    </a:lnTo>
                    <a:lnTo>
                      <a:pt x="329" y="3047"/>
                    </a:lnTo>
                    <a:lnTo>
                      <a:pt x="416" y="3041"/>
                    </a:lnTo>
                    <a:lnTo>
                      <a:pt x="500" y="3026"/>
                    </a:lnTo>
                    <a:lnTo>
                      <a:pt x="580" y="2999"/>
                    </a:lnTo>
                    <a:lnTo>
                      <a:pt x="657" y="2964"/>
                    </a:lnTo>
                    <a:lnTo>
                      <a:pt x="728" y="2920"/>
                    </a:lnTo>
                    <a:lnTo>
                      <a:pt x="793" y="2870"/>
                    </a:lnTo>
                    <a:lnTo>
                      <a:pt x="851" y="2811"/>
                    </a:lnTo>
                    <a:lnTo>
                      <a:pt x="902" y="2746"/>
                    </a:lnTo>
                    <a:lnTo>
                      <a:pt x="947" y="2675"/>
                    </a:lnTo>
                    <a:lnTo>
                      <a:pt x="981" y="2600"/>
                    </a:lnTo>
                    <a:lnTo>
                      <a:pt x="1006" y="2520"/>
                    </a:lnTo>
                    <a:lnTo>
                      <a:pt x="1023" y="2435"/>
                    </a:lnTo>
                    <a:lnTo>
                      <a:pt x="1029" y="2347"/>
                    </a:lnTo>
                    <a:lnTo>
                      <a:pt x="1029" y="2274"/>
                    </a:lnTo>
                    <a:lnTo>
                      <a:pt x="1129" y="2221"/>
                    </a:lnTo>
                    <a:lnTo>
                      <a:pt x="1224" y="2161"/>
                    </a:lnTo>
                    <a:lnTo>
                      <a:pt x="1288" y="2198"/>
                    </a:lnTo>
                    <a:lnTo>
                      <a:pt x="1353" y="2230"/>
                    </a:lnTo>
                    <a:lnTo>
                      <a:pt x="1422" y="2257"/>
                    </a:lnTo>
                    <a:lnTo>
                      <a:pt x="1493" y="2274"/>
                    </a:lnTo>
                    <a:lnTo>
                      <a:pt x="1564" y="2286"/>
                    </a:lnTo>
                    <a:lnTo>
                      <a:pt x="1637" y="2290"/>
                    </a:lnTo>
                    <a:lnTo>
                      <a:pt x="1719" y="2286"/>
                    </a:lnTo>
                    <a:lnTo>
                      <a:pt x="1800" y="2271"/>
                    </a:lnTo>
                    <a:lnTo>
                      <a:pt x="1878" y="2248"/>
                    </a:lnTo>
                    <a:lnTo>
                      <a:pt x="1951" y="2215"/>
                    </a:lnTo>
                    <a:lnTo>
                      <a:pt x="2022" y="2175"/>
                    </a:lnTo>
                    <a:lnTo>
                      <a:pt x="2087" y="2127"/>
                    </a:lnTo>
                    <a:lnTo>
                      <a:pt x="2145" y="2071"/>
                    </a:lnTo>
                    <a:lnTo>
                      <a:pt x="2198" y="2010"/>
                    </a:lnTo>
                    <a:lnTo>
                      <a:pt x="2242" y="1941"/>
                    </a:lnTo>
                    <a:lnTo>
                      <a:pt x="2597" y="1330"/>
                    </a:lnTo>
                    <a:lnTo>
                      <a:pt x="2631" y="1259"/>
                    </a:lnTo>
                    <a:lnTo>
                      <a:pt x="2660" y="1186"/>
                    </a:lnTo>
                    <a:lnTo>
                      <a:pt x="2679" y="1109"/>
                    </a:lnTo>
                    <a:lnTo>
                      <a:pt x="2689" y="1033"/>
                    </a:lnTo>
                    <a:lnTo>
                      <a:pt x="2691" y="954"/>
                    </a:lnTo>
                    <a:lnTo>
                      <a:pt x="2683" y="877"/>
                    </a:lnTo>
                    <a:lnTo>
                      <a:pt x="2666" y="799"/>
                    </a:lnTo>
                    <a:lnTo>
                      <a:pt x="2641" y="724"/>
                    </a:lnTo>
                    <a:lnTo>
                      <a:pt x="2608" y="653"/>
                    </a:lnTo>
                    <a:lnTo>
                      <a:pt x="2568" y="586"/>
                    </a:lnTo>
                    <a:lnTo>
                      <a:pt x="2520" y="525"/>
                    </a:lnTo>
                    <a:lnTo>
                      <a:pt x="2467" y="467"/>
                    </a:lnTo>
                    <a:lnTo>
                      <a:pt x="2407" y="418"/>
                    </a:lnTo>
                    <a:lnTo>
                      <a:pt x="2340" y="375"/>
                    </a:lnTo>
                    <a:lnTo>
                      <a:pt x="2279" y="339"/>
                    </a:lnTo>
                    <a:lnTo>
                      <a:pt x="2283" y="224"/>
                    </a:lnTo>
                    <a:lnTo>
                      <a:pt x="2279" y="111"/>
                    </a:lnTo>
                    <a:lnTo>
                      <a:pt x="2340" y="74"/>
                    </a:lnTo>
                    <a:lnTo>
                      <a:pt x="2396" y="40"/>
                    </a:lnTo>
                    <a:lnTo>
                      <a:pt x="2446" y="0"/>
                    </a:lnTo>
                    <a:close/>
                  </a:path>
                </a:pathLst>
              </a:custGeom>
              <a:grpFill/>
              <a:ln w="0">
                <a:noFill/>
                <a:prstDash val="solid"/>
                <a:round/>
              </a:ln>
            </p:spPr>
            <p:txBody>
              <a:bodyPr vert="horz" wrap="square" lIns="121920" tIns="60960" rIns="121920" bIns="60960" numCol="1" anchor="t" anchorCtr="0" compatLnSpc="1"/>
              <a:lstStyle/>
              <a:p>
                <a:endParaRPr lang="en-US" sz="2400">
                  <a:solidFill>
                    <a:schemeClr val="tx1">
                      <a:lumMod val="65000"/>
                      <a:lumOff val="35000"/>
                    </a:schemeClr>
                  </a:solidFill>
                </a:endParaRPr>
              </a:p>
            </p:txBody>
          </p:sp>
          <p:sp>
            <p:nvSpPr>
              <p:cNvPr id="107" name="Freeform 23"/>
              <p:cNvSpPr/>
              <p:nvPr/>
            </p:nvSpPr>
            <p:spPr bwMode="auto">
              <a:xfrm>
                <a:off x="-10517188" y="1625601"/>
                <a:ext cx="1203325" cy="1203325"/>
              </a:xfrm>
              <a:custGeom>
                <a:avLst/>
                <a:gdLst>
                  <a:gd name="T0" fmla="*/ 760 w 1517"/>
                  <a:gd name="T1" fmla="*/ 0 h 1516"/>
                  <a:gd name="T2" fmla="*/ 853 w 1517"/>
                  <a:gd name="T3" fmla="*/ 6 h 1516"/>
                  <a:gd name="T4" fmla="*/ 945 w 1517"/>
                  <a:gd name="T5" fmla="*/ 23 h 1516"/>
                  <a:gd name="T6" fmla="*/ 1032 w 1517"/>
                  <a:gd name="T7" fmla="*/ 50 h 1516"/>
                  <a:gd name="T8" fmla="*/ 1114 w 1517"/>
                  <a:gd name="T9" fmla="*/ 88 h 1516"/>
                  <a:gd name="T10" fmla="*/ 1191 w 1517"/>
                  <a:gd name="T11" fmla="*/ 136 h 1516"/>
                  <a:gd name="T12" fmla="*/ 1262 w 1517"/>
                  <a:gd name="T13" fmla="*/ 192 h 1516"/>
                  <a:gd name="T14" fmla="*/ 1325 w 1517"/>
                  <a:gd name="T15" fmla="*/ 255 h 1516"/>
                  <a:gd name="T16" fmla="*/ 1381 w 1517"/>
                  <a:gd name="T17" fmla="*/ 324 h 1516"/>
                  <a:gd name="T18" fmla="*/ 1429 w 1517"/>
                  <a:gd name="T19" fmla="*/ 401 h 1516"/>
                  <a:gd name="T20" fmla="*/ 1467 w 1517"/>
                  <a:gd name="T21" fmla="*/ 483 h 1516"/>
                  <a:gd name="T22" fmla="*/ 1494 w 1517"/>
                  <a:gd name="T23" fmla="*/ 571 h 1516"/>
                  <a:gd name="T24" fmla="*/ 1511 w 1517"/>
                  <a:gd name="T25" fmla="*/ 663 h 1516"/>
                  <a:gd name="T26" fmla="*/ 1517 w 1517"/>
                  <a:gd name="T27" fmla="*/ 757 h 1516"/>
                  <a:gd name="T28" fmla="*/ 1511 w 1517"/>
                  <a:gd name="T29" fmla="*/ 853 h 1516"/>
                  <a:gd name="T30" fmla="*/ 1494 w 1517"/>
                  <a:gd name="T31" fmla="*/ 945 h 1516"/>
                  <a:gd name="T32" fmla="*/ 1467 w 1517"/>
                  <a:gd name="T33" fmla="*/ 1031 h 1516"/>
                  <a:gd name="T34" fmla="*/ 1429 w 1517"/>
                  <a:gd name="T35" fmla="*/ 1113 h 1516"/>
                  <a:gd name="T36" fmla="*/ 1381 w 1517"/>
                  <a:gd name="T37" fmla="*/ 1190 h 1516"/>
                  <a:gd name="T38" fmla="*/ 1325 w 1517"/>
                  <a:gd name="T39" fmla="*/ 1261 h 1516"/>
                  <a:gd name="T40" fmla="*/ 1262 w 1517"/>
                  <a:gd name="T41" fmla="*/ 1324 h 1516"/>
                  <a:gd name="T42" fmla="*/ 1191 w 1517"/>
                  <a:gd name="T43" fmla="*/ 1380 h 1516"/>
                  <a:gd name="T44" fmla="*/ 1114 w 1517"/>
                  <a:gd name="T45" fmla="*/ 1426 h 1516"/>
                  <a:gd name="T46" fmla="*/ 1032 w 1517"/>
                  <a:gd name="T47" fmla="*/ 1464 h 1516"/>
                  <a:gd name="T48" fmla="*/ 945 w 1517"/>
                  <a:gd name="T49" fmla="*/ 1493 h 1516"/>
                  <a:gd name="T50" fmla="*/ 853 w 1517"/>
                  <a:gd name="T51" fmla="*/ 1510 h 1516"/>
                  <a:gd name="T52" fmla="*/ 760 w 1517"/>
                  <a:gd name="T53" fmla="*/ 1516 h 1516"/>
                  <a:gd name="T54" fmla="*/ 664 w 1517"/>
                  <a:gd name="T55" fmla="*/ 1510 h 1516"/>
                  <a:gd name="T56" fmla="*/ 572 w 1517"/>
                  <a:gd name="T57" fmla="*/ 1493 h 1516"/>
                  <a:gd name="T58" fmla="*/ 485 w 1517"/>
                  <a:gd name="T59" fmla="*/ 1464 h 1516"/>
                  <a:gd name="T60" fmla="*/ 403 w 1517"/>
                  <a:gd name="T61" fmla="*/ 1426 h 1516"/>
                  <a:gd name="T62" fmla="*/ 326 w 1517"/>
                  <a:gd name="T63" fmla="*/ 1380 h 1516"/>
                  <a:gd name="T64" fmla="*/ 255 w 1517"/>
                  <a:gd name="T65" fmla="*/ 1324 h 1516"/>
                  <a:gd name="T66" fmla="*/ 192 w 1517"/>
                  <a:gd name="T67" fmla="*/ 1261 h 1516"/>
                  <a:gd name="T68" fmla="*/ 137 w 1517"/>
                  <a:gd name="T69" fmla="*/ 1190 h 1516"/>
                  <a:gd name="T70" fmla="*/ 89 w 1517"/>
                  <a:gd name="T71" fmla="*/ 1113 h 1516"/>
                  <a:gd name="T72" fmla="*/ 52 w 1517"/>
                  <a:gd name="T73" fmla="*/ 1031 h 1516"/>
                  <a:gd name="T74" fmla="*/ 23 w 1517"/>
                  <a:gd name="T75" fmla="*/ 945 h 1516"/>
                  <a:gd name="T76" fmla="*/ 6 w 1517"/>
                  <a:gd name="T77" fmla="*/ 853 h 1516"/>
                  <a:gd name="T78" fmla="*/ 0 w 1517"/>
                  <a:gd name="T79" fmla="*/ 757 h 1516"/>
                  <a:gd name="T80" fmla="*/ 6 w 1517"/>
                  <a:gd name="T81" fmla="*/ 663 h 1516"/>
                  <a:gd name="T82" fmla="*/ 23 w 1517"/>
                  <a:gd name="T83" fmla="*/ 571 h 1516"/>
                  <a:gd name="T84" fmla="*/ 52 w 1517"/>
                  <a:gd name="T85" fmla="*/ 483 h 1516"/>
                  <a:gd name="T86" fmla="*/ 89 w 1517"/>
                  <a:gd name="T87" fmla="*/ 401 h 1516"/>
                  <a:gd name="T88" fmla="*/ 137 w 1517"/>
                  <a:gd name="T89" fmla="*/ 324 h 1516"/>
                  <a:gd name="T90" fmla="*/ 192 w 1517"/>
                  <a:gd name="T91" fmla="*/ 255 h 1516"/>
                  <a:gd name="T92" fmla="*/ 255 w 1517"/>
                  <a:gd name="T93" fmla="*/ 192 h 1516"/>
                  <a:gd name="T94" fmla="*/ 326 w 1517"/>
                  <a:gd name="T95" fmla="*/ 136 h 1516"/>
                  <a:gd name="T96" fmla="*/ 403 w 1517"/>
                  <a:gd name="T97" fmla="*/ 88 h 1516"/>
                  <a:gd name="T98" fmla="*/ 485 w 1517"/>
                  <a:gd name="T99" fmla="*/ 50 h 1516"/>
                  <a:gd name="T100" fmla="*/ 572 w 1517"/>
                  <a:gd name="T101" fmla="*/ 23 h 1516"/>
                  <a:gd name="T102" fmla="*/ 664 w 1517"/>
                  <a:gd name="T103" fmla="*/ 6 h 1516"/>
                  <a:gd name="T104" fmla="*/ 760 w 1517"/>
                  <a:gd name="T105" fmla="*/ 0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517" h="1516">
                    <a:moveTo>
                      <a:pt x="760" y="0"/>
                    </a:moveTo>
                    <a:lnTo>
                      <a:pt x="853" y="6"/>
                    </a:lnTo>
                    <a:lnTo>
                      <a:pt x="945" y="23"/>
                    </a:lnTo>
                    <a:lnTo>
                      <a:pt x="1032" y="50"/>
                    </a:lnTo>
                    <a:lnTo>
                      <a:pt x="1114" y="88"/>
                    </a:lnTo>
                    <a:lnTo>
                      <a:pt x="1191" y="136"/>
                    </a:lnTo>
                    <a:lnTo>
                      <a:pt x="1262" y="192"/>
                    </a:lnTo>
                    <a:lnTo>
                      <a:pt x="1325" y="255"/>
                    </a:lnTo>
                    <a:lnTo>
                      <a:pt x="1381" y="324"/>
                    </a:lnTo>
                    <a:lnTo>
                      <a:pt x="1429" y="401"/>
                    </a:lnTo>
                    <a:lnTo>
                      <a:pt x="1467" y="483"/>
                    </a:lnTo>
                    <a:lnTo>
                      <a:pt x="1494" y="571"/>
                    </a:lnTo>
                    <a:lnTo>
                      <a:pt x="1511" y="663"/>
                    </a:lnTo>
                    <a:lnTo>
                      <a:pt x="1517" y="757"/>
                    </a:lnTo>
                    <a:lnTo>
                      <a:pt x="1511" y="853"/>
                    </a:lnTo>
                    <a:lnTo>
                      <a:pt x="1494" y="945"/>
                    </a:lnTo>
                    <a:lnTo>
                      <a:pt x="1467" y="1031"/>
                    </a:lnTo>
                    <a:lnTo>
                      <a:pt x="1429" y="1113"/>
                    </a:lnTo>
                    <a:lnTo>
                      <a:pt x="1381" y="1190"/>
                    </a:lnTo>
                    <a:lnTo>
                      <a:pt x="1325" y="1261"/>
                    </a:lnTo>
                    <a:lnTo>
                      <a:pt x="1262" y="1324"/>
                    </a:lnTo>
                    <a:lnTo>
                      <a:pt x="1191" y="1380"/>
                    </a:lnTo>
                    <a:lnTo>
                      <a:pt x="1114" y="1426"/>
                    </a:lnTo>
                    <a:lnTo>
                      <a:pt x="1032" y="1464"/>
                    </a:lnTo>
                    <a:lnTo>
                      <a:pt x="945" y="1493"/>
                    </a:lnTo>
                    <a:lnTo>
                      <a:pt x="853" y="1510"/>
                    </a:lnTo>
                    <a:lnTo>
                      <a:pt x="760" y="1516"/>
                    </a:lnTo>
                    <a:lnTo>
                      <a:pt x="664" y="1510"/>
                    </a:lnTo>
                    <a:lnTo>
                      <a:pt x="572" y="1493"/>
                    </a:lnTo>
                    <a:lnTo>
                      <a:pt x="485" y="1464"/>
                    </a:lnTo>
                    <a:lnTo>
                      <a:pt x="403" y="1426"/>
                    </a:lnTo>
                    <a:lnTo>
                      <a:pt x="326" y="1380"/>
                    </a:lnTo>
                    <a:lnTo>
                      <a:pt x="255" y="1324"/>
                    </a:lnTo>
                    <a:lnTo>
                      <a:pt x="192" y="1261"/>
                    </a:lnTo>
                    <a:lnTo>
                      <a:pt x="137" y="1190"/>
                    </a:lnTo>
                    <a:lnTo>
                      <a:pt x="89" y="1113"/>
                    </a:lnTo>
                    <a:lnTo>
                      <a:pt x="52" y="1031"/>
                    </a:lnTo>
                    <a:lnTo>
                      <a:pt x="23" y="945"/>
                    </a:lnTo>
                    <a:lnTo>
                      <a:pt x="6" y="853"/>
                    </a:lnTo>
                    <a:lnTo>
                      <a:pt x="0" y="757"/>
                    </a:lnTo>
                    <a:lnTo>
                      <a:pt x="6" y="663"/>
                    </a:lnTo>
                    <a:lnTo>
                      <a:pt x="23" y="571"/>
                    </a:lnTo>
                    <a:lnTo>
                      <a:pt x="52" y="483"/>
                    </a:lnTo>
                    <a:lnTo>
                      <a:pt x="89" y="401"/>
                    </a:lnTo>
                    <a:lnTo>
                      <a:pt x="137" y="324"/>
                    </a:lnTo>
                    <a:lnTo>
                      <a:pt x="192" y="255"/>
                    </a:lnTo>
                    <a:lnTo>
                      <a:pt x="255" y="192"/>
                    </a:lnTo>
                    <a:lnTo>
                      <a:pt x="326" y="136"/>
                    </a:lnTo>
                    <a:lnTo>
                      <a:pt x="403" y="88"/>
                    </a:lnTo>
                    <a:lnTo>
                      <a:pt x="485" y="50"/>
                    </a:lnTo>
                    <a:lnTo>
                      <a:pt x="572" y="23"/>
                    </a:lnTo>
                    <a:lnTo>
                      <a:pt x="664" y="6"/>
                    </a:lnTo>
                    <a:lnTo>
                      <a:pt x="760" y="0"/>
                    </a:lnTo>
                    <a:close/>
                  </a:path>
                </a:pathLst>
              </a:custGeom>
              <a:grpFill/>
              <a:ln w="0">
                <a:noFill/>
                <a:prstDash val="solid"/>
                <a:round/>
              </a:ln>
            </p:spPr>
            <p:txBody>
              <a:bodyPr vert="horz" wrap="square" lIns="121920" tIns="60960" rIns="121920" bIns="60960" numCol="1" anchor="t" anchorCtr="0" compatLnSpc="1"/>
              <a:lstStyle/>
              <a:p>
                <a:endParaRPr lang="en-US" sz="2400">
                  <a:solidFill>
                    <a:schemeClr val="tx1">
                      <a:lumMod val="65000"/>
                      <a:lumOff val="35000"/>
                    </a:schemeClr>
                  </a:solidFill>
                </a:endParaRPr>
              </a:p>
            </p:txBody>
          </p:sp>
          <p:sp>
            <p:nvSpPr>
              <p:cNvPr id="108" name="Freeform 24"/>
              <p:cNvSpPr>
                <a:spLocks noEditPoints="1"/>
              </p:cNvSpPr>
              <p:nvPr/>
            </p:nvSpPr>
            <p:spPr bwMode="auto">
              <a:xfrm>
                <a:off x="-11736388" y="320676"/>
                <a:ext cx="3641725" cy="3811588"/>
              </a:xfrm>
              <a:custGeom>
                <a:avLst/>
                <a:gdLst>
                  <a:gd name="T0" fmla="*/ 1944 w 4587"/>
                  <a:gd name="T1" fmla="*/ 1276 h 4802"/>
                  <a:gd name="T2" fmla="*/ 1545 w 4587"/>
                  <a:gd name="T3" fmla="*/ 1493 h 4802"/>
                  <a:gd name="T4" fmla="*/ 1258 w 4587"/>
                  <a:gd name="T5" fmla="*/ 1839 h 4802"/>
                  <a:gd name="T6" fmla="*/ 1121 w 4587"/>
                  <a:gd name="T7" fmla="*/ 2280 h 4802"/>
                  <a:gd name="T8" fmla="*/ 1167 w 4587"/>
                  <a:gd name="T9" fmla="*/ 2752 h 4802"/>
                  <a:gd name="T10" fmla="*/ 1384 w 4587"/>
                  <a:gd name="T11" fmla="*/ 3150 h 4802"/>
                  <a:gd name="T12" fmla="*/ 1733 w 4587"/>
                  <a:gd name="T13" fmla="*/ 3438 h 4802"/>
                  <a:gd name="T14" fmla="*/ 2174 w 4587"/>
                  <a:gd name="T15" fmla="*/ 3574 h 4802"/>
                  <a:gd name="T16" fmla="*/ 2643 w 4587"/>
                  <a:gd name="T17" fmla="*/ 3526 h 4802"/>
                  <a:gd name="T18" fmla="*/ 3044 w 4587"/>
                  <a:gd name="T19" fmla="*/ 3311 h 4802"/>
                  <a:gd name="T20" fmla="*/ 3330 w 4587"/>
                  <a:gd name="T21" fmla="*/ 2962 h 4802"/>
                  <a:gd name="T22" fmla="*/ 3466 w 4587"/>
                  <a:gd name="T23" fmla="*/ 2522 h 4802"/>
                  <a:gd name="T24" fmla="*/ 3420 w 4587"/>
                  <a:gd name="T25" fmla="*/ 2052 h 4802"/>
                  <a:gd name="T26" fmla="*/ 3203 w 4587"/>
                  <a:gd name="T27" fmla="*/ 1652 h 4802"/>
                  <a:gd name="T28" fmla="*/ 2854 w 4587"/>
                  <a:gd name="T29" fmla="*/ 1366 h 4802"/>
                  <a:gd name="T30" fmla="*/ 2413 w 4587"/>
                  <a:gd name="T31" fmla="*/ 1228 h 4802"/>
                  <a:gd name="T32" fmla="*/ 2703 w 4587"/>
                  <a:gd name="T33" fmla="*/ 5 h 4802"/>
                  <a:gd name="T34" fmla="*/ 2877 w 4587"/>
                  <a:gd name="T35" fmla="*/ 122 h 4802"/>
                  <a:gd name="T36" fmla="*/ 2925 w 4587"/>
                  <a:gd name="T37" fmla="*/ 626 h 4802"/>
                  <a:gd name="T38" fmla="*/ 3408 w 4587"/>
                  <a:gd name="T39" fmla="*/ 883 h 4802"/>
                  <a:gd name="T40" fmla="*/ 3907 w 4587"/>
                  <a:gd name="T41" fmla="*/ 761 h 4802"/>
                  <a:gd name="T42" fmla="*/ 4070 w 4587"/>
                  <a:gd name="T43" fmla="*/ 780 h 4802"/>
                  <a:gd name="T44" fmla="*/ 4198 w 4587"/>
                  <a:gd name="T45" fmla="*/ 895 h 4802"/>
                  <a:gd name="T46" fmla="*/ 4587 w 4587"/>
                  <a:gd name="T47" fmla="*/ 1663 h 4802"/>
                  <a:gd name="T48" fmla="*/ 4516 w 4587"/>
                  <a:gd name="T49" fmla="*/ 1832 h 4802"/>
                  <a:gd name="T50" fmla="*/ 4165 w 4587"/>
                  <a:gd name="T51" fmla="*/ 2173 h 4802"/>
                  <a:gd name="T52" fmla="*/ 4165 w 4587"/>
                  <a:gd name="T53" fmla="*/ 2631 h 4802"/>
                  <a:gd name="T54" fmla="*/ 4516 w 4587"/>
                  <a:gd name="T55" fmla="*/ 2970 h 4802"/>
                  <a:gd name="T56" fmla="*/ 4587 w 4587"/>
                  <a:gd name="T57" fmla="*/ 3139 h 4802"/>
                  <a:gd name="T58" fmla="*/ 4198 w 4587"/>
                  <a:gd name="T59" fmla="*/ 3907 h 4802"/>
                  <a:gd name="T60" fmla="*/ 4050 w 4587"/>
                  <a:gd name="T61" fmla="*/ 4032 h 4802"/>
                  <a:gd name="T62" fmla="*/ 3861 w 4587"/>
                  <a:gd name="T63" fmla="*/ 4032 h 4802"/>
                  <a:gd name="T64" fmla="*/ 3295 w 4587"/>
                  <a:gd name="T65" fmla="*/ 3997 h 4802"/>
                  <a:gd name="T66" fmla="*/ 2925 w 4587"/>
                  <a:gd name="T67" fmla="*/ 4524 h 4802"/>
                  <a:gd name="T68" fmla="*/ 2845 w 4587"/>
                  <a:gd name="T69" fmla="*/ 4722 h 4802"/>
                  <a:gd name="T70" fmla="*/ 2647 w 4587"/>
                  <a:gd name="T71" fmla="*/ 4802 h 4802"/>
                  <a:gd name="T72" fmla="*/ 1785 w 4587"/>
                  <a:gd name="T73" fmla="*/ 4756 h 4802"/>
                  <a:gd name="T74" fmla="*/ 1668 w 4587"/>
                  <a:gd name="T75" fmla="*/ 4580 h 4802"/>
                  <a:gd name="T76" fmla="*/ 1409 w 4587"/>
                  <a:gd name="T77" fmla="*/ 4064 h 4802"/>
                  <a:gd name="T78" fmla="*/ 771 w 4587"/>
                  <a:gd name="T79" fmla="*/ 4011 h 4802"/>
                  <a:gd name="T80" fmla="*/ 583 w 4587"/>
                  <a:gd name="T81" fmla="*/ 4043 h 4802"/>
                  <a:gd name="T82" fmla="*/ 418 w 4587"/>
                  <a:gd name="T83" fmla="*/ 3949 h 4802"/>
                  <a:gd name="T84" fmla="*/ 4 w 4587"/>
                  <a:gd name="T85" fmla="*/ 3204 h 4802"/>
                  <a:gd name="T86" fmla="*/ 36 w 4587"/>
                  <a:gd name="T87" fmla="*/ 3020 h 4802"/>
                  <a:gd name="T88" fmla="*/ 439 w 4587"/>
                  <a:gd name="T89" fmla="*/ 2742 h 4802"/>
                  <a:gd name="T90" fmla="*/ 412 w 4587"/>
                  <a:gd name="T91" fmla="*/ 2286 h 4802"/>
                  <a:gd name="T92" fmla="*/ 98 w 4587"/>
                  <a:gd name="T93" fmla="*/ 1859 h 4802"/>
                  <a:gd name="T94" fmla="*/ 4 w 4587"/>
                  <a:gd name="T95" fmla="*/ 1696 h 4802"/>
                  <a:gd name="T96" fmla="*/ 36 w 4587"/>
                  <a:gd name="T97" fmla="*/ 1506 h 4802"/>
                  <a:gd name="T98" fmla="*/ 479 w 4587"/>
                  <a:gd name="T99" fmla="*/ 801 h 4802"/>
                  <a:gd name="T100" fmla="*/ 631 w 4587"/>
                  <a:gd name="T101" fmla="*/ 755 h 4802"/>
                  <a:gd name="T102" fmla="*/ 1072 w 4587"/>
                  <a:gd name="T103" fmla="*/ 968 h 4802"/>
                  <a:gd name="T104" fmla="*/ 1534 w 4587"/>
                  <a:gd name="T105" fmla="*/ 678 h 4802"/>
                  <a:gd name="T106" fmla="*/ 1683 w 4587"/>
                  <a:gd name="T107" fmla="*/ 170 h 4802"/>
                  <a:gd name="T108" fmla="*/ 1833 w 4587"/>
                  <a:gd name="T109" fmla="*/ 21 h 48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587" h="4802">
                    <a:moveTo>
                      <a:pt x="2295" y="1222"/>
                    </a:moveTo>
                    <a:lnTo>
                      <a:pt x="2174" y="1228"/>
                    </a:lnTo>
                    <a:lnTo>
                      <a:pt x="2057" y="1247"/>
                    </a:lnTo>
                    <a:lnTo>
                      <a:pt x="1944" y="1276"/>
                    </a:lnTo>
                    <a:lnTo>
                      <a:pt x="1834" y="1316"/>
                    </a:lnTo>
                    <a:lnTo>
                      <a:pt x="1733" y="1366"/>
                    </a:lnTo>
                    <a:lnTo>
                      <a:pt x="1635" y="1424"/>
                    </a:lnTo>
                    <a:lnTo>
                      <a:pt x="1545" y="1493"/>
                    </a:lnTo>
                    <a:lnTo>
                      <a:pt x="1461" y="1569"/>
                    </a:lnTo>
                    <a:lnTo>
                      <a:pt x="1384" y="1652"/>
                    </a:lnTo>
                    <a:lnTo>
                      <a:pt x="1317" y="1744"/>
                    </a:lnTo>
                    <a:lnTo>
                      <a:pt x="1258" y="1839"/>
                    </a:lnTo>
                    <a:lnTo>
                      <a:pt x="1208" y="1943"/>
                    </a:lnTo>
                    <a:lnTo>
                      <a:pt x="1167" y="2052"/>
                    </a:lnTo>
                    <a:lnTo>
                      <a:pt x="1139" y="2163"/>
                    </a:lnTo>
                    <a:lnTo>
                      <a:pt x="1121" y="2280"/>
                    </a:lnTo>
                    <a:lnTo>
                      <a:pt x="1116" y="2401"/>
                    </a:lnTo>
                    <a:lnTo>
                      <a:pt x="1121" y="2522"/>
                    </a:lnTo>
                    <a:lnTo>
                      <a:pt x="1139" y="2639"/>
                    </a:lnTo>
                    <a:lnTo>
                      <a:pt x="1167" y="2752"/>
                    </a:lnTo>
                    <a:lnTo>
                      <a:pt x="1208" y="2859"/>
                    </a:lnTo>
                    <a:lnTo>
                      <a:pt x="1258" y="2962"/>
                    </a:lnTo>
                    <a:lnTo>
                      <a:pt x="1317" y="3060"/>
                    </a:lnTo>
                    <a:lnTo>
                      <a:pt x="1384" y="3150"/>
                    </a:lnTo>
                    <a:lnTo>
                      <a:pt x="1461" y="3235"/>
                    </a:lnTo>
                    <a:lnTo>
                      <a:pt x="1545" y="3311"/>
                    </a:lnTo>
                    <a:lnTo>
                      <a:pt x="1635" y="3378"/>
                    </a:lnTo>
                    <a:lnTo>
                      <a:pt x="1733" y="3438"/>
                    </a:lnTo>
                    <a:lnTo>
                      <a:pt x="1834" y="3488"/>
                    </a:lnTo>
                    <a:lnTo>
                      <a:pt x="1944" y="3526"/>
                    </a:lnTo>
                    <a:lnTo>
                      <a:pt x="2057" y="3557"/>
                    </a:lnTo>
                    <a:lnTo>
                      <a:pt x="2174" y="3574"/>
                    </a:lnTo>
                    <a:lnTo>
                      <a:pt x="2295" y="3580"/>
                    </a:lnTo>
                    <a:lnTo>
                      <a:pt x="2413" y="3574"/>
                    </a:lnTo>
                    <a:lnTo>
                      <a:pt x="2530" y="3557"/>
                    </a:lnTo>
                    <a:lnTo>
                      <a:pt x="2643" y="3526"/>
                    </a:lnTo>
                    <a:lnTo>
                      <a:pt x="2753" y="3488"/>
                    </a:lnTo>
                    <a:lnTo>
                      <a:pt x="2854" y="3438"/>
                    </a:lnTo>
                    <a:lnTo>
                      <a:pt x="2952" y="3378"/>
                    </a:lnTo>
                    <a:lnTo>
                      <a:pt x="3044" y="3311"/>
                    </a:lnTo>
                    <a:lnTo>
                      <a:pt x="3126" y="3235"/>
                    </a:lnTo>
                    <a:lnTo>
                      <a:pt x="3203" y="3150"/>
                    </a:lnTo>
                    <a:lnTo>
                      <a:pt x="3270" y="3060"/>
                    </a:lnTo>
                    <a:lnTo>
                      <a:pt x="3330" y="2962"/>
                    </a:lnTo>
                    <a:lnTo>
                      <a:pt x="3380" y="2859"/>
                    </a:lnTo>
                    <a:lnTo>
                      <a:pt x="3420" y="2752"/>
                    </a:lnTo>
                    <a:lnTo>
                      <a:pt x="3449" y="2639"/>
                    </a:lnTo>
                    <a:lnTo>
                      <a:pt x="3466" y="2522"/>
                    </a:lnTo>
                    <a:lnTo>
                      <a:pt x="3473" y="2401"/>
                    </a:lnTo>
                    <a:lnTo>
                      <a:pt x="3466" y="2280"/>
                    </a:lnTo>
                    <a:lnTo>
                      <a:pt x="3449" y="2163"/>
                    </a:lnTo>
                    <a:lnTo>
                      <a:pt x="3420" y="2052"/>
                    </a:lnTo>
                    <a:lnTo>
                      <a:pt x="3380" y="1943"/>
                    </a:lnTo>
                    <a:lnTo>
                      <a:pt x="3330" y="1839"/>
                    </a:lnTo>
                    <a:lnTo>
                      <a:pt x="3270" y="1744"/>
                    </a:lnTo>
                    <a:lnTo>
                      <a:pt x="3203" y="1652"/>
                    </a:lnTo>
                    <a:lnTo>
                      <a:pt x="3126" y="1569"/>
                    </a:lnTo>
                    <a:lnTo>
                      <a:pt x="3044" y="1493"/>
                    </a:lnTo>
                    <a:lnTo>
                      <a:pt x="2952" y="1424"/>
                    </a:lnTo>
                    <a:lnTo>
                      <a:pt x="2854" y="1366"/>
                    </a:lnTo>
                    <a:lnTo>
                      <a:pt x="2753" y="1316"/>
                    </a:lnTo>
                    <a:lnTo>
                      <a:pt x="2643" y="1276"/>
                    </a:lnTo>
                    <a:lnTo>
                      <a:pt x="2530" y="1247"/>
                    </a:lnTo>
                    <a:lnTo>
                      <a:pt x="2413" y="1228"/>
                    </a:lnTo>
                    <a:lnTo>
                      <a:pt x="2295" y="1222"/>
                    </a:lnTo>
                    <a:close/>
                    <a:moveTo>
                      <a:pt x="1940" y="0"/>
                    </a:moveTo>
                    <a:lnTo>
                      <a:pt x="2647" y="0"/>
                    </a:lnTo>
                    <a:lnTo>
                      <a:pt x="2703" y="5"/>
                    </a:lnTo>
                    <a:lnTo>
                      <a:pt x="2755" y="21"/>
                    </a:lnTo>
                    <a:lnTo>
                      <a:pt x="2803" y="48"/>
                    </a:lnTo>
                    <a:lnTo>
                      <a:pt x="2845" y="82"/>
                    </a:lnTo>
                    <a:lnTo>
                      <a:pt x="2877" y="122"/>
                    </a:lnTo>
                    <a:lnTo>
                      <a:pt x="2904" y="170"/>
                    </a:lnTo>
                    <a:lnTo>
                      <a:pt x="2919" y="222"/>
                    </a:lnTo>
                    <a:lnTo>
                      <a:pt x="2925" y="280"/>
                    </a:lnTo>
                    <a:lnTo>
                      <a:pt x="2925" y="626"/>
                    </a:lnTo>
                    <a:lnTo>
                      <a:pt x="3054" y="678"/>
                    </a:lnTo>
                    <a:lnTo>
                      <a:pt x="3178" y="738"/>
                    </a:lnTo>
                    <a:lnTo>
                      <a:pt x="3295" y="807"/>
                    </a:lnTo>
                    <a:lnTo>
                      <a:pt x="3408" y="883"/>
                    </a:lnTo>
                    <a:lnTo>
                      <a:pt x="3516" y="968"/>
                    </a:lnTo>
                    <a:lnTo>
                      <a:pt x="3817" y="793"/>
                    </a:lnTo>
                    <a:lnTo>
                      <a:pt x="3861" y="772"/>
                    </a:lnTo>
                    <a:lnTo>
                      <a:pt x="3907" y="761"/>
                    </a:lnTo>
                    <a:lnTo>
                      <a:pt x="3957" y="755"/>
                    </a:lnTo>
                    <a:lnTo>
                      <a:pt x="3991" y="759"/>
                    </a:lnTo>
                    <a:lnTo>
                      <a:pt x="4027" y="764"/>
                    </a:lnTo>
                    <a:lnTo>
                      <a:pt x="4070" y="780"/>
                    </a:lnTo>
                    <a:lnTo>
                      <a:pt x="4108" y="801"/>
                    </a:lnTo>
                    <a:lnTo>
                      <a:pt x="4142" y="828"/>
                    </a:lnTo>
                    <a:lnTo>
                      <a:pt x="4173" y="858"/>
                    </a:lnTo>
                    <a:lnTo>
                      <a:pt x="4198" y="895"/>
                    </a:lnTo>
                    <a:lnTo>
                      <a:pt x="4551" y="1506"/>
                    </a:lnTo>
                    <a:lnTo>
                      <a:pt x="4574" y="1556"/>
                    </a:lnTo>
                    <a:lnTo>
                      <a:pt x="4585" y="1609"/>
                    </a:lnTo>
                    <a:lnTo>
                      <a:pt x="4587" y="1663"/>
                    </a:lnTo>
                    <a:lnTo>
                      <a:pt x="4578" y="1719"/>
                    </a:lnTo>
                    <a:lnTo>
                      <a:pt x="4564" y="1759"/>
                    </a:lnTo>
                    <a:lnTo>
                      <a:pt x="4543" y="1797"/>
                    </a:lnTo>
                    <a:lnTo>
                      <a:pt x="4516" y="1832"/>
                    </a:lnTo>
                    <a:lnTo>
                      <a:pt x="4486" y="1862"/>
                    </a:lnTo>
                    <a:lnTo>
                      <a:pt x="4449" y="1887"/>
                    </a:lnTo>
                    <a:lnTo>
                      <a:pt x="4148" y="2062"/>
                    </a:lnTo>
                    <a:lnTo>
                      <a:pt x="4165" y="2173"/>
                    </a:lnTo>
                    <a:lnTo>
                      <a:pt x="4175" y="2286"/>
                    </a:lnTo>
                    <a:lnTo>
                      <a:pt x="4179" y="2401"/>
                    </a:lnTo>
                    <a:lnTo>
                      <a:pt x="4175" y="2516"/>
                    </a:lnTo>
                    <a:lnTo>
                      <a:pt x="4165" y="2631"/>
                    </a:lnTo>
                    <a:lnTo>
                      <a:pt x="4148" y="2742"/>
                    </a:lnTo>
                    <a:lnTo>
                      <a:pt x="4449" y="2916"/>
                    </a:lnTo>
                    <a:lnTo>
                      <a:pt x="4486" y="2941"/>
                    </a:lnTo>
                    <a:lnTo>
                      <a:pt x="4516" y="2970"/>
                    </a:lnTo>
                    <a:lnTo>
                      <a:pt x="4543" y="3005"/>
                    </a:lnTo>
                    <a:lnTo>
                      <a:pt x="4564" y="3043"/>
                    </a:lnTo>
                    <a:lnTo>
                      <a:pt x="4578" y="3085"/>
                    </a:lnTo>
                    <a:lnTo>
                      <a:pt x="4587" y="3139"/>
                    </a:lnTo>
                    <a:lnTo>
                      <a:pt x="4585" y="3194"/>
                    </a:lnTo>
                    <a:lnTo>
                      <a:pt x="4574" y="3246"/>
                    </a:lnTo>
                    <a:lnTo>
                      <a:pt x="4551" y="3296"/>
                    </a:lnTo>
                    <a:lnTo>
                      <a:pt x="4198" y="3907"/>
                    </a:lnTo>
                    <a:lnTo>
                      <a:pt x="4167" y="3949"/>
                    </a:lnTo>
                    <a:lnTo>
                      <a:pt x="4133" y="3984"/>
                    </a:lnTo>
                    <a:lnTo>
                      <a:pt x="4093" y="4011"/>
                    </a:lnTo>
                    <a:lnTo>
                      <a:pt x="4050" y="4032"/>
                    </a:lnTo>
                    <a:lnTo>
                      <a:pt x="4003" y="4043"/>
                    </a:lnTo>
                    <a:lnTo>
                      <a:pt x="3955" y="4047"/>
                    </a:lnTo>
                    <a:lnTo>
                      <a:pt x="3909" y="4043"/>
                    </a:lnTo>
                    <a:lnTo>
                      <a:pt x="3861" y="4032"/>
                    </a:lnTo>
                    <a:lnTo>
                      <a:pt x="3817" y="4011"/>
                    </a:lnTo>
                    <a:lnTo>
                      <a:pt x="3516" y="3836"/>
                    </a:lnTo>
                    <a:lnTo>
                      <a:pt x="3408" y="3921"/>
                    </a:lnTo>
                    <a:lnTo>
                      <a:pt x="3295" y="3997"/>
                    </a:lnTo>
                    <a:lnTo>
                      <a:pt x="3178" y="4064"/>
                    </a:lnTo>
                    <a:lnTo>
                      <a:pt x="3054" y="4126"/>
                    </a:lnTo>
                    <a:lnTo>
                      <a:pt x="2925" y="4176"/>
                    </a:lnTo>
                    <a:lnTo>
                      <a:pt x="2925" y="4524"/>
                    </a:lnTo>
                    <a:lnTo>
                      <a:pt x="2919" y="4580"/>
                    </a:lnTo>
                    <a:lnTo>
                      <a:pt x="2904" y="4634"/>
                    </a:lnTo>
                    <a:lnTo>
                      <a:pt x="2877" y="4680"/>
                    </a:lnTo>
                    <a:lnTo>
                      <a:pt x="2845" y="4722"/>
                    </a:lnTo>
                    <a:lnTo>
                      <a:pt x="2803" y="4756"/>
                    </a:lnTo>
                    <a:lnTo>
                      <a:pt x="2755" y="4781"/>
                    </a:lnTo>
                    <a:lnTo>
                      <a:pt x="2703" y="4796"/>
                    </a:lnTo>
                    <a:lnTo>
                      <a:pt x="2647" y="4802"/>
                    </a:lnTo>
                    <a:lnTo>
                      <a:pt x="1940" y="4802"/>
                    </a:lnTo>
                    <a:lnTo>
                      <a:pt x="1884" y="4796"/>
                    </a:lnTo>
                    <a:lnTo>
                      <a:pt x="1833" y="4781"/>
                    </a:lnTo>
                    <a:lnTo>
                      <a:pt x="1785" y="4756"/>
                    </a:lnTo>
                    <a:lnTo>
                      <a:pt x="1742" y="4722"/>
                    </a:lnTo>
                    <a:lnTo>
                      <a:pt x="1710" y="4680"/>
                    </a:lnTo>
                    <a:lnTo>
                      <a:pt x="1683" y="4634"/>
                    </a:lnTo>
                    <a:lnTo>
                      <a:pt x="1668" y="4580"/>
                    </a:lnTo>
                    <a:lnTo>
                      <a:pt x="1662" y="4524"/>
                    </a:lnTo>
                    <a:lnTo>
                      <a:pt x="1662" y="4176"/>
                    </a:lnTo>
                    <a:lnTo>
                      <a:pt x="1534" y="4126"/>
                    </a:lnTo>
                    <a:lnTo>
                      <a:pt x="1409" y="4064"/>
                    </a:lnTo>
                    <a:lnTo>
                      <a:pt x="1292" y="3997"/>
                    </a:lnTo>
                    <a:lnTo>
                      <a:pt x="1179" y="3921"/>
                    </a:lnTo>
                    <a:lnTo>
                      <a:pt x="1072" y="3836"/>
                    </a:lnTo>
                    <a:lnTo>
                      <a:pt x="771" y="4011"/>
                    </a:lnTo>
                    <a:lnTo>
                      <a:pt x="725" y="4032"/>
                    </a:lnTo>
                    <a:lnTo>
                      <a:pt x="679" y="4043"/>
                    </a:lnTo>
                    <a:lnTo>
                      <a:pt x="631" y="4047"/>
                    </a:lnTo>
                    <a:lnTo>
                      <a:pt x="583" y="4043"/>
                    </a:lnTo>
                    <a:lnTo>
                      <a:pt x="537" y="4032"/>
                    </a:lnTo>
                    <a:lnTo>
                      <a:pt x="495" y="4011"/>
                    </a:lnTo>
                    <a:lnTo>
                      <a:pt x="454" y="3984"/>
                    </a:lnTo>
                    <a:lnTo>
                      <a:pt x="418" y="3949"/>
                    </a:lnTo>
                    <a:lnTo>
                      <a:pt x="389" y="3907"/>
                    </a:lnTo>
                    <a:lnTo>
                      <a:pt x="36" y="3296"/>
                    </a:lnTo>
                    <a:lnTo>
                      <a:pt x="15" y="3250"/>
                    </a:lnTo>
                    <a:lnTo>
                      <a:pt x="4" y="3204"/>
                    </a:lnTo>
                    <a:lnTo>
                      <a:pt x="0" y="3154"/>
                    </a:lnTo>
                    <a:lnTo>
                      <a:pt x="4" y="3108"/>
                    </a:lnTo>
                    <a:lnTo>
                      <a:pt x="15" y="3062"/>
                    </a:lnTo>
                    <a:lnTo>
                      <a:pt x="36" y="3020"/>
                    </a:lnTo>
                    <a:lnTo>
                      <a:pt x="63" y="2980"/>
                    </a:lnTo>
                    <a:lnTo>
                      <a:pt x="98" y="2945"/>
                    </a:lnTo>
                    <a:lnTo>
                      <a:pt x="138" y="2916"/>
                    </a:lnTo>
                    <a:lnTo>
                      <a:pt x="439" y="2742"/>
                    </a:lnTo>
                    <a:lnTo>
                      <a:pt x="422" y="2631"/>
                    </a:lnTo>
                    <a:lnTo>
                      <a:pt x="412" y="2516"/>
                    </a:lnTo>
                    <a:lnTo>
                      <a:pt x="408" y="2401"/>
                    </a:lnTo>
                    <a:lnTo>
                      <a:pt x="412" y="2286"/>
                    </a:lnTo>
                    <a:lnTo>
                      <a:pt x="422" y="2173"/>
                    </a:lnTo>
                    <a:lnTo>
                      <a:pt x="439" y="2062"/>
                    </a:lnTo>
                    <a:lnTo>
                      <a:pt x="138" y="1887"/>
                    </a:lnTo>
                    <a:lnTo>
                      <a:pt x="98" y="1859"/>
                    </a:lnTo>
                    <a:lnTo>
                      <a:pt x="63" y="1824"/>
                    </a:lnTo>
                    <a:lnTo>
                      <a:pt x="36" y="1784"/>
                    </a:lnTo>
                    <a:lnTo>
                      <a:pt x="15" y="1742"/>
                    </a:lnTo>
                    <a:lnTo>
                      <a:pt x="4" y="1696"/>
                    </a:lnTo>
                    <a:lnTo>
                      <a:pt x="0" y="1648"/>
                    </a:lnTo>
                    <a:lnTo>
                      <a:pt x="4" y="1600"/>
                    </a:lnTo>
                    <a:lnTo>
                      <a:pt x="15" y="1552"/>
                    </a:lnTo>
                    <a:lnTo>
                      <a:pt x="36" y="1506"/>
                    </a:lnTo>
                    <a:lnTo>
                      <a:pt x="389" y="895"/>
                    </a:lnTo>
                    <a:lnTo>
                      <a:pt x="414" y="858"/>
                    </a:lnTo>
                    <a:lnTo>
                      <a:pt x="445" y="828"/>
                    </a:lnTo>
                    <a:lnTo>
                      <a:pt x="479" y="801"/>
                    </a:lnTo>
                    <a:lnTo>
                      <a:pt x="518" y="780"/>
                    </a:lnTo>
                    <a:lnTo>
                      <a:pt x="560" y="764"/>
                    </a:lnTo>
                    <a:lnTo>
                      <a:pt x="594" y="759"/>
                    </a:lnTo>
                    <a:lnTo>
                      <a:pt x="631" y="755"/>
                    </a:lnTo>
                    <a:lnTo>
                      <a:pt x="679" y="761"/>
                    </a:lnTo>
                    <a:lnTo>
                      <a:pt x="727" y="772"/>
                    </a:lnTo>
                    <a:lnTo>
                      <a:pt x="771" y="793"/>
                    </a:lnTo>
                    <a:lnTo>
                      <a:pt x="1072" y="968"/>
                    </a:lnTo>
                    <a:lnTo>
                      <a:pt x="1179" y="883"/>
                    </a:lnTo>
                    <a:lnTo>
                      <a:pt x="1292" y="807"/>
                    </a:lnTo>
                    <a:lnTo>
                      <a:pt x="1409" y="738"/>
                    </a:lnTo>
                    <a:lnTo>
                      <a:pt x="1534" y="678"/>
                    </a:lnTo>
                    <a:lnTo>
                      <a:pt x="1662" y="626"/>
                    </a:lnTo>
                    <a:lnTo>
                      <a:pt x="1662" y="280"/>
                    </a:lnTo>
                    <a:lnTo>
                      <a:pt x="1668" y="222"/>
                    </a:lnTo>
                    <a:lnTo>
                      <a:pt x="1683" y="170"/>
                    </a:lnTo>
                    <a:lnTo>
                      <a:pt x="1710" y="122"/>
                    </a:lnTo>
                    <a:lnTo>
                      <a:pt x="1742" y="82"/>
                    </a:lnTo>
                    <a:lnTo>
                      <a:pt x="1785" y="48"/>
                    </a:lnTo>
                    <a:lnTo>
                      <a:pt x="1833" y="21"/>
                    </a:lnTo>
                    <a:lnTo>
                      <a:pt x="1884" y="5"/>
                    </a:lnTo>
                    <a:lnTo>
                      <a:pt x="1940" y="0"/>
                    </a:lnTo>
                    <a:close/>
                  </a:path>
                </a:pathLst>
              </a:custGeom>
              <a:grpFill/>
              <a:ln w="0">
                <a:noFill/>
                <a:prstDash val="solid"/>
                <a:round/>
              </a:ln>
            </p:spPr>
            <p:txBody>
              <a:bodyPr vert="horz" wrap="square" lIns="121920" tIns="60960" rIns="121920" bIns="60960" numCol="1" anchor="t" anchorCtr="0" compatLnSpc="1"/>
              <a:lstStyle/>
              <a:p>
                <a:endParaRPr lang="en-US" sz="2400">
                  <a:solidFill>
                    <a:schemeClr val="tx1">
                      <a:lumMod val="65000"/>
                      <a:lumOff val="35000"/>
                    </a:schemeClr>
                  </a:solidFill>
                </a:endParaRPr>
              </a:p>
            </p:txBody>
          </p:sp>
        </p:grpSp>
        <p:grpSp>
          <p:nvGrpSpPr>
            <p:cNvPr id="109" name="Group 33"/>
            <p:cNvGrpSpPr/>
            <p:nvPr/>
          </p:nvGrpSpPr>
          <p:grpSpPr>
            <a:xfrm>
              <a:off x="7257" y="4667"/>
              <a:ext cx="705" cy="700"/>
              <a:chOff x="1077913" y="6218238"/>
              <a:chExt cx="6134100" cy="6089650"/>
            </a:xfrm>
            <a:solidFill>
              <a:schemeClr val="bg1"/>
            </a:solidFill>
          </p:grpSpPr>
          <p:sp>
            <p:nvSpPr>
              <p:cNvPr id="110" name="Freeform 36"/>
              <p:cNvSpPr>
                <a:spLocks noEditPoints="1"/>
              </p:cNvSpPr>
              <p:nvPr/>
            </p:nvSpPr>
            <p:spPr bwMode="auto">
              <a:xfrm>
                <a:off x="1077913" y="6218238"/>
                <a:ext cx="6134100" cy="6089650"/>
              </a:xfrm>
              <a:custGeom>
                <a:avLst/>
                <a:gdLst>
                  <a:gd name="T0" fmla="*/ 936 w 3864"/>
                  <a:gd name="T1" fmla="*/ 2803 h 3836"/>
                  <a:gd name="T2" fmla="*/ 1493 w 3864"/>
                  <a:gd name="T3" fmla="*/ 3172 h 3836"/>
                  <a:gd name="T4" fmla="*/ 1809 w 3864"/>
                  <a:gd name="T5" fmla="*/ 3016 h 3836"/>
                  <a:gd name="T6" fmla="*/ 1990 w 3864"/>
                  <a:gd name="T7" fmla="*/ 2963 h 3836"/>
                  <a:gd name="T8" fmla="*/ 2080 w 3864"/>
                  <a:gd name="T9" fmla="*/ 3238 h 3836"/>
                  <a:gd name="T10" fmla="*/ 2714 w 3864"/>
                  <a:gd name="T11" fmla="*/ 2995 h 3836"/>
                  <a:gd name="T12" fmla="*/ 3141 w 3864"/>
                  <a:gd name="T13" fmla="*/ 2484 h 3836"/>
                  <a:gd name="T14" fmla="*/ 2869 w 3864"/>
                  <a:gd name="T15" fmla="*/ 2534 h 3836"/>
                  <a:gd name="T16" fmla="*/ 2240 w 3864"/>
                  <a:gd name="T17" fmla="*/ 2774 h 3836"/>
                  <a:gd name="T18" fmla="*/ 1525 w 3864"/>
                  <a:gd name="T19" fmla="*/ 2751 h 3836"/>
                  <a:gd name="T20" fmla="*/ 918 w 3864"/>
                  <a:gd name="T21" fmla="*/ 2488 h 3836"/>
                  <a:gd name="T22" fmla="*/ 2799 w 3864"/>
                  <a:gd name="T23" fmla="*/ 1710 h 3836"/>
                  <a:gd name="T24" fmla="*/ 2779 w 3864"/>
                  <a:gd name="T25" fmla="*/ 2193 h 3836"/>
                  <a:gd name="T26" fmla="*/ 3093 w 3864"/>
                  <a:gd name="T27" fmla="*/ 2019 h 3836"/>
                  <a:gd name="T28" fmla="*/ 3045 w 3864"/>
                  <a:gd name="T29" fmla="*/ 1780 h 3836"/>
                  <a:gd name="T30" fmla="*/ 1044 w 3864"/>
                  <a:gd name="T31" fmla="*/ 1620 h 3836"/>
                  <a:gd name="T32" fmla="*/ 691 w 3864"/>
                  <a:gd name="T33" fmla="*/ 1887 h 3836"/>
                  <a:gd name="T34" fmla="*/ 924 w 3864"/>
                  <a:gd name="T35" fmla="*/ 2135 h 3836"/>
                  <a:gd name="T36" fmla="*/ 1043 w 3864"/>
                  <a:gd name="T37" fmla="*/ 1989 h 3836"/>
                  <a:gd name="T38" fmla="*/ 1932 w 3864"/>
                  <a:gd name="T39" fmla="*/ 1328 h 3836"/>
                  <a:gd name="T40" fmla="*/ 1533 w 3864"/>
                  <a:gd name="T41" fmla="*/ 1480 h 3836"/>
                  <a:gd name="T42" fmla="*/ 1342 w 3864"/>
                  <a:gd name="T43" fmla="*/ 1854 h 3836"/>
                  <a:gd name="T44" fmla="*/ 1452 w 3864"/>
                  <a:gd name="T45" fmla="*/ 2266 h 3836"/>
                  <a:gd name="T46" fmla="*/ 1804 w 3864"/>
                  <a:gd name="T47" fmla="*/ 2495 h 3836"/>
                  <a:gd name="T48" fmla="*/ 2232 w 3864"/>
                  <a:gd name="T49" fmla="*/ 2428 h 3836"/>
                  <a:gd name="T50" fmla="*/ 2496 w 3864"/>
                  <a:gd name="T51" fmla="*/ 2105 h 3836"/>
                  <a:gd name="T52" fmla="*/ 2473 w 3864"/>
                  <a:gd name="T53" fmla="*/ 1675 h 3836"/>
                  <a:gd name="T54" fmla="*/ 2177 w 3864"/>
                  <a:gd name="T55" fmla="*/ 1381 h 3836"/>
                  <a:gd name="T56" fmla="*/ 1587 w 3864"/>
                  <a:gd name="T57" fmla="*/ 636 h 3836"/>
                  <a:gd name="T58" fmla="*/ 1003 w 3864"/>
                  <a:gd name="T59" fmla="*/ 965 h 3836"/>
                  <a:gd name="T60" fmla="*/ 652 w 3864"/>
                  <a:gd name="T61" fmla="*/ 1533 h 3836"/>
                  <a:gd name="T62" fmla="*/ 1159 w 3864"/>
                  <a:gd name="T63" fmla="*/ 1218 h 3836"/>
                  <a:gd name="T64" fmla="*/ 1827 w 3864"/>
                  <a:gd name="T65" fmla="*/ 1036 h 3836"/>
                  <a:gd name="T66" fmla="*/ 2528 w 3864"/>
                  <a:gd name="T67" fmla="*/ 1145 h 3836"/>
                  <a:gd name="T68" fmla="*/ 3087 w 3864"/>
                  <a:gd name="T69" fmla="*/ 1441 h 3836"/>
                  <a:gd name="T70" fmla="*/ 2989 w 3864"/>
                  <a:gd name="T71" fmla="*/ 1107 h 3836"/>
                  <a:gd name="T72" fmla="*/ 2462 w 3864"/>
                  <a:gd name="T73" fmla="*/ 700 h 3836"/>
                  <a:gd name="T74" fmla="*/ 2069 w 3864"/>
                  <a:gd name="T75" fmla="*/ 795 h 3836"/>
                  <a:gd name="T76" fmla="*/ 1901 w 3864"/>
                  <a:gd name="T77" fmla="*/ 882 h 3836"/>
                  <a:gd name="T78" fmla="*/ 1784 w 3864"/>
                  <a:gd name="T79" fmla="*/ 738 h 3836"/>
                  <a:gd name="T80" fmla="*/ 2037 w 3864"/>
                  <a:gd name="T81" fmla="*/ 43 h 3836"/>
                  <a:gd name="T82" fmla="*/ 2300 w 3864"/>
                  <a:gd name="T83" fmla="*/ 336 h 3836"/>
                  <a:gd name="T84" fmla="*/ 2969 w 3864"/>
                  <a:gd name="T85" fmla="*/ 665 h 3836"/>
                  <a:gd name="T86" fmla="*/ 3419 w 3864"/>
                  <a:gd name="T87" fmla="*/ 1247 h 3836"/>
                  <a:gd name="T88" fmla="*/ 3745 w 3864"/>
                  <a:gd name="T89" fmla="*/ 1774 h 3836"/>
                  <a:gd name="T90" fmla="*/ 3864 w 3864"/>
                  <a:gd name="T91" fmla="*/ 1919 h 3836"/>
                  <a:gd name="T92" fmla="*/ 3745 w 3864"/>
                  <a:gd name="T93" fmla="*/ 2062 h 3836"/>
                  <a:gd name="T94" fmla="*/ 3419 w 3864"/>
                  <a:gd name="T95" fmla="*/ 2589 h 3836"/>
                  <a:gd name="T96" fmla="*/ 2969 w 3864"/>
                  <a:gd name="T97" fmla="*/ 3172 h 3836"/>
                  <a:gd name="T98" fmla="*/ 2300 w 3864"/>
                  <a:gd name="T99" fmla="*/ 3500 h 3836"/>
                  <a:gd name="T100" fmla="*/ 2037 w 3864"/>
                  <a:gd name="T101" fmla="*/ 3794 h 3836"/>
                  <a:gd name="T102" fmla="*/ 1849 w 3864"/>
                  <a:gd name="T103" fmla="*/ 3812 h 3836"/>
                  <a:gd name="T104" fmla="*/ 1673 w 3864"/>
                  <a:gd name="T105" fmla="*/ 3520 h 3836"/>
                  <a:gd name="T106" fmla="*/ 980 w 3864"/>
                  <a:gd name="T107" fmla="*/ 3236 h 3836"/>
                  <a:gd name="T108" fmla="*/ 492 w 3864"/>
                  <a:gd name="T109" fmla="*/ 2685 h 3836"/>
                  <a:gd name="T110" fmla="*/ 149 w 3864"/>
                  <a:gd name="T111" fmla="*/ 2066 h 3836"/>
                  <a:gd name="T112" fmla="*/ 3 w 3864"/>
                  <a:gd name="T113" fmla="*/ 1948 h 3836"/>
                  <a:gd name="T114" fmla="*/ 91 w 3864"/>
                  <a:gd name="T115" fmla="*/ 1783 h 3836"/>
                  <a:gd name="T116" fmla="*/ 403 w 3864"/>
                  <a:gd name="T117" fmla="*/ 1346 h 3836"/>
                  <a:gd name="T118" fmla="*/ 815 w 3864"/>
                  <a:gd name="T119" fmla="*/ 734 h 3836"/>
                  <a:gd name="T120" fmla="*/ 1458 w 3864"/>
                  <a:gd name="T121" fmla="*/ 364 h 3836"/>
                  <a:gd name="T122" fmla="*/ 1809 w 3864"/>
                  <a:gd name="T123" fmla="*/ 65 h 38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864" h="3836">
                    <a:moveTo>
                      <a:pt x="652" y="2304"/>
                    </a:moveTo>
                    <a:lnTo>
                      <a:pt x="685" y="2396"/>
                    </a:lnTo>
                    <a:lnTo>
                      <a:pt x="722" y="2484"/>
                    </a:lnTo>
                    <a:lnTo>
                      <a:pt x="767" y="2570"/>
                    </a:lnTo>
                    <a:lnTo>
                      <a:pt x="818" y="2652"/>
                    </a:lnTo>
                    <a:lnTo>
                      <a:pt x="874" y="2729"/>
                    </a:lnTo>
                    <a:lnTo>
                      <a:pt x="936" y="2803"/>
                    </a:lnTo>
                    <a:lnTo>
                      <a:pt x="1003" y="2872"/>
                    </a:lnTo>
                    <a:lnTo>
                      <a:pt x="1074" y="2936"/>
                    </a:lnTo>
                    <a:lnTo>
                      <a:pt x="1150" y="2995"/>
                    </a:lnTo>
                    <a:lnTo>
                      <a:pt x="1230" y="3048"/>
                    </a:lnTo>
                    <a:lnTo>
                      <a:pt x="1314" y="3096"/>
                    </a:lnTo>
                    <a:lnTo>
                      <a:pt x="1402" y="3137"/>
                    </a:lnTo>
                    <a:lnTo>
                      <a:pt x="1493" y="3172"/>
                    </a:lnTo>
                    <a:lnTo>
                      <a:pt x="1587" y="3201"/>
                    </a:lnTo>
                    <a:lnTo>
                      <a:pt x="1684" y="3223"/>
                    </a:lnTo>
                    <a:lnTo>
                      <a:pt x="1784" y="3238"/>
                    </a:lnTo>
                    <a:lnTo>
                      <a:pt x="1784" y="3100"/>
                    </a:lnTo>
                    <a:lnTo>
                      <a:pt x="1786" y="3069"/>
                    </a:lnTo>
                    <a:lnTo>
                      <a:pt x="1795" y="3042"/>
                    </a:lnTo>
                    <a:lnTo>
                      <a:pt x="1809" y="3016"/>
                    </a:lnTo>
                    <a:lnTo>
                      <a:pt x="1827" y="2995"/>
                    </a:lnTo>
                    <a:lnTo>
                      <a:pt x="1849" y="2977"/>
                    </a:lnTo>
                    <a:lnTo>
                      <a:pt x="1873" y="2963"/>
                    </a:lnTo>
                    <a:lnTo>
                      <a:pt x="1901" y="2954"/>
                    </a:lnTo>
                    <a:lnTo>
                      <a:pt x="1932" y="2951"/>
                    </a:lnTo>
                    <a:lnTo>
                      <a:pt x="1962" y="2954"/>
                    </a:lnTo>
                    <a:lnTo>
                      <a:pt x="1990" y="2963"/>
                    </a:lnTo>
                    <a:lnTo>
                      <a:pt x="2014" y="2977"/>
                    </a:lnTo>
                    <a:lnTo>
                      <a:pt x="2037" y="2995"/>
                    </a:lnTo>
                    <a:lnTo>
                      <a:pt x="2056" y="3016"/>
                    </a:lnTo>
                    <a:lnTo>
                      <a:pt x="2069" y="3042"/>
                    </a:lnTo>
                    <a:lnTo>
                      <a:pt x="2077" y="3069"/>
                    </a:lnTo>
                    <a:lnTo>
                      <a:pt x="2080" y="3100"/>
                    </a:lnTo>
                    <a:lnTo>
                      <a:pt x="2080" y="3238"/>
                    </a:lnTo>
                    <a:lnTo>
                      <a:pt x="2179" y="3223"/>
                    </a:lnTo>
                    <a:lnTo>
                      <a:pt x="2277" y="3201"/>
                    </a:lnTo>
                    <a:lnTo>
                      <a:pt x="2371" y="3172"/>
                    </a:lnTo>
                    <a:lnTo>
                      <a:pt x="2462" y="3137"/>
                    </a:lnTo>
                    <a:lnTo>
                      <a:pt x="2550" y="3096"/>
                    </a:lnTo>
                    <a:lnTo>
                      <a:pt x="2634" y="3048"/>
                    </a:lnTo>
                    <a:lnTo>
                      <a:pt x="2714" y="2995"/>
                    </a:lnTo>
                    <a:lnTo>
                      <a:pt x="2790" y="2936"/>
                    </a:lnTo>
                    <a:lnTo>
                      <a:pt x="2861" y="2872"/>
                    </a:lnTo>
                    <a:lnTo>
                      <a:pt x="2927" y="2803"/>
                    </a:lnTo>
                    <a:lnTo>
                      <a:pt x="2989" y="2729"/>
                    </a:lnTo>
                    <a:lnTo>
                      <a:pt x="3045" y="2652"/>
                    </a:lnTo>
                    <a:lnTo>
                      <a:pt x="3096" y="2570"/>
                    </a:lnTo>
                    <a:lnTo>
                      <a:pt x="3141" y="2484"/>
                    </a:lnTo>
                    <a:lnTo>
                      <a:pt x="3180" y="2396"/>
                    </a:lnTo>
                    <a:lnTo>
                      <a:pt x="3212" y="2304"/>
                    </a:lnTo>
                    <a:lnTo>
                      <a:pt x="3151" y="2349"/>
                    </a:lnTo>
                    <a:lnTo>
                      <a:pt x="3087" y="2395"/>
                    </a:lnTo>
                    <a:lnTo>
                      <a:pt x="3019" y="2442"/>
                    </a:lnTo>
                    <a:lnTo>
                      <a:pt x="2946" y="2488"/>
                    </a:lnTo>
                    <a:lnTo>
                      <a:pt x="2869" y="2534"/>
                    </a:lnTo>
                    <a:lnTo>
                      <a:pt x="2789" y="2577"/>
                    </a:lnTo>
                    <a:lnTo>
                      <a:pt x="2705" y="2618"/>
                    </a:lnTo>
                    <a:lnTo>
                      <a:pt x="2618" y="2657"/>
                    </a:lnTo>
                    <a:lnTo>
                      <a:pt x="2528" y="2693"/>
                    </a:lnTo>
                    <a:lnTo>
                      <a:pt x="2434" y="2724"/>
                    </a:lnTo>
                    <a:lnTo>
                      <a:pt x="2339" y="2751"/>
                    </a:lnTo>
                    <a:lnTo>
                      <a:pt x="2240" y="2774"/>
                    </a:lnTo>
                    <a:lnTo>
                      <a:pt x="2139" y="2790"/>
                    </a:lnTo>
                    <a:lnTo>
                      <a:pt x="2037" y="2800"/>
                    </a:lnTo>
                    <a:lnTo>
                      <a:pt x="1932" y="2804"/>
                    </a:lnTo>
                    <a:lnTo>
                      <a:pt x="1827" y="2800"/>
                    </a:lnTo>
                    <a:lnTo>
                      <a:pt x="1724" y="2790"/>
                    </a:lnTo>
                    <a:lnTo>
                      <a:pt x="1623" y="2774"/>
                    </a:lnTo>
                    <a:lnTo>
                      <a:pt x="1525" y="2751"/>
                    </a:lnTo>
                    <a:lnTo>
                      <a:pt x="1429" y="2724"/>
                    </a:lnTo>
                    <a:lnTo>
                      <a:pt x="1336" y="2693"/>
                    </a:lnTo>
                    <a:lnTo>
                      <a:pt x="1246" y="2657"/>
                    </a:lnTo>
                    <a:lnTo>
                      <a:pt x="1159" y="2618"/>
                    </a:lnTo>
                    <a:lnTo>
                      <a:pt x="1076" y="2577"/>
                    </a:lnTo>
                    <a:lnTo>
                      <a:pt x="994" y="2534"/>
                    </a:lnTo>
                    <a:lnTo>
                      <a:pt x="918" y="2488"/>
                    </a:lnTo>
                    <a:lnTo>
                      <a:pt x="846" y="2442"/>
                    </a:lnTo>
                    <a:lnTo>
                      <a:pt x="777" y="2395"/>
                    </a:lnTo>
                    <a:lnTo>
                      <a:pt x="713" y="2349"/>
                    </a:lnTo>
                    <a:lnTo>
                      <a:pt x="652" y="2304"/>
                    </a:lnTo>
                    <a:close/>
                    <a:moveTo>
                      <a:pt x="2756" y="1581"/>
                    </a:moveTo>
                    <a:lnTo>
                      <a:pt x="2779" y="1645"/>
                    </a:lnTo>
                    <a:lnTo>
                      <a:pt x="2799" y="1710"/>
                    </a:lnTo>
                    <a:lnTo>
                      <a:pt x="2812" y="1778"/>
                    </a:lnTo>
                    <a:lnTo>
                      <a:pt x="2821" y="1848"/>
                    </a:lnTo>
                    <a:lnTo>
                      <a:pt x="2823" y="1919"/>
                    </a:lnTo>
                    <a:lnTo>
                      <a:pt x="2821" y="1990"/>
                    </a:lnTo>
                    <a:lnTo>
                      <a:pt x="2812" y="2059"/>
                    </a:lnTo>
                    <a:lnTo>
                      <a:pt x="2798" y="2127"/>
                    </a:lnTo>
                    <a:lnTo>
                      <a:pt x="2779" y="2193"/>
                    </a:lnTo>
                    <a:lnTo>
                      <a:pt x="2755" y="2257"/>
                    </a:lnTo>
                    <a:lnTo>
                      <a:pt x="2821" y="2217"/>
                    </a:lnTo>
                    <a:lnTo>
                      <a:pt x="2881" y="2177"/>
                    </a:lnTo>
                    <a:lnTo>
                      <a:pt x="2940" y="2136"/>
                    </a:lnTo>
                    <a:lnTo>
                      <a:pt x="2994" y="2096"/>
                    </a:lnTo>
                    <a:lnTo>
                      <a:pt x="3045" y="2058"/>
                    </a:lnTo>
                    <a:lnTo>
                      <a:pt x="3093" y="2019"/>
                    </a:lnTo>
                    <a:lnTo>
                      <a:pt x="3135" y="1983"/>
                    </a:lnTo>
                    <a:lnTo>
                      <a:pt x="3174" y="1949"/>
                    </a:lnTo>
                    <a:lnTo>
                      <a:pt x="3208" y="1919"/>
                    </a:lnTo>
                    <a:lnTo>
                      <a:pt x="3174" y="1887"/>
                    </a:lnTo>
                    <a:lnTo>
                      <a:pt x="3135" y="1854"/>
                    </a:lnTo>
                    <a:lnTo>
                      <a:pt x="3093" y="1818"/>
                    </a:lnTo>
                    <a:lnTo>
                      <a:pt x="3045" y="1780"/>
                    </a:lnTo>
                    <a:lnTo>
                      <a:pt x="2994" y="1742"/>
                    </a:lnTo>
                    <a:lnTo>
                      <a:pt x="2940" y="1702"/>
                    </a:lnTo>
                    <a:lnTo>
                      <a:pt x="2881" y="1661"/>
                    </a:lnTo>
                    <a:lnTo>
                      <a:pt x="2821" y="1621"/>
                    </a:lnTo>
                    <a:lnTo>
                      <a:pt x="2756" y="1581"/>
                    </a:lnTo>
                    <a:close/>
                    <a:moveTo>
                      <a:pt x="1108" y="1580"/>
                    </a:moveTo>
                    <a:lnTo>
                      <a:pt x="1044" y="1620"/>
                    </a:lnTo>
                    <a:lnTo>
                      <a:pt x="982" y="1660"/>
                    </a:lnTo>
                    <a:lnTo>
                      <a:pt x="924" y="1701"/>
                    </a:lnTo>
                    <a:lnTo>
                      <a:pt x="869" y="1740"/>
                    </a:lnTo>
                    <a:lnTo>
                      <a:pt x="818" y="1780"/>
                    </a:lnTo>
                    <a:lnTo>
                      <a:pt x="772" y="1818"/>
                    </a:lnTo>
                    <a:lnTo>
                      <a:pt x="728" y="1854"/>
                    </a:lnTo>
                    <a:lnTo>
                      <a:pt x="691" y="1887"/>
                    </a:lnTo>
                    <a:lnTo>
                      <a:pt x="657" y="1918"/>
                    </a:lnTo>
                    <a:lnTo>
                      <a:pt x="691" y="1948"/>
                    </a:lnTo>
                    <a:lnTo>
                      <a:pt x="728" y="1983"/>
                    </a:lnTo>
                    <a:lnTo>
                      <a:pt x="772" y="2018"/>
                    </a:lnTo>
                    <a:lnTo>
                      <a:pt x="818" y="2056"/>
                    </a:lnTo>
                    <a:lnTo>
                      <a:pt x="869" y="2095"/>
                    </a:lnTo>
                    <a:lnTo>
                      <a:pt x="924" y="2135"/>
                    </a:lnTo>
                    <a:lnTo>
                      <a:pt x="982" y="2176"/>
                    </a:lnTo>
                    <a:lnTo>
                      <a:pt x="1043" y="2216"/>
                    </a:lnTo>
                    <a:lnTo>
                      <a:pt x="1108" y="2255"/>
                    </a:lnTo>
                    <a:lnTo>
                      <a:pt x="1084" y="2191"/>
                    </a:lnTo>
                    <a:lnTo>
                      <a:pt x="1066" y="2126"/>
                    </a:lnTo>
                    <a:lnTo>
                      <a:pt x="1051" y="2059"/>
                    </a:lnTo>
                    <a:lnTo>
                      <a:pt x="1043" y="1989"/>
                    </a:lnTo>
                    <a:lnTo>
                      <a:pt x="1040" y="1919"/>
                    </a:lnTo>
                    <a:lnTo>
                      <a:pt x="1043" y="1848"/>
                    </a:lnTo>
                    <a:lnTo>
                      <a:pt x="1051" y="1778"/>
                    </a:lnTo>
                    <a:lnTo>
                      <a:pt x="1066" y="1710"/>
                    </a:lnTo>
                    <a:lnTo>
                      <a:pt x="1084" y="1644"/>
                    </a:lnTo>
                    <a:lnTo>
                      <a:pt x="1108" y="1580"/>
                    </a:lnTo>
                    <a:close/>
                    <a:moveTo>
                      <a:pt x="1932" y="1328"/>
                    </a:moveTo>
                    <a:lnTo>
                      <a:pt x="1867" y="1331"/>
                    </a:lnTo>
                    <a:lnTo>
                      <a:pt x="1804" y="1341"/>
                    </a:lnTo>
                    <a:lnTo>
                      <a:pt x="1745" y="1358"/>
                    </a:lnTo>
                    <a:lnTo>
                      <a:pt x="1686" y="1381"/>
                    </a:lnTo>
                    <a:lnTo>
                      <a:pt x="1632" y="1409"/>
                    </a:lnTo>
                    <a:lnTo>
                      <a:pt x="1581" y="1442"/>
                    </a:lnTo>
                    <a:lnTo>
                      <a:pt x="1533" y="1480"/>
                    </a:lnTo>
                    <a:lnTo>
                      <a:pt x="1491" y="1523"/>
                    </a:lnTo>
                    <a:lnTo>
                      <a:pt x="1452" y="1570"/>
                    </a:lnTo>
                    <a:lnTo>
                      <a:pt x="1419" y="1621"/>
                    </a:lnTo>
                    <a:lnTo>
                      <a:pt x="1390" y="1675"/>
                    </a:lnTo>
                    <a:lnTo>
                      <a:pt x="1368" y="1732"/>
                    </a:lnTo>
                    <a:lnTo>
                      <a:pt x="1351" y="1792"/>
                    </a:lnTo>
                    <a:lnTo>
                      <a:pt x="1342" y="1854"/>
                    </a:lnTo>
                    <a:lnTo>
                      <a:pt x="1338" y="1919"/>
                    </a:lnTo>
                    <a:lnTo>
                      <a:pt x="1342" y="1983"/>
                    </a:lnTo>
                    <a:lnTo>
                      <a:pt x="1351" y="2044"/>
                    </a:lnTo>
                    <a:lnTo>
                      <a:pt x="1368" y="2105"/>
                    </a:lnTo>
                    <a:lnTo>
                      <a:pt x="1390" y="2161"/>
                    </a:lnTo>
                    <a:lnTo>
                      <a:pt x="1419" y="2216"/>
                    </a:lnTo>
                    <a:lnTo>
                      <a:pt x="1452" y="2266"/>
                    </a:lnTo>
                    <a:lnTo>
                      <a:pt x="1491" y="2313"/>
                    </a:lnTo>
                    <a:lnTo>
                      <a:pt x="1533" y="2357"/>
                    </a:lnTo>
                    <a:lnTo>
                      <a:pt x="1581" y="2394"/>
                    </a:lnTo>
                    <a:lnTo>
                      <a:pt x="1632" y="2428"/>
                    </a:lnTo>
                    <a:lnTo>
                      <a:pt x="1686" y="2456"/>
                    </a:lnTo>
                    <a:lnTo>
                      <a:pt x="1745" y="2478"/>
                    </a:lnTo>
                    <a:lnTo>
                      <a:pt x="1804" y="2495"/>
                    </a:lnTo>
                    <a:lnTo>
                      <a:pt x="1867" y="2505"/>
                    </a:lnTo>
                    <a:lnTo>
                      <a:pt x="1932" y="2509"/>
                    </a:lnTo>
                    <a:lnTo>
                      <a:pt x="1996" y="2505"/>
                    </a:lnTo>
                    <a:lnTo>
                      <a:pt x="2059" y="2495"/>
                    </a:lnTo>
                    <a:lnTo>
                      <a:pt x="2120" y="2478"/>
                    </a:lnTo>
                    <a:lnTo>
                      <a:pt x="2177" y="2456"/>
                    </a:lnTo>
                    <a:lnTo>
                      <a:pt x="2232" y="2428"/>
                    </a:lnTo>
                    <a:lnTo>
                      <a:pt x="2283" y="2394"/>
                    </a:lnTo>
                    <a:lnTo>
                      <a:pt x="2330" y="2357"/>
                    </a:lnTo>
                    <a:lnTo>
                      <a:pt x="2373" y="2313"/>
                    </a:lnTo>
                    <a:lnTo>
                      <a:pt x="2411" y="2266"/>
                    </a:lnTo>
                    <a:lnTo>
                      <a:pt x="2445" y="2216"/>
                    </a:lnTo>
                    <a:lnTo>
                      <a:pt x="2473" y="2161"/>
                    </a:lnTo>
                    <a:lnTo>
                      <a:pt x="2496" y="2105"/>
                    </a:lnTo>
                    <a:lnTo>
                      <a:pt x="2512" y="2044"/>
                    </a:lnTo>
                    <a:lnTo>
                      <a:pt x="2523" y="1983"/>
                    </a:lnTo>
                    <a:lnTo>
                      <a:pt x="2527" y="1919"/>
                    </a:lnTo>
                    <a:lnTo>
                      <a:pt x="2523" y="1854"/>
                    </a:lnTo>
                    <a:lnTo>
                      <a:pt x="2512" y="1792"/>
                    </a:lnTo>
                    <a:lnTo>
                      <a:pt x="2496" y="1732"/>
                    </a:lnTo>
                    <a:lnTo>
                      <a:pt x="2473" y="1675"/>
                    </a:lnTo>
                    <a:lnTo>
                      <a:pt x="2445" y="1621"/>
                    </a:lnTo>
                    <a:lnTo>
                      <a:pt x="2411" y="1570"/>
                    </a:lnTo>
                    <a:lnTo>
                      <a:pt x="2373" y="1523"/>
                    </a:lnTo>
                    <a:lnTo>
                      <a:pt x="2330" y="1480"/>
                    </a:lnTo>
                    <a:lnTo>
                      <a:pt x="2283" y="1442"/>
                    </a:lnTo>
                    <a:lnTo>
                      <a:pt x="2232" y="1409"/>
                    </a:lnTo>
                    <a:lnTo>
                      <a:pt x="2177" y="1381"/>
                    </a:lnTo>
                    <a:lnTo>
                      <a:pt x="2120" y="1358"/>
                    </a:lnTo>
                    <a:lnTo>
                      <a:pt x="2059" y="1341"/>
                    </a:lnTo>
                    <a:lnTo>
                      <a:pt x="1996" y="1331"/>
                    </a:lnTo>
                    <a:lnTo>
                      <a:pt x="1932" y="1328"/>
                    </a:lnTo>
                    <a:close/>
                    <a:moveTo>
                      <a:pt x="1784" y="599"/>
                    </a:moveTo>
                    <a:lnTo>
                      <a:pt x="1684" y="614"/>
                    </a:lnTo>
                    <a:lnTo>
                      <a:pt x="1587" y="636"/>
                    </a:lnTo>
                    <a:lnTo>
                      <a:pt x="1493" y="665"/>
                    </a:lnTo>
                    <a:lnTo>
                      <a:pt x="1402" y="700"/>
                    </a:lnTo>
                    <a:lnTo>
                      <a:pt x="1314" y="741"/>
                    </a:lnTo>
                    <a:lnTo>
                      <a:pt x="1230" y="789"/>
                    </a:lnTo>
                    <a:lnTo>
                      <a:pt x="1150" y="842"/>
                    </a:lnTo>
                    <a:lnTo>
                      <a:pt x="1074" y="901"/>
                    </a:lnTo>
                    <a:lnTo>
                      <a:pt x="1003" y="965"/>
                    </a:lnTo>
                    <a:lnTo>
                      <a:pt x="936" y="1034"/>
                    </a:lnTo>
                    <a:lnTo>
                      <a:pt x="874" y="1107"/>
                    </a:lnTo>
                    <a:lnTo>
                      <a:pt x="818" y="1184"/>
                    </a:lnTo>
                    <a:lnTo>
                      <a:pt x="767" y="1266"/>
                    </a:lnTo>
                    <a:lnTo>
                      <a:pt x="722" y="1352"/>
                    </a:lnTo>
                    <a:lnTo>
                      <a:pt x="685" y="1441"/>
                    </a:lnTo>
                    <a:lnTo>
                      <a:pt x="652" y="1533"/>
                    </a:lnTo>
                    <a:lnTo>
                      <a:pt x="713" y="1487"/>
                    </a:lnTo>
                    <a:lnTo>
                      <a:pt x="777" y="1441"/>
                    </a:lnTo>
                    <a:lnTo>
                      <a:pt x="846" y="1394"/>
                    </a:lnTo>
                    <a:lnTo>
                      <a:pt x="918" y="1348"/>
                    </a:lnTo>
                    <a:lnTo>
                      <a:pt x="994" y="1304"/>
                    </a:lnTo>
                    <a:lnTo>
                      <a:pt x="1076" y="1259"/>
                    </a:lnTo>
                    <a:lnTo>
                      <a:pt x="1159" y="1218"/>
                    </a:lnTo>
                    <a:lnTo>
                      <a:pt x="1246" y="1180"/>
                    </a:lnTo>
                    <a:lnTo>
                      <a:pt x="1336" y="1145"/>
                    </a:lnTo>
                    <a:lnTo>
                      <a:pt x="1429" y="1112"/>
                    </a:lnTo>
                    <a:lnTo>
                      <a:pt x="1525" y="1085"/>
                    </a:lnTo>
                    <a:lnTo>
                      <a:pt x="1623" y="1064"/>
                    </a:lnTo>
                    <a:lnTo>
                      <a:pt x="1724" y="1047"/>
                    </a:lnTo>
                    <a:lnTo>
                      <a:pt x="1827" y="1036"/>
                    </a:lnTo>
                    <a:lnTo>
                      <a:pt x="1932" y="1032"/>
                    </a:lnTo>
                    <a:lnTo>
                      <a:pt x="2037" y="1036"/>
                    </a:lnTo>
                    <a:lnTo>
                      <a:pt x="2139" y="1047"/>
                    </a:lnTo>
                    <a:lnTo>
                      <a:pt x="2240" y="1064"/>
                    </a:lnTo>
                    <a:lnTo>
                      <a:pt x="2339" y="1085"/>
                    </a:lnTo>
                    <a:lnTo>
                      <a:pt x="2434" y="1112"/>
                    </a:lnTo>
                    <a:lnTo>
                      <a:pt x="2528" y="1145"/>
                    </a:lnTo>
                    <a:lnTo>
                      <a:pt x="2618" y="1180"/>
                    </a:lnTo>
                    <a:lnTo>
                      <a:pt x="2705" y="1218"/>
                    </a:lnTo>
                    <a:lnTo>
                      <a:pt x="2789" y="1259"/>
                    </a:lnTo>
                    <a:lnTo>
                      <a:pt x="2869" y="1304"/>
                    </a:lnTo>
                    <a:lnTo>
                      <a:pt x="2946" y="1348"/>
                    </a:lnTo>
                    <a:lnTo>
                      <a:pt x="3019" y="1394"/>
                    </a:lnTo>
                    <a:lnTo>
                      <a:pt x="3087" y="1441"/>
                    </a:lnTo>
                    <a:lnTo>
                      <a:pt x="3151" y="1487"/>
                    </a:lnTo>
                    <a:lnTo>
                      <a:pt x="3212" y="1533"/>
                    </a:lnTo>
                    <a:lnTo>
                      <a:pt x="3180" y="1441"/>
                    </a:lnTo>
                    <a:lnTo>
                      <a:pt x="3141" y="1352"/>
                    </a:lnTo>
                    <a:lnTo>
                      <a:pt x="3096" y="1266"/>
                    </a:lnTo>
                    <a:lnTo>
                      <a:pt x="3045" y="1184"/>
                    </a:lnTo>
                    <a:lnTo>
                      <a:pt x="2989" y="1107"/>
                    </a:lnTo>
                    <a:lnTo>
                      <a:pt x="2927" y="1034"/>
                    </a:lnTo>
                    <a:lnTo>
                      <a:pt x="2861" y="965"/>
                    </a:lnTo>
                    <a:lnTo>
                      <a:pt x="2790" y="901"/>
                    </a:lnTo>
                    <a:lnTo>
                      <a:pt x="2714" y="842"/>
                    </a:lnTo>
                    <a:lnTo>
                      <a:pt x="2634" y="789"/>
                    </a:lnTo>
                    <a:lnTo>
                      <a:pt x="2550" y="742"/>
                    </a:lnTo>
                    <a:lnTo>
                      <a:pt x="2462" y="700"/>
                    </a:lnTo>
                    <a:lnTo>
                      <a:pt x="2371" y="665"/>
                    </a:lnTo>
                    <a:lnTo>
                      <a:pt x="2277" y="636"/>
                    </a:lnTo>
                    <a:lnTo>
                      <a:pt x="2179" y="614"/>
                    </a:lnTo>
                    <a:lnTo>
                      <a:pt x="2080" y="599"/>
                    </a:lnTo>
                    <a:lnTo>
                      <a:pt x="2080" y="738"/>
                    </a:lnTo>
                    <a:lnTo>
                      <a:pt x="2077" y="767"/>
                    </a:lnTo>
                    <a:lnTo>
                      <a:pt x="2069" y="795"/>
                    </a:lnTo>
                    <a:lnTo>
                      <a:pt x="2056" y="820"/>
                    </a:lnTo>
                    <a:lnTo>
                      <a:pt x="2037" y="842"/>
                    </a:lnTo>
                    <a:lnTo>
                      <a:pt x="2014" y="860"/>
                    </a:lnTo>
                    <a:lnTo>
                      <a:pt x="1990" y="873"/>
                    </a:lnTo>
                    <a:lnTo>
                      <a:pt x="1962" y="882"/>
                    </a:lnTo>
                    <a:lnTo>
                      <a:pt x="1932" y="885"/>
                    </a:lnTo>
                    <a:lnTo>
                      <a:pt x="1901" y="882"/>
                    </a:lnTo>
                    <a:lnTo>
                      <a:pt x="1873" y="873"/>
                    </a:lnTo>
                    <a:lnTo>
                      <a:pt x="1849" y="860"/>
                    </a:lnTo>
                    <a:lnTo>
                      <a:pt x="1827" y="842"/>
                    </a:lnTo>
                    <a:lnTo>
                      <a:pt x="1809" y="820"/>
                    </a:lnTo>
                    <a:lnTo>
                      <a:pt x="1795" y="795"/>
                    </a:lnTo>
                    <a:lnTo>
                      <a:pt x="1786" y="767"/>
                    </a:lnTo>
                    <a:lnTo>
                      <a:pt x="1784" y="738"/>
                    </a:lnTo>
                    <a:lnTo>
                      <a:pt x="1784" y="599"/>
                    </a:lnTo>
                    <a:close/>
                    <a:moveTo>
                      <a:pt x="1932" y="0"/>
                    </a:moveTo>
                    <a:lnTo>
                      <a:pt x="1932" y="0"/>
                    </a:lnTo>
                    <a:lnTo>
                      <a:pt x="1962" y="2"/>
                    </a:lnTo>
                    <a:lnTo>
                      <a:pt x="1990" y="11"/>
                    </a:lnTo>
                    <a:lnTo>
                      <a:pt x="2014" y="25"/>
                    </a:lnTo>
                    <a:lnTo>
                      <a:pt x="2037" y="43"/>
                    </a:lnTo>
                    <a:lnTo>
                      <a:pt x="2056" y="65"/>
                    </a:lnTo>
                    <a:lnTo>
                      <a:pt x="2069" y="90"/>
                    </a:lnTo>
                    <a:lnTo>
                      <a:pt x="2077" y="117"/>
                    </a:lnTo>
                    <a:lnTo>
                      <a:pt x="2080" y="147"/>
                    </a:lnTo>
                    <a:lnTo>
                      <a:pt x="2080" y="302"/>
                    </a:lnTo>
                    <a:lnTo>
                      <a:pt x="2192" y="316"/>
                    </a:lnTo>
                    <a:lnTo>
                      <a:pt x="2300" y="336"/>
                    </a:lnTo>
                    <a:lnTo>
                      <a:pt x="2405" y="364"/>
                    </a:lnTo>
                    <a:lnTo>
                      <a:pt x="2507" y="399"/>
                    </a:lnTo>
                    <a:lnTo>
                      <a:pt x="2607" y="440"/>
                    </a:lnTo>
                    <a:lnTo>
                      <a:pt x="2704" y="488"/>
                    </a:lnTo>
                    <a:lnTo>
                      <a:pt x="2796" y="542"/>
                    </a:lnTo>
                    <a:lnTo>
                      <a:pt x="2885" y="601"/>
                    </a:lnTo>
                    <a:lnTo>
                      <a:pt x="2969" y="665"/>
                    </a:lnTo>
                    <a:lnTo>
                      <a:pt x="3049" y="734"/>
                    </a:lnTo>
                    <a:lnTo>
                      <a:pt x="3124" y="809"/>
                    </a:lnTo>
                    <a:lnTo>
                      <a:pt x="3193" y="889"/>
                    </a:lnTo>
                    <a:lnTo>
                      <a:pt x="3259" y="972"/>
                    </a:lnTo>
                    <a:lnTo>
                      <a:pt x="3318" y="1060"/>
                    </a:lnTo>
                    <a:lnTo>
                      <a:pt x="3372" y="1152"/>
                    </a:lnTo>
                    <a:lnTo>
                      <a:pt x="3419" y="1247"/>
                    </a:lnTo>
                    <a:lnTo>
                      <a:pt x="3461" y="1346"/>
                    </a:lnTo>
                    <a:lnTo>
                      <a:pt x="3496" y="1448"/>
                    </a:lnTo>
                    <a:lnTo>
                      <a:pt x="3524" y="1553"/>
                    </a:lnTo>
                    <a:lnTo>
                      <a:pt x="3546" y="1661"/>
                    </a:lnTo>
                    <a:lnTo>
                      <a:pt x="3559" y="1771"/>
                    </a:lnTo>
                    <a:lnTo>
                      <a:pt x="3714" y="1771"/>
                    </a:lnTo>
                    <a:lnTo>
                      <a:pt x="3745" y="1774"/>
                    </a:lnTo>
                    <a:lnTo>
                      <a:pt x="3773" y="1783"/>
                    </a:lnTo>
                    <a:lnTo>
                      <a:pt x="3798" y="1796"/>
                    </a:lnTo>
                    <a:lnTo>
                      <a:pt x="3820" y="1814"/>
                    </a:lnTo>
                    <a:lnTo>
                      <a:pt x="3838" y="1836"/>
                    </a:lnTo>
                    <a:lnTo>
                      <a:pt x="3852" y="1861"/>
                    </a:lnTo>
                    <a:lnTo>
                      <a:pt x="3861" y="1889"/>
                    </a:lnTo>
                    <a:lnTo>
                      <a:pt x="3864" y="1919"/>
                    </a:lnTo>
                    <a:lnTo>
                      <a:pt x="3861" y="1948"/>
                    </a:lnTo>
                    <a:lnTo>
                      <a:pt x="3852" y="1976"/>
                    </a:lnTo>
                    <a:lnTo>
                      <a:pt x="3838" y="2001"/>
                    </a:lnTo>
                    <a:lnTo>
                      <a:pt x="3820" y="2023"/>
                    </a:lnTo>
                    <a:lnTo>
                      <a:pt x="3798" y="2041"/>
                    </a:lnTo>
                    <a:lnTo>
                      <a:pt x="3773" y="2054"/>
                    </a:lnTo>
                    <a:lnTo>
                      <a:pt x="3745" y="2062"/>
                    </a:lnTo>
                    <a:lnTo>
                      <a:pt x="3716" y="2066"/>
                    </a:lnTo>
                    <a:lnTo>
                      <a:pt x="3559" y="2066"/>
                    </a:lnTo>
                    <a:lnTo>
                      <a:pt x="3546" y="2176"/>
                    </a:lnTo>
                    <a:lnTo>
                      <a:pt x="3525" y="2283"/>
                    </a:lnTo>
                    <a:lnTo>
                      <a:pt x="3496" y="2388"/>
                    </a:lnTo>
                    <a:lnTo>
                      <a:pt x="3462" y="2491"/>
                    </a:lnTo>
                    <a:lnTo>
                      <a:pt x="3419" y="2589"/>
                    </a:lnTo>
                    <a:lnTo>
                      <a:pt x="3372" y="2685"/>
                    </a:lnTo>
                    <a:lnTo>
                      <a:pt x="3318" y="2776"/>
                    </a:lnTo>
                    <a:lnTo>
                      <a:pt x="3259" y="2864"/>
                    </a:lnTo>
                    <a:lnTo>
                      <a:pt x="3195" y="2949"/>
                    </a:lnTo>
                    <a:lnTo>
                      <a:pt x="3124" y="3027"/>
                    </a:lnTo>
                    <a:lnTo>
                      <a:pt x="3049" y="3102"/>
                    </a:lnTo>
                    <a:lnTo>
                      <a:pt x="2969" y="3172"/>
                    </a:lnTo>
                    <a:lnTo>
                      <a:pt x="2885" y="3236"/>
                    </a:lnTo>
                    <a:lnTo>
                      <a:pt x="2796" y="3295"/>
                    </a:lnTo>
                    <a:lnTo>
                      <a:pt x="2704" y="3349"/>
                    </a:lnTo>
                    <a:lnTo>
                      <a:pt x="2607" y="3396"/>
                    </a:lnTo>
                    <a:lnTo>
                      <a:pt x="2507" y="3437"/>
                    </a:lnTo>
                    <a:lnTo>
                      <a:pt x="2405" y="3472"/>
                    </a:lnTo>
                    <a:lnTo>
                      <a:pt x="2300" y="3500"/>
                    </a:lnTo>
                    <a:lnTo>
                      <a:pt x="2192" y="3520"/>
                    </a:lnTo>
                    <a:lnTo>
                      <a:pt x="2080" y="3535"/>
                    </a:lnTo>
                    <a:lnTo>
                      <a:pt x="2080" y="3689"/>
                    </a:lnTo>
                    <a:lnTo>
                      <a:pt x="2077" y="3719"/>
                    </a:lnTo>
                    <a:lnTo>
                      <a:pt x="2069" y="3747"/>
                    </a:lnTo>
                    <a:lnTo>
                      <a:pt x="2056" y="3771"/>
                    </a:lnTo>
                    <a:lnTo>
                      <a:pt x="2037" y="3794"/>
                    </a:lnTo>
                    <a:lnTo>
                      <a:pt x="2014" y="3812"/>
                    </a:lnTo>
                    <a:lnTo>
                      <a:pt x="1990" y="3826"/>
                    </a:lnTo>
                    <a:lnTo>
                      <a:pt x="1962" y="3834"/>
                    </a:lnTo>
                    <a:lnTo>
                      <a:pt x="1932" y="3836"/>
                    </a:lnTo>
                    <a:lnTo>
                      <a:pt x="1903" y="3834"/>
                    </a:lnTo>
                    <a:lnTo>
                      <a:pt x="1875" y="3826"/>
                    </a:lnTo>
                    <a:lnTo>
                      <a:pt x="1849" y="3812"/>
                    </a:lnTo>
                    <a:lnTo>
                      <a:pt x="1827" y="3794"/>
                    </a:lnTo>
                    <a:lnTo>
                      <a:pt x="1809" y="3771"/>
                    </a:lnTo>
                    <a:lnTo>
                      <a:pt x="1795" y="3747"/>
                    </a:lnTo>
                    <a:lnTo>
                      <a:pt x="1786" y="3719"/>
                    </a:lnTo>
                    <a:lnTo>
                      <a:pt x="1784" y="3689"/>
                    </a:lnTo>
                    <a:lnTo>
                      <a:pt x="1784" y="3535"/>
                    </a:lnTo>
                    <a:lnTo>
                      <a:pt x="1673" y="3520"/>
                    </a:lnTo>
                    <a:lnTo>
                      <a:pt x="1564" y="3500"/>
                    </a:lnTo>
                    <a:lnTo>
                      <a:pt x="1458" y="3472"/>
                    </a:lnTo>
                    <a:lnTo>
                      <a:pt x="1356" y="3437"/>
                    </a:lnTo>
                    <a:lnTo>
                      <a:pt x="1257" y="3396"/>
                    </a:lnTo>
                    <a:lnTo>
                      <a:pt x="1161" y="3349"/>
                    </a:lnTo>
                    <a:lnTo>
                      <a:pt x="1067" y="3295"/>
                    </a:lnTo>
                    <a:lnTo>
                      <a:pt x="980" y="3236"/>
                    </a:lnTo>
                    <a:lnTo>
                      <a:pt x="895" y="3172"/>
                    </a:lnTo>
                    <a:lnTo>
                      <a:pt x="815" y="3102"/>
                    </a:lnTo>
                    <a:lnTo>
                      <a:pt x="741" y="3027"/>
                    </a:lnTo>
                    <a:lnTo>
                      <a:pt x="670" y="2949"/>
                    </a:lnTo>
                    <a:lnTo>
                      <a:pt x="605" y="2864"/>
                    </a:lnTo>
                    <a:lnTo>
                      <a:pt x="545" y="2776"/>
                    </a:lnTo>
                    <a:lnTo>
                      <a:pt x="492" y="2685"/>
                    </a:lnTo>
                    <a:lnTo>
                      <a:pt x="444" y="2589"/>
                    </a:lnTo>
                    <a:lnTo>
                      <a:pt x="403" y="2491"/>
                    </a:lnTo>
                    <a:lnTo>
                      <a:pt x="368" y="2388"/>
                    </a:lnTo>
                    <a:lnTo>
                      <a:pt x="340" y="2283"/>
                    </a:lnTo>
                    <a:lnTo>
                      <a:pt x="318" y="2176"/>
                    </a:lnTo>
                    <a:lnTo>
                      <a:pt x="305" y="2066"/>
                    </a:lnTo>
                    <a:lnTo>
                      <a:pt x="149" y="2066"/>
                    </a:lnTo>
                    <a:lnTo>
                      <a:pt x="119" y="2062"/>
                    </a:lnTo>
                    <a:lnTo>
                      <a:pt x="91" y="2054"/>
                    </a:lnTo>
                    <a:lnTo>
                      <a:pt x="65" y="2041"/>
                    </a:lnTo>
                    <a:lnTo>
                      <a:pt x="44" y="2023"/>
                    </a:lnTo>
                    <a:lnTo>
                      <a:pt x="25" y="2001"/>
                    </a:lnTo>
                    <a:lnTo>
                      <a:pt x="12" y="1976"/>
                    </a:lnTo>
                    <a:lnTo>
                      <a:pt x="3" y="1948"/>
                    </a:lnTo>
                    <a:lnTo>
                      <a:pt x="0" y="1919"/>
                    </a:lnTo>
                    <a:lnTo>
                      <a:pt x="3" y="1889"/>
                    </a:lnTo>
                    <a:lnTo>
                      <a:pt x="12" y="1861"/>
                    </a:lnTo>
                    <a:lnTo>
                      <a:pt x="25" y="1836"/>
                    </a:lnTo>
                    <a:lnTo>
                      <a:pt x="44" y="1814"/>
                    </a:lnTo>
                    <a:lnTo>
                      <a:pt x="65" y="1796"/>
                    </a:lnTo>
                    <a:lnTo>
                      <a:pt x="91" y="1783"/>
                    </a:lnTo>
                    <a:lnTo>
                      <a:pt x="119" y="1774"/>
                    </a:lnTo>
                    <a:lnTo>
                      <a:pt x="149" y="1771"/>
                    </a:lnTo>
                    <a:lnTo>
                      <a:pt x="305" y="1771"/>
                    </a:lnTo>
                    <a:lnTo>
                      <a:pt x="318" y="1661"/>
                    </a:lnTo>
                    <a:lnTo>
                      <a:pt x="340" y="1553"/>
                    </a:lnTo>
                    <a:lnTo>
                      <a:pt x="368" y="1448"/>
                    </a:lnTo>
                    <a:lnTo>
                      <a:pt x="403" y="1346"/>
                    </a:lnTo>
                    <a:lnTo>
                      <a:pt x="444" y="1247"/>
                    </a:lnTo>
                    <a:lnTo>
                      <a:pt x="492" y="1152"/>
                    </a:lnTo>
                    <a:lnTo>
                      <a:pt x="545" y="1060"/>
                    </a:lnTo>
                    <a:lnTo>
                      <a:pt x="605" y="972"/>
                    </a:lnTo>
                    <a:lnTo>
                      <a:pt x="670" y="889"/>
                    </a:lnTo>
                    <a:lnTo>
                      <a:pt x="741" y="809"/>
                    </a:lnTo>
                    <a:lnTo>
                      <a:pt x="815" y="734"/>
                    </a:lnTo>
                    <a:lnTo>
                      <a:pt x="895" y="665"/>
                    </a:lnTo>
                    <a:lnTo>
                      <a:pt x="980" y="601"/>
                    </a:lnTo>
                    <a:lnTo>
                      <a:pt x="1067" y="542"/>
                    </a:lnTo>
                    <a:lnTo>
                      <a:pt x="1161" y="488"/>
                    </a:lnTo>
                    <a:lnTo>
                      <a:pt x="1257" y="440"/>
                    </a:lnTo>
                    <a:lnTo>
                      <a:pt x="1356" y="399"/>
                    </a:lnTo>
                    <a:lnTo>
                      <a:pt x="1458" y="364"/>
                    </a:lnTo>
                    <a:lnTo>
                      <a:pt x="1564" y="336"/>
                    </a:lnTo>
                    <a:lnTo>
                      <a:pt x="1673" y="316"/>
                    </a:lnTo>
                    <a:lnTo>
                      <a:pt x="1784" y="302"/>
                    </a:lnTo>
                    <a:lnTo>
                      <a:pt x="1784" y="147"/>
                    </a:lnTo>
                    <a:lnTo>
                      <a:pt x="1786" y="117"/>
                    </a:lnTo>
                    <a:lnTo>
                      <a:pt x="1795" y="90"/>
                    </a:lnTo>
                    <a:lnTo>
                      <a:pt x="1809" y="65"/>
                    </a:lnTo>
                    <a:lnTo>
                      <a:pt x="1827" y="43"/>
                    </a:lnTo>
                    <a:lnTo>
                      <a:pt x="1849" y="25"/>
                    </a:lnTo>
                    <a:lnTo>
                      <a:pt x="1873" y="11"/>
                    </a:lnTo>
                    <a:lnTo>
                      <a:pt x="1901" y="2"/>
                    </a:lnTo>
                    <a:lnTo>
                      <a:pt x="1932" y="0"/>
                    </a:lnTo>
                    <a:close/>
                  </a:path>
                </a:pathLst>
              </a:custGeom>
              <a:grpFill/>
              <a:ln w="0">
                <a:noFill/>
                <a:prstDash val="solid"/>
                <a:round/>
              </a:ln>
            </p:spPr>
            <p:txBody>
              <a:bodyPr vert="horz" wrap="square" lIns="121920" tIns="60960" rIns="121920" bIns="60960" numCol="1" anchor="t" anchorCtr="0" compatLnSpc="1"/>
              <a:lstStyle/>
              <a:p>
                <a:endParaRPr lang="en-US" sz="2400">
                  <a:solidFill>
                    <a:schemeClr val="tx1">
                      <a:lumMod val="65000"/>
                      <a:lumOff val="35000"/>
                    </a:schemeClr>
                  </a:solidFill>
                </a:endParaRPr>
              </a:p>
            </p:txBody>
          </p:sp>
          <p:sp>
            <p:nvSpPr>
              <p:cNvPr id="111" name="Freeform 37"/>
              <p:cNvSpPr/>
              <p:nvPr/>
            </p:nvSpPr>
            <p:spPr bwMode="auto">
              <a:xfrm>
                <a:off x="3554413" y="8678863"/>
                <a:ext cx="1179513" cy="1169988"/>
              </a:xfrm>
              <a:custGeom>
                <a:avLst/>
                <a:gdLst>
                  <a:gd name="T0" fmla="*/ 372 w 743"/>
                  <a:gd name="T1" fmla="*/ 0 h 737"/>
                  <a:gd name="T2" fmla="*/ 423 w 743"/>
                  <a:gd name="T3" fmla="*/ 2 h 737"/>
                  <a:gd name="T4" fmla="*/ 470 w 743"/>
                  <a:gd name="T5" fmla="*/ 13 h 737"/>
                  <a:gd name="T6" fmla="*/ 516 w 743"/>
                  <a:gd name="T7" fmla="*/ 29 h 737"/>
                  <a:gd name="T8" fmla="*/ 559 w 743"/>
                  <a:gd name="T9" fmla="*/ 49 h 737"/>
                  <a:gd name="T10" fmla="*/ 599 w 743"/>
                  <a:gd name="T11" fmla="*/ 76 h 737"/>
                  <a:gd name="T12" fmla="*/ 634 w 743"/>
                  <a:gd name="T13" fmla="*/ 107 h 737"/>
                  <a:gd name="T14" fmla="*/ 666 w 743"/>
                  <a:gd name="T15" fmla="*/ 143 h 737"/>
                  <a:gd name="T16" fmla="*/ 692 w 743"/>
                  <a:gd name="T17" fmla="*/ 182 h 737"/>
                  <a:gd name="T18" fmla="*/ 714 w 743"/>
                  <a:gd name="T19" fmla="*/ 225 h 737"/>
                  <a:gd name="T20" fmla="*/ 730 w 743"/>
                  <a:gd name="T21" fmla="*/ 270 h 737"/>
                  <a:gd name="T22" fmla="*/ 740 w 743"/>
                  <a:gd name="T23" fmla="*/ 318 h 737"/>
                  <a:gd name="T24" fmla="*/ 743 w 743"/>
                  <a:gd name="T25" fmla="*/ 369 h 737"/>
                  <a:gd name="T26" fmla="*/ 740 w 743"/>
                  <a:gd name="T27" fmla="*/ 418 h 737"/>
                  <a:gd name="T28" fmla="*/ 730 w 743"/>
                  <a:gd name="T29" fmla="*/ 467 h 737"/>
                  <a:gd name="T30" fmla="*/ 714 w 743"/>
                  <a:gd name="T31" fmla="*/ 512 h 737"/>
                  <a:gd name="T32" fmla="*/ 692 w 743"/>
                  <a:gd name="T33" fmla="*/ 555 h 737"/>
                  <a:gd name="T34" fmla="*/ 666 w 743"/>
                  <a:gd name="T35" fmla="*/ 593 h 737"/>
                  <a:gd name="T36" fmla="*/ 634 w 743"/>
                  <a:gd name="T37" fmla="*/ 629 h 737"/>
                  <a:gd name="T38" fmla="*/ 599 w 743"/>
                  <a:gd name="T39" fmla="*/ 661 h 737"/>
                  <a:gd name="T40" fmla="*/ 559 w 743"/>
                  <a:gd name="T41" fmla="*/ 687 h 737"/>
                  <a:gd name="T42" fmla="*/ 516 w 743"/>
                  <a:gd name="T43" fmla="*/ 708 h 737"/>
                  <a:gd name="T44" fmla="*/ 470 w 743"/>
                  <a:gd name="T45" fmla="*/ 723 h 737"/>
                  <a:gd name="T46" fmla="*/ 423 w 743"/>
                  <a:gd name="T47" fmla="*/ 734 h 737"/>
                  <a:gd name="T48" fmla="*/ 372 w 743"/>
                  <a:gd name="T49" fmla="*/ 737 h 737"/>
                  <a:gd name="T50" fmla="*/ 322 w 743"/>
                  <a:gd name="T51" fmla="*/ 734 h 737"/>
                  <a:gd name="T52" fmla="*/ 273 w 743"/>
                  <a:gd name="T53" fmla="*/ 723 h 737"/>
                  <a:gd name="T54" fmla="*/ 227 w 743"/>
                  <a:gd name="T55" fmla="*/ 708 h 737"/>
                  <a:gd name="T56" fmla="*/ 185 w 743"/>
                  <a:gd name="T57" fmla="*/ 687 h 737"/>
                  <a:gd name="T58" fmla="*/ 145 w 743"/>
                  <a:gd name="T59" fmla="*/ 661 h 737"/>
                  <a:gd name="T60" fmla="*/ 109 w 743"/>
                  <a:gd name="T61" fmla="*/ 629 h 737"/>
                  <a:gd name="T62" fmla="*/ 78 w 743"/>
                  <a:gd name="T63" fmla="*/ 593 h 737"/>
                  <a:gd name="T64" fmla="*/ 51 w 743"/>
                  <a:gd name="T65" fmla="*/ 555 h 737"/>
                  <a:gd name="T66" fmla="*/ 29 w 743"/>
                  <a:gd name="T67" fmla="*/ 512 h 737"/>
                  <a:gd name="T68" fmla="*/ 14 w 743"/>
                  <a:gd name="T69" fmla="*/ 467 h 737"/>
                  <a:gd name="T70" fmla="*/ 4 w 743"/>
                  <a:gd name="T71" fmla="*/ 418 h 737"/>
                  <a:gd name="T72" fmla="*/ 0 w 743"/>
                  <a:gd name="T73" fmla="*/ 369 h 737"/>
                  <a:gd name="T74" fmla="*/ 4 w 743"/>
                  <a:gd name="T75" fmla="*/ 318 h 737"/>
                  <a:gd name="T76" fmla="*/ 14 w 743"/>
                  <a:gd name="T77" fmla="*/ 270 h 737"/>
                  <a:gd name="T78" fmla="*/ 29 w 743"/>
                  <a:gd name="T79" fmla="*/ 225 h 737"/>
                  <a:gd name="T80" fmla="*/ 51 w 743"/>
                  <a:gd name="T81" fmla="*/ 182 h 737"/>
                  <a:gd name="T82" fmla="*/ 78 w 743"/>
                  <a:gd name="T83" fmla="*/ 143 h 737"/>
                  <a:gd name="T84" fmla="*/ 109 w 743"/>
                  <a:gd name="T85" fmla="*/ 107 h 737"/>
                  <a:gd name="T86" fmla="*/ 145 w 743"/>
                  <a:gd name="T87" fmla="*/ 76 h 737"/>
                  <a:gd name="T88" fmla="*/ 185 w 743"/>
                  <a:gd name="T89" fmla="*/ 49 h 737"/>
                  <a:gd name="T90" fmla="*/ 227 w 743"/>
                  <a:gd name="T91" fmla="*/ 29 h 737"/>
                  <a:gd name="T92" fmla="*/ 273 w 743"/>
                  <a:gd name="T93" fmla="*/ 13 h 737"/>
                  <a:gd name="T94" fmla="*/ 322 w 743"/>
                  <a:gd name="T95" fmla="*/ 2 h 737"/>
                  <a:gd name="T96" fmla="*/ 372 w 743"/>
                  <a:gd name="T97" fmla="*/ 0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3" h="737">
                    <a:moveTo>
                      <a:pt x="372" y="0"/>
                    </a:moveTo>
                    <a:lnTo>
                      <a:pt x="423" y="2"/>
                    </a:lnTo>
                    <a:lnTo>
                      <a:pt x="470" y="13"/>
                    </a:lnTo>
                    <a:lnTo>
                      <a:pt x="516" y="29"/>
                    </a:lnTo>
                    <a:lnTo>
                      <a:pt x="559" y="49"/>
                    </a:lnTo>
                    <a:lnTo>
                      <a:pt x="599" y="76"/>
                    </a:lnTo>
                    <a:lnTo>
                      <a:pt x="634" y="107"/>
                    </a:lnTo>
                    <a:lnTo>
                      <a:pt x="666" y="143"/>
                    </a:lnTo>
                    <a:lnTo>
                      <a:pt x="692" y="182"/>
                    </a:lnTo>
                    <a:lnTo>
                      <a:pt x="714" y="225"/>
                    </a:lnTo>
                    <a:lnTo>
                      <a:pt x="730" y="270"/>
                    </a:lnTo>
                    <a:lnTo>
                      <a:pt x="740" y="318"/>
                    </a:lnTo>
                    <a:lnTo>
                      <a:pt x="743" y="369"/>
                    </a:lnTo>
                    <a:lnTo>
                      <a:pt x="740" y="418"/>
                    </a:lnTo>
                    <a:lnTo>
                      <a:pt x="730" y="467"/>
                    </a:lnTo>
                    <a:lnTo>
                      <a:pt x="714" y="512"/>
                    </a:lnTo>
                    <a:lnTo>
                      <a:pt x="692" y="555"/>
                    </a:lnTo>
                    <a:lnTo>
                      <a:pt x="666" y="593"/>
                    </a:lnTo>
                    <a:lnTo>
                      <a:pt x="634" y="629"/>
                    </a:lnTo>
                    <a:lnTo>
                      <a:pt x="599" y="661"/>
                    </a:lnTo>
                    <a:lnTo>
                      <a:pt x="559" y="687"/>
                    </a:lnTo>
                    <a:lnTo>
                      <a:pt x="516" y="708"/>
                    </a:lnTo>
                    <a:lnTo>
                      <a:pt x="470" y="723"/>
                    </a:lnTo>
                    <a:lnTo>
                      <a:pt x="423" y="734"/>
                    </a:lnTo>
                    <a:lnTo>
                      <a:pt x="372" y="737"/>
                    </a:lnTo>
                    <a:lnTo>
                      <a:pt x="322" y="734"/>
                    </a:lnTo>
                    <a:lnTo>
                      <a:pt x="273" y="723"/>
                    </a:lnTo>
                    <a:lnTo>
                      <a:pt x="227" y="708"/>
                    </a:lnTo>
                    <a:lnTo>
                      <a:pt x="185" y="687"/>
                    </a:lnTo>
                    <a:lnTo>
                      <a:pt x="145" y="661"/>
                    </a:lnTo>
                    <a:lnTo>
                      <a:pt x="109" y="629"/>
                    </a:lnTo>
                    <a:lnTo>
                      <a:pt x="78" y="593"/>
                    </a:lnTo>
                    <a:lnTo>
                      <a:pt x="51" y="555"/>
                    </a:lnTo>
                    <a:lnTo>
                      <a:pt x="29" y="512"/>
                    </a:lnTo>
                    <a:lnTo>
                      <a:pt x="14" y="467"/>
                    </a:lnTo>
                    <a:lnTo>
                      <a:pt x="4" y="418"/>
                    </a:lnTo>
                    <a:lnTo>
                      <a:pt x="0" y="369"/>
                    </a:lnTo>
                    <a:lnTo>
                      <a:pt x="4" y="318"/>
                    </a:lnTo>
                    <a:lnTo>
                      <a:pt x="14" y="270"/>
                    </a:lnTo>
                    <a:lnTo>
                      <a:pt x="29" y="225"/>
                    </a:lnTo>
                    <a:lnTo>
                      <a:pt x="51" y="182"/>
                    </a:lnTo>
                    <a:lnTo>
                      <a:pt x="78" y="143"/>
                    </a:lnTo>
                    <a:lnTo>
                      <a:pt x="109" y="107"/>
                    </a:lnTo>
                    <a:lnTo>
                      <a:pt x="145" y="76"/>
                    </a:lnTo>
                    <a:lnTo>
                      <a:pt x="185" y="49"/>
                    </a:lnTo>
                    <a:lnTo>
                      <a:pt x="227" y="29"/>
                    </a:lnTo>
                    <a:lnTo>
                      <a:pt x="273" y="13"/>
                    </a:lnTo>
                    <a:lnTo>
                      <a:pt x="322" y="2"/>
                    </a:lnTo>
                    <a:lnTo>
                      <a:pt x="372" y="0"/>
                    </a:lnTo>
                    <a:close/>
                  </a:path>
                </a:pathLst>
              </a:custGeom>
              <a:grpFill/>
              <a:ln w="0">
                <a:noFill/>
                <a:prstDash val="solid"/>
                <a:round/>
              </a:ln>
            </p:spPr>
            <p:txBody>
              <a:bodyPr vert="horz" wrap="square" lIns="121920" tIns="60960" rIns="121920" bIns="60960" numCol="1" anchor="t" anchorCtr="0" compatLnSpc="1"/>
              <a:lstStyle/>
              <a:p>
                <a:endParaRPr lang="en-US" sz="2400">
                  <a:solidFill>
                    <a:schemeClr val="tx1">
                      <a:lumMod val="65000"/>
                      <a:lumOff val="35000"/>
                    </a:schemeClr>
                  </a:solidFill>
                </a:endParaRPr>
              </a:p>
            </p:txBody>
          </p:sp>
        </p:grpSp>
        <p:grpSp>
          <p:nvGrpSpPr>
            <p:cNvPr id="112" name="Group 36"/>
            <p:cNvGrpSpPr/>
            <p:nvPr/>
          </p:nvGrpSpPr>
          <p:grpSpPr>
            <a:xfrm>
              <a:off x="15276" y="4715"/>
              <a:ext cx="604" cy="604"/>
              <a:chOff x="15697200" y="3492500"/>
              <a:chExt cx="3962401" cy="3962401"/>
            </a:xfrm>
            <a:solidFill>
              <a:schemeClr val="bg1"/>
            </a:solidFill>
          </p:grpSpPr>
          <p:sp>
            <p:nvSpPr>
              <p:cNvPr id="113" name="Freeform 42"/>
              <p:cNvSpPr/>
              <p:nvPr/>
            </p:nvSpPr>
            <p:spPr bwMode="auto">
              <a:xfrm>
                <a:off x="17918113" y="3492500"/>
                <a:ext cx="1741488" cy="1741488"/>
              </a:xfrm>
              <a:custGeom>
                <a:avLst/>
                <a:gdLst>
                  <a:gd name="T0" fmla="*/ 0 w 2195"/>
                  <a:gd name="T1" fmla="*/ 0 h 2195"/>
                  <a:gd name="T2" fmla="*/ 138 w 2195"/>
                  <a:gd name="T3" fmla="*/ 20 h 2195"/>
                  <a:gd name="T4" fmla="*/ 275 w 2195"/>
                  <a:gd name="T5" fmla="*/ 48 h 2195"/>
                  <a:gd name="T6" fmla="*/ 408 w 2195"/>
                  <a:gd name="T7" fmla="*/ 83 h 2195"/>
                  <a:gd name="T8" fmla="*/ 540 w 2195"/>
                  <a:gd name="T9" fmla="*/ 126 h 2195"/>
                  <a:gd name="T10" fmla="*/ 670 w 2195"/>
                  <a:gd name="T11" fmla="*/ 175 h 2195"/>
                  <a:gd name="T12" fmla="*/ 796 w 2195"/>
                  <a:gd name="T13" fmla="*/ 233 h 2195"/>
                  <a:gd name="T14" fmla="*/ 918 w 2195"/>
                  <a:gd name="T15" fmla="*/ 296 h 2195"/>
                  <a:gd name="T16" fmla="*/ 1038 w 2195"/>
                  <a:gd name="T17" fmla="*/ 368 h 2195"/>
                  <a:gd name="T18" fmla="*/ 1154 w 2195"/>
                  <a:gd name="T19" fmla="*/ 445 h 2195"/>
                  <a:gd name="T20" fmla="*/ 1266 w 2195"/>
                  <a:gd name="T21" fmla="*/ 529 h 2195"/>
                  <a:gd name="T22" fmla="*/ 1374 w 2195"/>
                  <a:gd name="T23" fmla="*/ 620 h 2195"/>
                  <a:gd name="T24" fmla="*/ 1476 w 2195"/>
                  <a:gd name="T25" fmla="*/ 719 h 2195"/>
                  <a:gd name="T26" fmla="*/ 1575 w 2195"/>
                  <a:gd name="T27" fmla="*/ 821 h 2195"/>
                  <a:gd name="T28" fmla="*/ 1666 w 2195"/>
                  <a:gd name="T29" fmla="*/ 929 h 2195"/>
                  <a:gd name="T30" fmla="*/ 1750 w 2195"/>
                  <a:gd name="T31" fmla="*/ 1041 h 2195"/>
                  <a:gd name="T32" fmla="*/ 1827 w 2195"/>
                  <a:gd name="T33" fmla="*/ 1157 h 2195"/>
                  <a:gd name="T34" fmla="*/ 1899 w 2195"/>
                  <a:gd name="T35" fmla="*/ 1277 h 2195"/>
                  <a:gd name="T36" fmla="*/ 1962 w 2195"/>
                  <a:gd name="T37" fmla="*/ 1399 h 2195"/>
                  <a:gd name="T38" fmla="*/ 2020 w 2195"/>
                  <a:gd name="T39" fmla="*/ 1525 h 2195"/>
                  <a:gd name="T40" fmla="*/ 2069 w 2195"/>
                  <a:gd name="T41" fmla="*/ 1655 h 2195"/>
                  <a:gd name="T42" fmla="*/ 2112 w 2195"/>
                  <a:gd name="T43" fmla="*/ 1787 h 2195"/>
                  <a:gd name="T44" fmla="*/ 2147 w 2195"/>
                  <a:gd name="T45" fmla="*/ 1920 h 2195"/>
                  <a:gd name="T46" fmla="*/ 2175 w 2195"/>
                  <a:gd name="T47" fmla="*/ 2057 h 2195"/>
                  <a:gd name="T48" fmla="*/ 2195 w 2195"/>
                  <a:gd name="T49" fmla="*/ 2195 h 2195"/>
                  <a:gd name="T50" fmla="*/ 1753 w 2195"/>
                  <a:gd name="T51" fmla="*/ 2195 h 2195"/>
                  <a:gd name="T52" fmla="*/ 1729 w 2195"/>
                  <a:gd name="T53" fmla="*/ 2062 h 2195"/>
                  <a:gd name="T54" fmla="*/ 1697 w 2195"/>
                  <a:gd name="T55" fmla="*/ 1930 h 2195"/>
                  <a:gd name="T56" fmla="*/ 1656 w 2195"/>
                  <a:gd name="T57" fmla="*/ 1802 h 2195"/>
                  <a:gd name="T58" fmla="*/ 1608 w 2195"/>
                  <a:gd name="T59" fmla="*/ 1678 h 2195"/>
                  <a:gd name="T60" fmla="*/ 1552 w 2195"/>
                  <a:gd name="T61" fmla="*/ 1558 h 2195"/>
                  <a:gd name="T62" fmla="*/ 1487 w 2195"/>
                  <a:gd name="T63" fmla="*/ 1442 h 2195"/>
                  <a:gd name="T64" fmla="*/ 1417 w 2195"/>
                  <a:gd name="T65" fmla="*/ 1331 h 2195"/>
                  <a:gd name="T66" fmla="*/ 1340 w 2195"/>
                  <a:gd name="T67" fmla="*/ 1225 h 2195"/>
                  <a:gd name="T68" fmla="*/ 1256 w 2195"/>
                  <a:gd name="T69" fmla="*/ 1124 h 2195"/>
                  <a:gd name="T70" fmla="*/ 1166 w 2195"/>
                  <a:gd name="T71" fmla="*/ 1029 h 2195"/>
                  <a:gd name="T72" fmla="*/ 1071 w 2195"/>
                  <a:gd name="T73" fmla="*/ 939 h 2195"/>
                  <a:gd name="T74" fmla="*/ 970 w 2195"/>
                  <a:gd name="T75" fmla="*/ 855 h 2195"/>
                  <a:gd name="T76" fmla="*/ 864 w 2195"/>
                  <a:gd name="T77" fmla="*/ 778 h 2195"/>
                  <a:gd name="T78" fmla="*/ 753 w 2195"/>
                  <a:gd name="T79" fmla="*/ 708 h 2195"/>
                  <a:gd name="T80" fmla="*/ 637 w 2195"/>
                  <a:gd name="T81" fmla="*/ 643 h 2195"/>
                  <a:gd name="T82" fmla="*/ 517 w 2195"/>
                  <a:gd name="T83" fmla="*/ 587 h 2195"/>
                  <a:gd name="T84" fmla="*/ 393 w 2195"/>
                  <a:gd name="T85" fmla="*/ 539 h 2195"/>
                  <a:gd name="T86" fmla="*/ 265 w 2195"/>
                  <a:gd name="T87" fmla="*/ 498 h 2195"/>
                  <a:gd name="T88" fmla="*/ 133 w 2195"/>
                  <a:gd name="T89" fmla="*/ 466 h 2195"/>
                  <a:gd name="T90" fmla="*/ 0 w 2195"/>
                  <a:gd name="T91" fmla="*/ 442 h 2195"/>
                  <a:gd name="T92" fmla="*/ 0 w 2195"/>
                  <a:gd name="T93" fmla="*/ 0 h 2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195" h="2195">
                    <a:moveTo>
                      <a:pt x="0" y="0"/>
                    </a:moveTo>
                    <a:lnTo>
                      <a:pt x="138" y="20"/>
                    </a:lnTo>
                    <a:lnTo>
                      <a:pt x="275" y="48"/>
                    </a:lnTo>
                    <a:lnTo>
                      <a:pt x="408" y="83"/>
                    </a:lnTo>
                    <a:lnTo>
                      <a:pt x="540" y="126"/>
                    </a:lnTo>
                    <a:lnTo>
                      <a:pt x="670" y="175"/>
                    </a:lnTo>
                    <a:lnTo>
                      <a:pt x="796" y="233"/>
                    </a:lnTo>
                    <a:lnTo>
                      <a:pt x="918" y="296"/>
                    </a:lnTo>
                    <a:lnTo>
                      <a:pt x="1038" y="368"/>
                    </a:lnTo>
                    <a:lnTo>
                      <a:pt x="1154" y="445"/>
                    </a:lnTo>
                    <a:lnTo>
                      <a:pt x="1266" y="529"/>
                    </a:lnTo>
                    <a:lnTo>
                      <a:pt x="1374" y="620"/>
                    </a:lnTo>
                    <a:lnTo>
                      <a:pt x="1476" y="719"/>
                    </a:lnTo>
                    <a:lnTo>
                      <a:pt x="1575" y="821"/>
                    </a:lnTo>
                    <a:lnTo>
                      <a:pt x="1666" y="929"/>
                    </a:lnTo>
                    <a:lnTo>
                      <a:pt x="1750" y="1041"/>
                    </a:lnTo>
                    <a:lnTo>
                      <a:pt x="1827" y="1157"/>
                    </a:lnTo>
                    <a:lnTo>
                      <a:pt x="1899" y="1277"/>
                    </a:lnTo>
                    <a:lnTo>
                      <a:pt x="1962" y="1399"/>
                    </a:lnTo>
                    <a:lnTo>
                      <a:pt x="2020" y="1525"/>
                    </a:lnTo>
                    <a:lnTo>
                      <a:pt x="2069" y="1655"/>
                    </a:lnTo>
                    <a:lnTo>
                      <a:pt x="2112" y="1787"/>
                    </a:lnTo>
                    <a:lnTo>
                      <a:pt x="2147" y="1920"/>
                    </a:lnTo>
                    <a:lnTo>
                      <a:pt x="2175" y="2057"/>
                    </a:lnTo>
                    <a:lnTo>
                      <a:pt x="2195" y="2195"/>
                    </a:lnTo>
                    <a:lnTo>
                      <a:pt x="1753" y="2195"/>
                    </a:lnTo>
                    <a:lnTo>
                      <a:pt x="1729" y="2062"/>
                    </a:lnTo>
                    <a:lnTo>
                      <a:pt x="1697" y="1930"/>
                    </a:lnTo>
                    <a:lnTo>
                      <a:pt x="1656" y="1802"/>
                    </a:lnTo>
                    <a:lnTo>
                      <a:pt x="1608" y="1678"/>
                    </a:lnTo>
                    <a:lnTo>
                      <a:pt x="1552" y="1558"/>
                    </a:lnTo>
                    <a:lnTo>
                      <a:pt x="1487" y="1442"/>
                    </a:lnTo>
                    <a:lnTo>
                      <a:pt x="1417" y="1331"/>
                    </a:lnTo>
                    <a:lnTo>
                      <a:pt x="1340" y="1225"/>
                    </a:lnTo>
                    <a:lnTo>
                      <a:pt x="1256" y="1124"/>
                    </a:lnTo>
                    <a:lnTo>
                      <a:pt x="1166" y="1029"/>
                    </a:lnTo>
                    <a:lnTo>
                      <a:pt x="1071" y="939"/>
                    </a:lnTo>
                    <a:lnTo>
                      <a:pt x="970" y="855"/>
                    </a:lnTo>
                    <a:lnTo>
                      <a:pt x="864" y="778"/>
                    </a:lnTo>
                    <a:lnTo>
                      <a:pt x="753" y="708"/>
                    </a:lnTo>
                    <a:lnTo>
                      <a:pt x="637" y="643"/>
                    </a:lnTo>
                    <a:lnTo>
                      <a:pt x="517" y="587"/>
                    </a:lnTo>
                    <a:lnTo>
                      <a:pt x="393" y="539"/>
                    </a:lnTo>
                    <a:lnTo>
                      <a:pt x="265" y="498"/>
                    </a:lnTo>
                    <a:lnTo>
                      <a:pt x="133" y="466"/>
                    </a:lnTo>
                    <a:lnTo>
                      <a:pt x="0" y="442"/>
                    </a:lnTo>
                    <a:lnTo>
                      <a:pt x="0" y="0"/>
                    </a:lnTo>
                    <a:close/>
                  </a:path>
                </a:pathLst>
              </a:custGeom>
              <a:grpFill/>
              <a:ln w="0">
                <a:noFill/>
                <a:prstDash val="solid"/>
                <a:round/>
              </a:ln>
            </p:spPr>
            <p:txBody>
              <a:bodyPr vert="horz" wrap="square" lIns="121920" tIns="60960" rIns="121920" bIns="60960" numCol="1" anchor="t" anchorCtr="0" compatLnSpc="1"/>
              <a:lstStyle/>
              <a:p>
                <a:endParaRPr lang="en-US" sz="2400">
                  <a:solidFill>
                    <a:schemeClr val="tx1">
                      <a:lumMod val="65000"/>
                      <a:lumOff val="35000"/>
                    </a:schemeClr>
                  </a:solidFill>
                </a:endParaRPr>
              </a:p>
            </p:txBody>
          </p:sp>
          <p:sp>
            <p:nvSpPr>
              <p:cNvPr id="114" name="Freeform 43"/>
              <p:cNvSpPr/>
              <p:nvPr/>
            </p:nvSpPr>
            <p:spPr bwMode="auto">
              <a:xfrm>
                <a:off x="15697200" y="3492500"/>
                <a:ext cx="1741488" cy="1741488"/>
              </a:xfrm>
              <a:custGeom>
                <a:avLst/>
                <a:gdLst>
                  <a:gd name="T0" fmla="*/ 2195 w 2195"/>
                  <a:gd name="T1" fmla="*/ 0 h 2195"/>
                  <a:gd name="T2" fmla="*/ 2195 w 2195"/>
                  <a:gd name="T3" fmla="*/ 442 h 2195"/>
                  <a:gd name="T4" fmla="*/ 2062 w 2195"/>
                  <a:gd name="T5" fmla="*/ 466 h 2195"/>
                  <a:gd name="T6" fmla="*/ 1930 w 2195"/>
                  <a:gd name="T7" fmla="*/ 498 h 2195"/>
                  <a:gd name="T8" fmla="*/ 1802 w 2195"/>
                  <a:gd name="T9" fmla="*/ 539 h 2195"/>
                  <a:gd name="T10" fmla="*/ 1678 w 2195"/>
                  <a:gd name="T11" fmla="*/ 587 h 2195"/>
                  <a:gd name="T12" fmla="*/ 1558 w 2195"/>
                  <a:gd name="T13" fmla="*/ 643 h 2195"/>
                  <a:gd name="T14" fmla="*/ 1442 w 2195"/>
                  <a:gd name="T15" fmla="*/ 708 h 2195"/>
                  <a:gd name="T16" fmla="*/ 1331 w 2195"/>
                  <a:gd name="T17" fmla="*/ 778 h 2195"/>
                  <a:gd name="T18" fmla="*/ 1225 w 2195"/>
                  <a:gd name="T19" fmla="*/ 855 h 2195"/>
                  <a:gd name="T20" fmla="*/ 1124 w 2195"/>
                  <a:gd name="T21" fmla="*/ 939 h 2195"/>
                  <a:gd name="T22" fmla="*/ 1029 w 2195"/>
                  <a:gd name="T23" fmla="*/ 1029 h 2195"/>
                  <a:gd name="T24" fmla="*/ 939 w 2195"/>
                  <a:gd name="T25" fmla="*/ 1124 h 2195"/>
                  <a:gd name="T26" fmla="*/ 855 w 2195"/>
                  <a:gd name="T27" fmla="*/ 1225 h 2195"/>
                  <a:gd name="T28" fmla="*/ 778 w 2195"/>
                  <a:gd name="T29" fmla="*/ 1331 h 2195"/>
                  <a:gd name="T30" fmla="*/ 708 w 2195"/>
                  <a:gd name="T31" fmla="*/ 1442 h 2195"/>
                  <a:gd name="T32" fmla="*/ 643 w 2195"/>
                  <a:gd name="T33" fmla="*/ 1558 h 2195"/>
                  <a:gd name="T34" fmla="*/ 587 w 2195"/>
                  <a:gd name="T35" fmla="*/ 1678 h 2195"/>
                  <a:gd name="T36" fmla="*/ 539 w 2195"/>
                  <a:gd name="T37" fmla="*/ 1802 h 2195"/>
                  <a:gd name="T38" fmla="*/ 498 w 2195"/>
                  <a:gd name="T39" fmla="*/ 1930 h 2195"/>
                  <a:gd name="T40" fmla="*/ 466 w 2195"/>
                  <a:gd name="T41" fmla="*/ 2062 h 2195"/>
                  <a:gd name="T42" fmla="*/ 442 w 2195"/>
                  <a:gd name="T43" fmla="*/ 2195 h 2195"/>
                  <a:gd name="T44" fmla="*/ 0 w 2195"/>
                  <a:gd name="T45" fmla="*/ 2195 h 2195"/>
                  <a:gd name="T46" fmla="*/ 20 w 2195"/>
                  <a:gd name="T47" fmla="*/ 2057 h 2195"/>
                  <a:gd name="T48" fmla="*/ 48 w 2195"/>
                  <a:gd name="T49" fmla="*/ 1920 h 2195"/>
                  <a:gd name="T50" fmla="*/ 83 w 2195"/>
                  <a:gd name="T51" fmla="*/ 1787 h 2195"/>
                  <a:gd name="T52" fmla="*/ 126 w 2195"/>
                  <a:gd name="T53" fmla="*/ 1655 h 2195"/>
                  <a:gd name="T54" fmla="*/ 175 w 2195"/>
                  <a:gd name="T55" fmla="*/ 1525 h 2195"/>
                  <a:gd name="T56" fmla="*/ 233 w 2195"/>
                  <a:gd name="T57" fmla="*/ 1399 h 2195"/>
                  <a:gd name="T58" fmla="*/ 296 w 2195"/>
                  <a:gd name="T59" fmla="*/ 1277 h 2195"/>
                  <a:gd name="T60" fmla="*/ 368 w 2195"/>
                  <a:gd name="T61" fmla="*/ 1157 h 2195"/>
                  <a:gd name="T62" fmla="*/ 445 w 2195"/>
                  <a:gd name="T63" fmla="*/ 1041 h 2195"/>
                  <a:gd name="T64" fmla="*/ 529 w 2195"/>
                  <a:gd name="T65" fmla="*/ 929 h 2195"/>
                  <a:gd name="T66" fmla="*/ 620 w 2195"/>
                  <a:gd name="T67" fmla="*/ 821 h 2195"/>
                  <a:gd name="T68" fmla="*/ 719 w 2195"/>
                  <a:gd name="T69" fmla="*/ 719 h 2195"/>
                  <a:gd name="T70" fmla="*/ 821 w 2195"/>
                  <a:gd name="T71" fmla="*/ 620 h 2195"/>
                  <a:gd name="T72" fmla="*/ 929 w 2195"/>
                  <a:gd name="T73" fmla="*/ 529 h 2195"/>
                  <a:gd name="T74" fmla="*/ 1041 w 2195"/>
                  <a:gd name="T75" fmla="*/ 445 h 2195"/>
                  <a:gd name="T76" fmla="*/ 1157 w 2195"/>
                  <a:gd name="T77" fmla="*/ 368 h 2195"/>
                  <a:gd name="T78" fmla="*/ 1277 w 2195"/>
                  <a:gd name="T79" fmla="*/ 296 h 2195"/>
                  <a:gd name="T80" fmla="*/ 1399 w 2195"/>
                  <a:gd name="T81" fmla="*/ 233 h 2195"/>
                  <a:gd name="T82" fmla="*/ 1525 w 2195"/>
                  <a:gd name="T83" fmla="*/ 175 h 2195"/>
                  <a:gd name="T84" fmla="*/ 1655 w 2195"/>
                  <a:gd name="T85" fmla="*/ 126 h 2195"/>
                  <a:gd name="T86" fmla="*/ 1787 w 2195"/>
                  <a:gd name="T87" fmla="*/ 83 h 2195"/>
                  <a:gd name="T88" fmla="*/ 1920 w 2195"/>
                  <a:gd name="T89" fmla="*/ 48 h 2195"/>
                  <a:gd name="T90" fmla="*/ 2057 w 2195"/>
                  <a:gd name="T91" fmla="*/ 20 h 2195"/>
                  <a:gd name="T92" fmla="*/ 2195 w 2195"/>
                  <a:gd name="T93" fmla="*/ 0 h 2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195" h="2195">
                    <a:moveTo>
                      <a:pt x="2195" y="0"/>
                    </a:moveTo>
                    <a:lnTo>
                      <a:pt x="2195" y="442"/>
                    </a:lnTo>
                    <a:lnTo>
                      <a:pt x="2062" y="466"/>
                    </a:lnTo>
                    <a:lnTo>
                      <a:pt x="1930" y="498"/>
                    </a:lnTo>
                    <a:lnTo>
                      <a:pt x="1802" y="539"/>
                    </a:lnTo>
                    <a:lnTo>
                      <a:pt x="1678" y="587"/>
                    </a:lnTo>
                    <a:lnTo>
                      <a:pt x="1558" y="643"/>
                    </a:lnTo>
                    <a:lnTo>
                      <a:pt x="1442" y="708"/>
                    </a:lnTo>
                    <a:lnTo>
                      <a:pt x="1331" y="778"/>
                    </a:lnTo>
                    <a:lnTo>
                      <a:pt x="1225" y="855"/>
                    </a:lnTo>
                    <a:lnTo>
                      <a:pt x="1124" y="939"/>
                    </a:lnTo>
                    <a:lnTo>
                      <a:pt x="1029" y="1029"/>
                    </a:lnTo>
                    <a:lnTo>
                      <a:pt x="939" y="1124"/>
                    </a:lnTo>
                    <a:lnTo>
                      <a:pt x="855" y="1225"/>
                    </a:lnTo>
                    <a:lnTo>
                      <a:pt x="778" y="1331"/>
                    </a:lnTo>
                    <a:lnTo>
                      <a:pt x="708" y="1442"/>
                    </a:lnTo>
                    <a:lnTo>
                      <a:pt x="643" y="1558"/>
                    </a:lnTo>
                    <a:lnTo>
                      <a:pt x="587" y="1678"/>
                    </a:lnTo>
                    <a:lnTo>
                      <a:pt x="539" y="1802"/>
                    </a:lnTo>
                    <a:lnTo>
                      <a:pt x="498" y="1930"/>
                    </a:lnTo>
                    <a:lnTo>
                      <a:pt x="466" y="2062"/>
                    </a:lnTo>
                    <a:lnTo>
                      <a:pt x="442" y="2195"/>
                    </a:lnTo>
                    <a:lnTo>
                      <a:pt x="0" y="2195"/>
                    </a:lnTo>
                    <a:lnTo>
                      <a:pt x="20" y="2057"/>
                    </a:lnTo>
                    <a:lnTo>
                      <a:pt x="48" y="1920"/>
                    </a:lnTo>
                    <a:lnTo>
                      <a:pt x="83" y="1787"/>
                    </a:lnTo>
                    <a:lnTo>
                      <a:pt x="126" y="1655"/>
                    </a:lnTo>
                    <a:lnTo>
                      <a:pt x="175" y="1525"/>
                    </a:lnTo>
                    <a:lnTo>
                      <a:pt x="233" y="1399"/>
                    </a:lnTo>
                    <a:lnTo>
                      <a:pt x="296" y="1277"/>
                    </a:lnTo>
                    <a:lnTo>
                      <a:pt x="368" y="1157"/>
                    </a:lnTo>
                    <a:lnTo>
                      <a:pt x="445" y="1041"/>
                    </a:lnTo>
                    <a:lnTo>
                      <a:pt x="529" y="929"/>
                    </a:lnTo>
                    <a:lnTo>
                      <a:pt x="620" y="821"/>
                    </a:lnTo>
                    <a:lnTo>
                      <a:pt x="719" y="719"/>
                    </a:lnTo>
                    <a:lnTo>
                      <a:pt x="821" y="620"/>
                    </a:lnTo>
                    <a:lnTo>
                      <a:pt x="929" y="529"/>
                    </a:lnTo>
                    <a:lnTo>
                      <a:pt x="1041" y="445"/>
                    </a:lnTo>
                    <a:lnTo>
                      <a:pt x="1157" y="368"/>
                    </a:lnTo>
                    <a:lnTo>
                      <a:pt x="1277" y="296"/>
                    </a:lnTo>
                    <a:lnTo>
                      <a:pt x="1399" y="233"/>
                    </a:lnTo>
                    <a:lnTo>
                      <a:pt x="1525" y="175"/>
                    </a:lnTo>
                    <a:lnTo>
                      <a:pt x="1655" y="126"/>
                    </a:lnTo>
                    <a:lnTo>
                      <a:pt x="1787" y="83"/>
                    </a:lnTo>
                    <a:lnTo>
                      <a:pt x="1920" y="48"/>
                    </a:lnTo>
                    <a:lnTo>
                      <a:pt x="2057" y="20"/>
                    </a:lnTo>
                    <a:lnTo>
                      <a:pt x="2195" y="0"/>
                    </a:lnTo>
                    <a:close/>
                  </a:path>
                </a:pathLst>
              </a:custGeom>
              <a:grpFill/>
              <a:ln w="0">
                <a:noFill/>
                <a:prstDash val="solid"/>
                <a:round/>
              </a:ln>
            </p:spPr>
            <p:txBody>
              <a:bodyPr vert="horz" wrap="square" lIns="121920" tIns="60960" rIns="121920" bIns="60960" numCol="1" anchor="t" anchorCtr="0" compatLnSpc="1"/>
              <a:lstStyle/>
              <a:p>
                <a:endParaRPr lang="en-US" sz="2400">
                  <a:solidFill>
                    <a:schemeClr val="tx1">
                      <a:lumMod val="65000"/>
                      <a:lumOff val="35000"/>
                    </a:schemeClr>
                  </a:solidFill>
                </a:endParaRPr>
              </a:p>
            </p:txBody>
          </p:sp>
          <p:sp>
            <p:nvSpPr>
              <p:cNvPr id="115" name="Freeform 44"/>
              <p:cNvSpPr/>
              <p:nvPr/>
            </p:nvSpPr>
            <p:spPr bwMode="auto">
              <a:xfrm>
                <a:off x="17918113" y="5713413"/>
                <a:ext cx="1741488" cy="1741488"/>
              </a:xfrm>
              <a:custGeom>
                <a:avLst/>
                <a:gdLst>
                  <a:gd name="T0" fmla="*/ 1753 w 2195"/>
                  <a:gd name="T1" fmla="*/ 0 h 2195"/>
                  <a:gd name="T2" fmla="*/ 2195 w 2195"/>
                  <a:gd name="T3" fmla="*/ 0 h 2195"/>
                  <a:gd name="T4" fmla="*/ 2175 w 2195"/>
                  <a:gd name="T5" fmla="*/ 138 h 2195"/>
                  <a:gd name="T6" fmla="*/ 2147 w 2195"/>
                  <a:gd name="T7" fmla="*/ 275 h 2195"/>
                  <a:gd name="T8" fmla="*/ 2112 w 2195"/>
                  <a:gd name="T9" fmla="*/ 408 h 2195"/>
                  <a:gd name="T10" fmla="*/ 2069 w 2195"/>
                  <a:gd name="T11" fmla="*/ 540 h 2195"/>
                  <a:gd name="T12" fmla="*/ 2020 w 2195"/>
                  <a:gd name="T13" fmla="*/ 670 h 2195"/>
                  <a:gd name="T14" fmla="*/ 1962 w 2195"/>
                  <a:gd name="T15" fmla="*/ 796 h 2195"/>
                  <a:gd name="T16" fmla="*/ 1899 w 2195"/>
                  <a:gd name="T17" fmla="*/ 918 h 2195"/>
                  <a:gd name="T18" fmla="*/ 1827 w 2195"/>
                  <a:gd name="T19" fmla="*/ 1038 h 2195"/>
                  <a:gd name="T20" fmla="*/ 1750 w 2195"/>
                  <a:gd name="T21" fmla="*/ 1154 h 2195"/>
                  <a:gd name="T22" fmla="*/ 1666 w 2195"/>
                  <a:gd name="T23" fmla="*/ 1266 h 2195"/>
                  <a:gd name="T24" fmla="*/ 1575 w 2195"/>
                  <a:gd name="T25" fmla="*/ 1374 h 2195"/>
                  <a:gd name="T26" fmla="*/ 1476 w 2195"/>
                  <a:gd name="T27" fmla="*/ 1476 h 2195"/>
                  <a:gd name="T28" fmla="*/ 1374 w 2195"/>
                  <a:gd name="T29" fmla="*/ 1575 h 2195"/>
                  <a:gd name="T30" fmla="*/ 1266 w 2195"/>
                  <a:gd name="T31" fmla="*/ 1666 h 2195"/>
                  <a:gd name="T32" fmla="*/ 1154 w 2195"/>
                  <a:gd name="T33" fmla="*/ 1750 h 2195"/>
                  <a:gd name="T34" fmla="*/ 1038 w 2195"/>
                  <a:gd name="T35" fmla="*/ 1827 h 2195"/>
                  <a:gd name="T36" fmla="*/ 918 w 2195"/>
                  <a:gd name="T37" fmla="*/ 1899 h 2195"/>
                  <a:gd name="T38" fmla="*/ 796 w 2195"/>
                  <a:gd name="T39" fmla="*/ 1962 h 2195"/>
                  <a:gd name="T40" fmla="*/ 670 w 2195"/>
                  <a:gd name="T41" fmla="*/ 2020 h 2195"/>
                  <a:gd name="T42" fmla="*/ 540 w 2195"/>
                  <a:gd name="T43" fmla="*/ 2069 h 2195"/>
                  <a:gd name="T44" fmla="*/ 408 w 2195"/>
                  <a:gd name="T45" fmla="*/ 2112 h 2195"/>
                  <a:gd name="T46" fmla="*/ 275 w 2195"/>
                  <a:gd name="T47" fmla="*/ 2147 h 2195"/>
                  <a:gd name="T48" fmla="*/ 138 w 2195"/>
                  <a:gd name="T49" fmla="*/ 2175 h 2195"/>
                  <a:gd name="T50" fmla="*/ 0 w 2195"/>
                  <a:gd name="T51" fmla="*/ 2195 h 2195"/>
                  <a:gd name="T52" fmla="*/ 0 w 2195"/>
                  <a:gd name="T53" fmla="*/ 1753 h 2195"/>
                  <a:gd name="T54" fmla="*/ 133 w 2195"/>
                  <a:gd name="T55" fmla="*/ 1729 h 2195"/>
                  <a:gd name="T56" fmla="*/ 265 w 2195"/>
                  <a:gd name="T57" fmla="*/ 1697 h 2195"/>
                  <a:gd name="T58" fmla="*/ 393 w 2195"/>
                  <a:gd name="T59" fmla="*/ 1656 h 2195"/>
                  <a:gd name="T60" fmla="*/ 517 w 2195"/>
                  <a:gd name="T61" fmla="*/ 1608 h 2195"/>
                  <a:gd name="T62" fmla="*/ 637 w 2195"/>
                  <a:gd name="T63" fmla="*/ 1552 h 2195"/>
                  <a:gd name="T64" fmla="*/ 753 w 2195"/>
                  <a:gd name="T65" fmla="*/ 1487 h 2195"/>
                  <a:gd name="T66" fmla="*/ 864 w 2195"/>
                  <a:gd name="T67" fmla="*/ 1417 h 2195"/>
                  <a:gd name="T68" fmla="*/ 970 w 2195"/>
                  <a:gd name="T69" fmla="*/ 1340 h 2195"/>
                  <a:gd name="T70" fmla="*/ 1071 w 2195"/>
                  <a:gd name="T71" fmla="*/ 1256 h 2195"/>
                  <a:gd name="T72" fmla="*/ 1166 w 2195"/>
                  <a:gd name="T73" fmla="*/ 1166 h 2195"/>
                  <a:gd name="T74" fmla="*/ 1256 w 2195"/>
                  <a:gd name="T75" fmla="*/ 1071 h 2195"/>
                  <a:gd name="T76" fmla="*/ 1340 w 2195"/>
                  <a:gd name="T77" fmla="*/ 970 h 2195"/>
                  <a:gd name="T78" fmla="*/ 1417 w 2195"/>
                  <a:gd name="T79" fmla="*/ 864 h 2195"/>
                  <a:gd name="T80" fmla="*/ 1487 w 2195"/>
                  <a:gd name="T81" fmla="*/ 753 h 2195"/>
                  <a:gd name="T82" fmla="*/ 1552 w 2195"/>
                  <a:gd name="T83" fmla="*/ 637 h 2195"/>
                  <a:gd name="T84" fmla="*/ 1608 w 2195"/>
                  <a:gd name="T85" fmla="*/ 517 h 2195"/>
                  <a:gd name="T86" fmla="*/ 1656 w 2195"/>
                  <a:gd name="T87" fmla="*/ 393 h 2195"/>
                  <a:gd name="T88" fmla="*/ 1697 w 2195"/>
                  <a:gd name="T89" fmla="*/ 265 h 2195"/>
                  <a:gd name="T90" fmla="*/ 1729 w 2195"/>
                  <a:gd name="T91" fmla="*/ 133 h 2195"/>
                  <a:gd name="T92" fmla="*/ 1753 w 2195"/>
                  <a:gd name="T93" fmla="*/ 0 h 2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195" h="2195">
                    <a:moveTo>
                      <a:pt x="1753" y="0"/>
                    </a:moveTo>
                    <a:lnTo>
                      <a:pt x="2195" y="0"/>
                    </a:lnTo>
                    <a:lnTo>
                      <a:pt x="2175" y="138"/>
                    </a:lnTo>
                    <a:lnTo>
                      <a:pt x="2147" y="275"/>
                    </a:lnTo>
                    <a:lnTo>
                      <a:pt x="2112" y="408"/>
                    </a:lnTo>
                    <a:lnTo>
                      <a:pt x="2069" y="540"/>
                    </a:lnTo>
                    <a:lnTo>
                      <a:pt x="2020" y="670"/>
                    </a:lnTo>
                    <a:lnTo>
                      <a:pt x="1962" y="796"/>
                    </a:lnTo>
                    <a:lnTo>
                      <a:pt x="1899" y="918"/>
                    </a:lnTo>
                    <a:lnTo>
                      <a:pt x="1827" y="1038"/>
                    </a:lnTo>
                    <a:lnTo>
                      <a:pt x="1750" y="1154"/>
                    </a:lnTo>
                    <a:lnTo>
                      <a:pt x="1666" y="1266"/>
                    </a:lnTo>
                    <a:lnTo>
                      <a:pt x="1575" y="1374"/>
                    </a:lnTo>
                    <a:lnTo>
                      <a:pt x="1476" y="1476"/>
                    </a:lnTo>
                    <a:lnTo>
                      <a:pt x="1374" y="1575"/>
                    </a:lnTo>
                    <a:lnTo>
                      <a:pt x="1266" y="1666"/>
                    </a:lnTo>
                    <a:lnTo>
                      <a:pt x="1154" y="1750"/>
                    </a:lnTo>
                    <a:lnTo>
                      <a:pt x="1038" y="1827"/>
                    </a:lnTo>
                    <a:lnTo>
                      <a:pt x="918" y="1899"/>
                    </a:lnTo>
                    <a:lnTo>
                      <a:pt x="796" y="1962"/>
                    </a:lnTo>
                    <a:lnTo>
                      <a:pt x="670" y="2020"/>
                    </a:lnTo>
                    <a:lnTo>
                      <a:pt x="540" y="2069"/>
                    </a:lnTo>
                    <a:lnTo>
                      <a:pt x="408" y="2112"/>
                    </a:lnTo>
                    <a:lnTo>
                      <a:pt x="275" y="2147"/>
                    </a:lnTo>
                    <a:lnTo>
                      <a:pt x="138" y="2175"/>
                    </a:lnTo>
                    <a:lnTo>
                      <a:pt x="0" y="2195"/>
                    </a:lnTo>
                    <a:lnTo>
                      <a:pt x="0" y="1753"/>
                    </a:lnTo>
                    <a:lnTo>
                      <a:pt x="133" y="1729"/>
                    </a:lnTo>
                    <a:lnTo>
                      <a:pt x="265" y="1697"/>
                    </a:lnTo>
                    <a:lnTo>
                      <a:pt x="393" y="1656"/>
                    </a:lnTo>
                    <a:lnTo>
                      <a:pt x="517" y="1608"/>
                    </a:lnTo>
                    <a:lnTo>
                      <a:pt x="637" y="1552"/>
                    </a:lnTo>
                    <a:lnTo>
                      <a:pt x="753" y="1487"/>
                    </a:lnTo>
                    <a:lnTo>
                      <a:pt x="864" y="1417"/>
                    </a:lnTo>
                    <a:lnTo>
                      <a:pt x="970" y="1340"/>
                    </a:lnTo>
                    <a:lnTo>
                      <a:pt x="1071" y="1256"/>
                    </a:lnTo>
                    <a:lnTo>
                      <a:pt x="1166" y="1166"/>
                    </a:lnTo>
                    <a:lnTo>
                      <a:pt x="1256" y="1071"/>
                    </a:lnTo>
                    <a:lnTo>
                      <a:pt x="1340" y="970"/>
                    </a:lnTo>
                    <a:lnTo>
                      <a:pt x="1417" y="864"/>
                    </a:lnTo>
                    <a:lnTo>
                      <a:pt x="1487" y="753"/>
                    </a:lnTo>
                    <a:lnTo>
                      <a:pt x="1552" y="637"/>
                    </a:lnTo>
                    <a:lnTo>
                      <a:pt x="1608" y="517"/>
                    </a:lnTo>
                    <a:lnTo>
                      <a:pt x="1656" y="393"/>
                    </a:lnTo>
                    <a:lnTo>
                      <a:pt x="1697" y="265"/>
                    </a:lnTo>
                    <a:lnTo>
                      <a:pt x="1729" y="133"/>
                    </a:lnTo>
                    <a:lnTo>
                      <a:pt x="1753" y="0"/>
                    </a:lnTo>
                    <a:close/>
                  </a:path>
                </a:pathLst>
              </a:custGeom>
              <a:grpFill/>
              <a:ln w="0">
                <a:noFill/>
                <a:prstDash val="solid"/>
                <a:round/>
              </a:ln>
            </p:spPr>
            <p:txBody>
              <a:bodyPr vert="horz" wrap="square" lIns="121920" tIns="60960" rIns="121920" bIns="60960" numCol="1" anchor="t" anchorCtr="0" compatLnSpc="1"/>
              <a:lstStyle/>
              <a:p>
                <a:endParaRPr lang="en-US" sz="2400">
                  <a:solidFill>
                    <a:schemeClr val="tx1">
                      <a:lumMod val="65000"/>
                      <a:lumOff val="35000"/>
                    </a:schemeClr>
                  </a:solidFill>
                </a:endParaRPr>
              </a:p>
            </p:txBody>
          </p:sp>
          <p:sp>
            <p:nvSpPr>
              <p:cNvPr id="116" name="Freeform 45"/>
              <p:cNvSpPr/>
              <p:nvPr/>
            </p:nvSpPr>
            <p:spPr bwMode="auto">
              <a:xfrm>
                <a:off x="15697200" y="5713413"/>
                <a:ext cx="1741488" cy="1741488"/>
              </a:xfrm>
              <a:custGeom>
                <a:avLst/>
                <a:gdLst>
                  <a:gd name="T0" fmla="*/ 0 w 2195"/>
                  <a:gd name="T1" fmla="*/ 0 h 2195"/>
                  <a:gd name="T2" fmla="*/ 442 w 2195"/>
                  <a:gd name="T3" fmla="*/ 0 h 2195"/>
                  <a:gd name="T4" fmla="*/ 466 w 2195"/>
                  <a:gd name="T5" fmla="*/ 133 h 2195"/>
                  <a:gd name="T6" fmla="*/ 498 w 2195"/>
                  <a:gd name="T7" fmla="*/ 265 h 2195"/>
                  <a:gd name="T8" fmla="*/ 539 w 2195"/>
                  <a:gd name="T9" fmla="*/ 393 h 2195"/>
                  <a:gd name="T10" fmla="*/ 587 w 2195"/>
                  <a:gd name="T11" fmla="*/ 517 h 2195"/>
                  <a:gd name="T12" fmla="*/ 643 w 2195"/>
                  <a:gd name="T13" fmla="*/ 637 h 2195"/>
                  <a:gd name="T14" fmla="*/ 708 w 2195"/>
                  <a:gd name="T15" fmla="*/ 753 h 2195"/>
                  <a:gd name="T16" fmla="*/ 778 w 2195"/>
                  <a:gd name="T17" fmla="*/ 864 h 2195"/>
                  <a:gd name="T18" fmla="*/ 855 w 2195"/>
                  <a:gd name="T19" fmla="*/ 970 h 2195"/>
                  <a:gd name="T20" fmla="*/ 939 w 2195"/>
                  <a:gd name="T21" fmla="*/ 1071 h 2195"/>
                  <a:gd name="T22" fmla="*/ 1029 w 2195"/>
                  <a:gd name="T23" fmla="*/ 1166 h 2195"/>
                  <a:gd name="T24" fmla="*/ 1124 w 2195"/>
                  <a:gd name="T25" fmla="*/ 1256 h 2195"/>
                  <a:gd name="T26" fmla="*/ 1225 w 2195"/>
                  <a:gd name="T27" fmla="*/ 1340 h 2195"/>
                  <a:gd name="T28" fmla="*/ 1331 w 2195"/>
                  <a:gd name="T29" fmla="*/ 1417 h 2195"/>
                  <a:gd name="T30" fmla="*/ 1442 w 2195"/>
                  <a:gd name="T31" fmla="*/ 1487 h 2195"/>
                  <a:gd name="T32" fmla="*/ 1558 w 2195"/>
                  <a:gd name="T33" fmla="*/ 1552 h 2195"/>
                  <a:gd name="T34" fmla="*/ 1678 w 2195"/>
                  <a:gd name="T35" fmla="*/ 1608 h 2195"/>
                  <a:gd name="T36" fmla="*/ 1802 w 2195"/>
                  <a:gd name="T37" fmla="*/ 1656 h 2195"/>
                  <a:gd name="T38" fmla="*/ 1930 w 2195"/>
                  <a:gd name="T39" fmla="*/ 1697 h 2195"/>
                  <a:gd name="T40" fmla="*/ 2062 w 2195"/>
                  <a:gd name="T41" fmla="*/ 1729 h 2195"/>
                  <a:gd name="T42" fmla="*/ 2195 w 2195"/>
                  <a:gd name="T43" fmla="*/ 1753 h 2195"/>
                  <a:gd name="T44" fmla="*/ 2195 w 2195"/>
                  <a:gd name="T45" fmla="*/ 2195 h 2195"/>
                  <a:gd name="T46" fmla="*/ 2057 w 2195"/>
                  <a:gd name="T47" fmla="*/ 2175 h 2195"/>
                  <a:gd name="T48" fmla="*/ 1920 w 2195"/>
                  <a:gd name="T49" fmla="*/ 2147 h 2195"/>
                  <a:gd name="T50" fmla="*/ 1787 w 2195"/>
                  <a:gd name="T51" fmla="*/ 2112 h 2195"/>
                  <a:gd name="T52" fmla="*/ 1655 w 2195"/>
                  <a:gd name="T53" fmla="*/ 2069 h 2195"/>
                  <a:gd name="T54" fmla="*/ 1525 w 2195"/>
                  <a:gd name="T55" fmla="*/ 2020 h 2195"/>
                  <a:gd name="T56" fmla="*/ 1399 w 2195"/>
                  <a:gd name="T57" fmla="*/ 1962 h 2195"/>
                  <a:gd name="T58" fmla="*/ 1277 w 2195"/>
                  <a:gd name="T59" fmla="*/ 1899 h 2195"/>
                  <a:gd name="T60" fmla="*/ 1157 w 2195"/>
                  <a:gd name="T61" fmla="*/ 1827 h 2195"/>
                  <a:gd name="T62" fmla="*/ 1041 w 2195"/>
                  <a:gd name="T63" fmla="*/ 1750 h 2195"/>
                  <a:gd name="T64" fmla="*/ 929 w 2195"/>
                  <a:gd name="T65" fmla="*/ 1666 h 2195"/>
                  <a:gd name="T66" fmla="*/ 821 w 2195"/>
                  <a:gd name="T67" fmla="*/ 1575 h 2195"/>
                  <a:gd name="T68" fmla="*/ 719 w 2195"/>
                  <a:gd name="T69" fmla="*/ 1476 h 2195"/>
                  <a:gd name="T70" fmla="*/ 620 w 2195"/>
                  <a:gd name="T71" fmla="*/ 1374 h 2195"/>
                  <a:gd name="T72" fmla="*/ 529 w 2195"/>
                  <a:gd name="T73" fmla="*/ 1266 h 2195"/>
                  <a:gd name="T74" fmla="*/ 445 w 2195"/>
                  <a:gd name="T75" fmla="*/ 1154 h 2195"/>
                  <a:gd name="T76" fmla="*/ 368 w 2195"/>
                  <a:gd name="T77" fmla="*/ 1038 h 2195"/>
                  <a:gd name="T78" fmla="*/ 296 w 2195"/>
                  <a:gd name="T79" fmla="*/ 918 h 2195"/>
                  <a:gd name="T80" fmla="*/ 233 w 2195"/>
                  <a:gd name="T81" fmla="*/ 796 h 2195"/>
                  <a:gd name="T82" fmla="*/ 175 w 2195"/>
                  <a:gd name="T83" fmla="*/ 670 h 2195"/>
                  <a:gd name="T84" fmla="*/ 126 w 2195"/>
                  <a:gd name="T85" fmla="*/ 540 h 2195"/>
                  <a:gd name="T86" fmla="*/ 83 w 2195"/>
                  <a:gd name="T87" fmla="*/ 408 h 2195"/>
                  <a:gd name="T88" fmla="*/ 48 w 2195"/>
                  <a:gd name="T89" fmla="*/ 275 h 2195"/>
                  <a:gd name="T90" fmla="*/ 20 w 2195"/>
                  <a:gd name="T91" fmla="*/ 138 h 2195"/>
                  <a:gd name="T92" fmla="*/ 0 w 2195"/>
                  <a:gd name="T93" fmla="*/ 0 h 2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195" h="2195">
                    <a:moveTo>
                      <a:pt x="0" y="0"/>
                    </a:moveTo>
                    <a:lnTo>
                      <a:pt x="442" y="0"/>
                    </a:lnTo>
                    <a:lnTo>
                      <a:pt x="466" y="133"/>
                    </a:lnTo>
                    <a:lnTo>
                      <a:pt x="498" y="265"/>
                    </a:lnTo>
                    <a:lnTo>
                      <a:pt x="539" y="393"/>
                    </a:lnTo>
                    <a:lnTo>
                      <a:pt x="587" y="517"/>
                    </a:lnTo>
                    <a:lnTo>
                      <a:pt x="643" y="637"/>
                    </a:lnTo>
                    <a:lnTo>
                      <a:pt x="708" y="753"/>
                    </a:lnTo>
                    <a:lnTo>
                      <a:pt x="778" y="864"/>
                    </a:lnTo>
                    <a:lnTo>
                      <a:pt x="855" y="970"/>
                    </a:lnTo>
                    <a:lnTo>
                      <a:pt x="939" y="1071"/>
                    </a:lnTo>
                    <a:lnTo>
                      <a:pt x="1029" y="1166"/>
                    </a:lnTo>
                    <a:lnTo>
                      <a:pt x="1124" y="1256"/>
                    </a:lnTo>
                    <a:lnTo>
                      <a:pt x="1225" y="1340"/>
                    </a:lnTo>
                    <a:lnTo>
                      <a:pt x="1331" y="1417"/>
                    </a:lnTo>
                    <a:lnTo>
                      <a:pt x="1442" y="1487"/>
                    </a:lnTo>
                    <a:lnTo>
                      <a:pt x="1558" y="1552"/>
                    </a:lnTo>
                    <a:lnTo>
                      <a:pt x="1678" y="1608"/>
                    </a:lnTo>
                    <a:lnTo>
                      <a:pt x="1802" y="1656"/>
                    </a:lnTo>
                    <a:lnTo>
                      <a:pt x="1930" y="1697"/>
                    </a:lnTo>
                    <a:lnTo>
                      <a:pt x="2062" y="1729"/>
                    </a:lnTo>
                    <a:lnTo>
                      <a:pt x="2195" y="1753"/>
                    </a:lnTo>
                    <a:lnTo>
                      <a:pt x="2195" y="2195"/>
                    </a:lnTo>
                    <a:lnTo>
                      <a:pt x="2057" y="2175"/>
                    </a:lnTo>
                    <a:lnTo>
                      <a:pt x="1920" y="2147"/>
                    </a:lnTo>
                    <a:lnTo>
                      <a:pt x="1787" y="2112"/>
                    </a:lnTo>
                    <a:lnTo>
                      <a:pt x="1655" y="2069"/>
                    </a:lnTo>
                    <a:lnTo>
                      <a:pt x="1525" y="2020"/>
                    </a:lnTo>
                    <a:lnTo>
                      <a:pt x="1399" y="1962"/>
                    </a:lnTo>
                    <a:lnTo>
                      <a:pt x="1277" y="1899"/>
                    </a:lnTo>
                    <a:lnTo>
                      <a:pt x="1157" y="1827"/>
                    </a:lnTo>
                    <a:lnTo>
                      <a:pt x="1041" y="1750"/>
                    </a:lnTo>
                    <a:lnTo>
                      <a:pt x="929" y="1666"/>
                    </a:lnTo>
                    <a:lnTo>
                      <a:pt x="821" y="1575"/>
                    </a:lnTo>
                    <a:lnTo>
                      <a:pt x="719" y="1476"/>
                    </a:lnTo>
                    <a:lnTo>
                      <a:pt x="620" y="1374"/>
                    </a:lnTo>
                    <a:lnTo>
                      <a:pt x="529" y="1266"/>
                    </a:lnTo>
                    <a:lnTo>
                      <a:pt x="445" y="1154"/>
                    </a:lnTo>
                    <a:lnTo>
                      <a:pt x="368" y="1038"/>
                    </a:lnTo>
                    <a:lnTo>
                      <a:pt x="296" y="918"/>
                    </a:lnTo>
                    <a:lnTo>
                      <a:pt x="233" y="796"/>
                    </a:lnTo>
                    <a:lnTo>
                      <a:pt x="175" y="670"/>
                    </a:lnTo>
                    <a:lnTo>
                      <a:pt x="126" y="540"/>
                    </a:lnTo>
                    <a:lnTo>
                      <a:pt x="83" y="408"/>
                    </a:lnTo>
                    <a:lnTo>
                      <a:pt x="48" y="275"/>
                    </a:lnTo>
                    <a:lnTo>
                      <a:pt x="20" y="138"/>
                    </a:lnTo>
                    <a:lnTo>
                      <a:pt x="0" y="0"/>
                    </a:lnTo>
                    <a:close/>
                  </a:path>
                </a:pathLst>
              </a:custGeom>
              <a:grpFill/>
              <a:ln w="0">
                <a:noFill/>
                <a:prstDash val="solid"/>
                <a:round/>
              </a:ln>
            </p:spPr>
            <p:txBody>
              <a:bodyPr vert="horz" wrap="square" lIns="121920" tIns="60960" rIns="121920" bIns="60960" numCol="1" anchor="t" anchorCtr="0" compatLnSpc="1"/>
              <a:lstStyle/>
              <a:p>
                <a:endParaRPr lang="en-US" sz="2400">
                  <a:solidFill>
                    <a:schemeClr val="tx1">
                      <a:lumMod val="65000"/>
                      <a:lumOff val="35000"/>
                    </a:schemeClr>
                  </a:solidFill>
                </a:endParaRPr>
              </a:p>
            </p:txBody>
          </p:sp>
          <p:sp>
            <p:nvSpPr>
              <p:cNvPr id="117" name="Freeform 46"/>
              <p:cNvSpPr/>
              <p:nvPr/>
            </p:nvSpPr>
            <p:spPr bwMode="auto">
              <a:xfrm>
                <a:off x="16443325" y="4238625"/>
                <a:ext cx="995363" cy="995363"/>
              </a:xfrm>
              <a:custGeom>
                <a:avLst/>
                <a:gdLst>
                  <a:gd name="T0" fmla="*/ 1256 w 1256"/>
                  <a:gd name="T1" fmla="*/ 0 h 1256"/>
                  <a:gd name="T2" fmla="*/ 1256 w 1256"/>
                  <a:gd name="T3" fmla="*/ 450 h 1256"/>
                  <a:gd name="T4" fmla="*/ 1161 w 1256"/>
                  <a:gd name="T5" fmla="*/ 480 h 1256"/>
                  <a:gd name="T6" fmla="*/ 1068 w 1256"/>
                  <a:gd name="T7" fmla="*/ 519 h 1256"/>
                  <a:gd name="T8" fmla="*/ 981 w 1256"/>
                  <a:gd name="T9" fmla="*/ 565 h 1256"/>
                  <a:gd name="T10" fmla="*/ 897 w 1256"/>
                  <a:gd name="T11" fmla="*/ 619 h 1256"/>
                  <a:gd name="T12" fmla="*/ 819 w 1256"/>
                  <a:gd name="T13" fmla="*/ 680 h 1256"/>
                  <a:gd name="T14" fmla="*/ 746 w 1256"/>
                  <a:gd name="T15" fmla="*/ 746 h 1256"/>
                  <a:gd name="T16" fmla="*/ 680 w 1256"/>
                  <a:gd name="T17" fmla="*/ 819 h 1256"/>
                  <a:gd name="T18" fmla="*/ 619 w 1256"/>
                  <a:gd name="T19" fmla="*/ 897 h 1256"/>
                  <a:gd name="T20" fmla="*/ 565 w 1256"/>
                  <a:gd name="T21" fmla="*/ 981 h 1256"/>
                  <a:gd name="T22" fmla="*/ 519 w 1256"/>
                  <a:gd name="T23" fmla="*/ 1068 h 1256"/>
                  <a:gd name="T24" fmla="*/ 480 w 1256"/>
                  <a:gd name="T25" fmla="*/ 1161 h 1256"/>
                  <a:gd name="T26" fmla="*/ 450 w 1256"/>
                  <a:gd name="T27" fmla="*/ 1256 h 1256"/>
                  <a:gd name="T28" fmla="*/ 0 w 1256"/>
                  <a:gd name="T29" fmla="*/ 1256 h 1256"/>
                  <a:gd name="T30" fmla="*/ 28 w 1256"/>
                  <a:gd name="T31" fmla="*/ 1139 h 1256"/>
                  <a:gd name="T32" fmla="*/ 64 w 1256"/>
                  <a:gd name="T33" fmla="*/ 1026 h 1256"/>
                  <a:gd name="T34" fmla="*/ 108 w 1256"/>
                  <a:gd name="T35" fmla="*/ 916 h 1256"/>
                  <a:gd name="T36" fmla="*/ 159 w 1256"/>
                  <a:gd name="T37" fmla="*/ 810 h 1256"/>
                  <a:gd name="T38" fmla="*/ 218 w 1256"/>
                  <a:gd name="T39" fmla="*/ 710 h 1256"/>
                  <a:gd name="T40" fmla="*/ 285 w 1256"/>
                  <a:gd name="T41" fmla="*/ 613 h 1256"/>
                  <a:gd name="T42" fmla="*/ 357 w 1256"/>
                  <a:gd name="T43" fmla="*/ 522 h 1256"/>
                  <a:gd name="T44" fmla="*/ 438 w 1256"/>
                  <a:gd name="T45" fmla="*/ 438 h 1256"/>
                  <a:gd name="T46" fmla="*/ 522 w 1256"/>
                  <a:gd name="T47" fmla="*/ 357 h 1256"/>
                  <a:gd name="T48" fmla="*/ 613 w 1256"/>
                  <a:gd name="T49" fmla="*/ 285 h 1256"/>
                  <a:gd name="T50" fmla="*/ 710 w 1256"/>
                  <a:gd name="T51" fmla="*/ 218 h 1256"/>
                  <a:gd name="T52" fmla="*/ 810 w 1256"/>
                  <a:gd name="T53" fmla="*/ 159 h 1256"/>
                  <a:gd name="T54" fmla="*/ 916 w 1256"/>
                  <a:gd name="T55" fmla="*/ 108 h 1256"/>
                  <a:gd name="T56" fmla="*/ 1026 w 1256"/>
                  <a:gd name="T57" fmla="*/ 64 h 1256"/>
                  <a:gd name="T58" fmla="*/ 1139 w 1256"/>
                  <a:gd name="T59" fmla="*/ 28 h 1256"/>
                  <a:gd name="T60" fmla="*/ 1256 w 1256"/>
                  <a:gd name="T61" fmla="*/ 0 h 1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56" h="1256">
                    <a:moveTo>
                      <a:pt x="1256" y="0"/>
                    </a:moveTo>
                    <a:lnTo>
                      <a:pt x="1256" y="450"/>
                    </a:lnTo>
                    <a:lnTo>
                      <a:pt x="1161" y="480"/>
                    </a:lnTo>
                    <a:lnTo>
                      <a:pt x="1068" y="519"/>
                    </a:lnTo>
                    <a:lnTo>
                      <a:pt x="981" y="565"/>
                    </a:lnTo>
                    <a:lnTo>
                      <a:pt x="897" y="619"/>
                    </a:lnTo>
                    <a:lnTo>
                      <a:pt x="819" y="680"/>
                    </a:lnTo>
                    <a:lnTo>
                      <a:pt x="746" y="746"/>
                    </a:lnTo>
                    <a:lnTo>
                      <a:pt x="680" y="819"/>
                    </a:lnTo>
                    <a:lnTo>
                      <a:pt x="619" y="897"/>
                    </a:lnTo>
                    <a:lnTo>
                      <a:pt x="565" y="981"/>
                    </a:lnTo>
                    <a:lnTo>
                      <a:pt x="519" y="1068"/>
                    </a:lnTo>
                    <a:lnTo>
                      <a:pt x="480" y="1161"/>
                    </a:lnTo>
                    <a:lnTo>
                      <a:pt x="450" y="1256"/>
                    </a:lnTo>
                    <a:lnTo>
                      <a:pt x="0" y="1256"/>
                    </a:lnTo>
                    <a:lnTo>
                      <a:pt x="28" y="1139"/>
                    </a:lnTo>
                    <a:lnTo>
                      <a:pt x="64" y="1026"/>
                    </a:lnTo>
                    <a:lnTo>
                      <a:pt x="108" y="916"/>
                    </a:lnTo>
                    <a:lnTo>
                      <a:pt x="159" y="810"/>
                    </a:lnTo>
                    <a:lnTo>
                      <a:pt x="218" y="710"/>
                    </a:lnTo>
                    <a:lnTo>
                      <a:pt x="285" y="613"/>
                    </a:lnTo>
                    <a:lnTo>
                      <a:pt x="357" y="522"/>
                    </a:lnTo>
                    <a:lnTo>
                      <a:pt x="438" y="438"/>
                    </a:lnTo>
                    <a:lnTo>
                      <a:pt x="522" y="357"/>
                    </a:lnTo>
                    <a:lnTo>
                      <a:pt x="613" y="285"/>
                    </a:lnTo>
                    <a:lnTo>
                      <a:pt x="710" y="218"/>
                    </a:lnTo>
                    <a:lnTo>
                      <a:pt x="810" y="159"/>
                    </a:lnTo>
                    <a:lnTo>
                      <a:pt x="916" y="108"/>
                    </a:lnTo>
                    <a:lnTo>
                      <a:pt x="1026" y="64"/>
                    </a:lnTo>
                    <a:lnTo>
                      <a:pt x="1139" y="28"/>
                    </a:lnTo>
                    <a:lnTo>
                      <a:pt x="1256" y="0"/>
                    </a:lnTo>
                    <a:close/>
                  </a:path>
                </a:pathLst>
              </a:custGeom>
              <a:grpFill/>
              <a:ln w="0">
                <a:noFill/>
                <a:prstDash val="solid"/>
                <a:round/>
              </a:ln>
            </p:spPr>
            <p:txBody>
              <a:bodyPr vert="horz" wrap="square" lIns="121920" tIns="60960" rIns="121920" bIns="60960" numCol="1" anchor="t" anchorCtr="0" compatLnSpc="1"/>
              <a:lstStyle/>
              <a:p>
                <a:endParaRPr lang="en-US" sz="2400">
                  <a:solidFill>
                    <a:schemeClr val="tx1">
                      <a:lumMod val="65000"/>
                      <a:lumOff val="35000"/>
                    </a:schemeClr>
                  </a:solidFill>
                </a:endParaRPr>
              </a:p>
            </p:txBody>
          </p:sp>
          <p:sp>
            <p:nvSpPr>
              <p:cNvPr id="118" name="Freeform 47"/>
              <p:cNvSpPr/>
              <p:nvPr/>
            </p:nvSpPr>
            <p:spPr bwMode="auto">
              <a:xfrm>
                <a:off x="16443325" y="5713413"/>
                <a:ext cx="995363" cy="995363"/>
              </a:xfrm>
              <a:custGeom>
                <a:avLst/>
                <a:gdLst>
                  <a:gd name="T0" fmla="*/ 0 w 1256"/>
                  <a:gd name="T1" fmla="*/ 0 h 1256"/>
                  <a:gd name="T2" fmla="*/ 450 w 1256"/>
                  <a:gd name="T3" fmla="*/ 0 h 1256"/>
                  <a:gd name="T4" fmla="*/ 480 w 1256"/>
                  <a:gd name="T5" fmla="*/ 95 h 1256"/>
                  <a:gd name="T6" fmla="*/ 519 w 1256"/>
                  <a:gd name="T7" fmla="*/ 188 h 1256"/>
                  <a:gd name="T8" fmla="*/ 565 w 1256"/>
                  <a:gd name="T9" fmla="*/ 275 h 1256"/>
                  <a:gd name="T10" fmla="*/ 619 w 1256"/>
                  <a:gd name="T11" fmla="*/ 359 h 1256"/>
                  <a:gd name="T12" fmla="*/ 680 w 1256"/>
                  <a:gd name="T13" fmla="*/ 437 h 1256"/>
                  <a:gd name="T14" fmla="*/ 746 w 1256"/>
                  <a:gd name="T15" fmla="*/ 510 h 1256"/>
                  <a:gd name="T16" fmla="*/ 819 w 1256"/>
                  <a:gd name="T17" fmla="*/ 576 h 1256"/>
                  <a:gd name="T18" fmla="*/ 897 w 1256"/>
                  <a:gd name="T19" fmla="*/ 637 h 1256"/>
                  <a:gd name="T20" fmla="*/ 981 w 1256"/>
                  <a:gd name="T21" fmla="*/ 691 h 1256"/>
                  <a:gd name="T22" fmla="*/ 1068 w 1256"/>
                  <a:gd name="T23" fmla="*/ 737 h 1256"/>
                  <a:gd name="T24" fmla="*/ 1161 w 1256"/>
                  <a:gd name="T25" fmla="*/ 776 h 1256"/>
                  <a:gd name="T26" fmla="*/ 1256 w 1256"/>
                  <a:gd name="T27" fmla="*/ 806 h 1256"/>
                  <a:gd name="T28" fmla="*/ 1256 w 1256"/>
                  <a:gd name="T29" fmla="*/ 1256 h 1256"/>
                  <a:gd name="T30" fmla="*/ 1139 w 1256"/>
                  <a:gd name="T31" fmla="*/ 1228 h 1256"/>
                  <a:gd name="T32" fmla="*/ 1026 w 1256"/>
                  <a:gd name="T33" fmla="*/ 1192 h 1256"/>
                  <a:gd name="T34" fmla="*/ 916 w 1256"/>
                  <a:gd name="T35" fmla="*/ 1148 h 1256"/>
                  <a:gd name="T36" fmla="*/ 810 w 1256"/>
                  <a:gd name="T37" fmla="*/ 1097 h 1256"/>
                  <a:gd name="T38" fmla="*/ 710 w 1256"/>
                  <a:gd name="T39" fmla="*/ 1038 h 1256"/>
                  <a:gd name="T40" fmla="*/ 613 w 1256"/>
                  <a:gd name="T41" fmla="*/ 971 h 1256"/>
                  <a:gd name="T42" fmla="*/ 522 w 1256"/>
                  <a:gd name="T43" fmla="*/ 899 h 1256"/>
                  <a:gd name="T44" fmla="*/ 438 w 1256"/>
                  <a:gd name="T45" fmla="*/ 818 h 1256"/>
                  <a:gd name="T46" fmla="*/ 357 w 1256"/>
                  <a:gd name="T47" fmla="*/ 734 h 1256"/>
                  <a:gd name="T48" fmla="*/ 285 w 1256"/>
                  <a:gd name="T49" fmla="*/ 643 h 1256"/>
                  <a:gd name="T50" fmla="*/ 218 w 1256"/>
                  <a:gd name="T51" fmla="*/ 546 h 1256"/>
                  <a:gd name="T52" fmla="*/ 159 w 1256"/>
                  <a:gd name="T53" fmla="*/ 446 h 1256"/>
                  <a:gd name="T54" fmla="*/ 108 w 1256"/>
                  <a:gd name="T55" fmla="*/ 340 h 1256"/>
                  <a:gd name="T56" fmla="*/ 64 w 1256"/>
                  <a:gd name="T57" fmla="*/ 230 h 1256"/>
                  <a:gd name="T58" fmla="*/ 28 w 1256"/>
                  <a:gd name="T59" fmla="*/ 117 h 1256"/>
                  <a:gd name="T60" fmla="*/ 0 w 1256"/>
                  <a:gd name="T61" fmla="*/ 0 h 1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56" h="1256">
                    <a:moveTo>
                      <a:pt x="0" y="0"/>
                    </a:moveTo>
                    <a:lnTo>
                      <a:pt x="450" y="0"/>
                    </a:lnTo>
                    <a:lnTo>
                      <a:pt x="480" y="95"/>
                    </a:lnTo>
                    <a:lnTo>
                      <a:pt x="519" y="188"/>
                    </a:lnTo>
                    <a:lnTo>
                      <a:pt x="565" y="275"/>
                    </a:lnTo>
                    <a:lnTo>
                      <a:pt x="619" y="359"/>
                    </a:lnTo>
                    <a:lnTo>
                      <a:pt x="680" y="437"/>
                    </a:lnTo>
                    <a:lnTo>
                      <a:pt x="746" y="510"/>
                    </a:lnTo>
                    <a:lnTo>
                      <a:pt x="819" y="576"/>
                    </a:lnTo>
                    <a:lnTo>
                      <a:pt x="897" y="637"/>
                    </a:lnTo>
                    <a:lnTo>
                      <a:pt x="981" y="691"/>
                    </a:lnTo>
                    <a:lnTo>
                      <a:pt x="1068" y="737"/>
                    </a:lnTo>
                    <a:lnTo>
                      <a:pt x="1161" y="776"/>
                    </a:lnTo>
                    <a:lnTo>
                      <a:pt x="1256" y="806"/>
                    </a:lnTo>
                    <a:lnTo>
                      <a:pt x="1256" y="1256"/>
                    </a:lnTo>
                    <a:lnTo>
                      <a:pt x="1139" y="1228"/>
                    </a:lnTo>
                    <a:lnTo>
                      <a:pt x="1026" y="1192"/>
                    </a:lnTo>
                    <a:lnTo>
                      <a:pt x="916" y="1148"/>
                    </a:lnTo>
                    <a:lnTo>
                      <a:pt x="810" y="1097"/>
                    </a:lnTo>
                    <a:lnTo>
                      <a:pt x="710" y="1038"/>
                    </a:lnTo>
                    <a:lnTo>
                      <a:pt x="613" y="971"/>
                    </a:lnTo>
                    <a:lnTo>
                      <a:pt x="522" y="899"/>
                    </a:lnTo>
                    <a:lnTo>
                      <a:pt x="438" y="818"/>
                    </a:lnTo>
                    <a:lnTo>
                      <a:pt x="357" y="734"/>
                    </a:lnTo>
                    <a:lnTo>
                      <a:pt x="285" y="643"/>
                    </a:lnTo>
                    <a:lnTo>
                      <a:pt x="218" y="546"/>
                    </a:lnTo>
                    <a:lnTo>
                      <a:pt x="159" y="446"/>
                    </a:lnTo>
                    <a:lnTo>
                      <a:pt x="108" y="340"/>
                    </a:lnTo>
                    <a:lnTo>
                      <a:pt x="64" y="230"/>
                    </a:lnTo>
                    <a:lnTo>
                      <a:pt x="28" y="117"/>
                    </a:lnTo>
                    <a:lnTo>
                      <a:pt x="0" y="0"/>
                    </a:lnTo>
                    <a:close/>
                  </a:path>
                </a:pathLst>
              </a:custGeom>
              <a:grpFill/>
              <a:ln w="0">
                <a:noFill/>
                <a:prstDash val="solid"/>
                <a:round/>
              </a:ln>
            </p:spPr>
            <p:txBody>
              <a:bodyPr vert="horz" wrap="square" lIns="121920" tIns="60960" rIns="121920" bIns="60960" numCol="1" anchor="t" anchorCtr="0" compatLnSpc="1"/>
              <a:lstStyle/>
              <a:p>
                <a:endParaRPr lang="en-US" sz="2400">
                  <a:solidFill>
                    <a:schemeClr val="tx1">
                      <a:lumMod val="65000"/>
                      <a:lumOff val="35000"/>
                    </a:schemeClr>
                  </a:solidFill>
                </a:endParaRPr>
              </a:p>
            </p:txBody>
          </p:sp>
          <p:sp>
            <p:nvSpPr>
              <p:cNvPr id="119" name="Freeform 48"/>
              <p:cNvSpPr/>
              <p:nvPr/>
            </p:nvSpPr>
            <p:spPr bwMode="auto">
              <a:xfrm>
                <a:off x="17918113" y="5713413"/>
                <a:ext cx="995363" cy="995363"/>
              </a:xfrm>
              <a:custGeom>
                <a:avLst/>
                <a:gdLst>
                  <a:gd name="T0" fmla="*/ 806 w 1256"/>
                  <a:gd name="T1" fmla="*/ 0 h 1256"/>
                  <a:gd name="T2" fmla="*/ 1256 w 1256"/>
                  <a:gd name="T3" fmla="*/ 0 h 1256"/>
                  <a:gd name="T4" fmla="*/ 1228 w 1256"/>
                  <a:gd name="T5" fmla="*/ 117 h 1256"/>
                  <a:gd name="T6" fmla="*/ 1192 w 1256"/>
                  <a:gd name="T7" fmla="*/ 230 h 1256"/>
                  <a:gd name="T8" fmla="*/ 1148 w 1256"/>
                  <a:gd name="T9" fmla="*/ 340 h 1256"/>
                  <a:gd name="T10" fmla="*/ 1097 w 1256"/>
                  <a:gd name="T11" fmla="*/ 446 h 1256"/>
                  <a:gd name="T12" fmla="*/ 1038 w 1256"/>
                  <a:gd name="T13" fmla="*/ 546 h 1256"/>
                  <a:gd name="T14" fmla="*/ 971 w 1256"/>
                  <a:gd name="T15" fmla="*/ 643 h 1256"/>
                  <a:gd name="T16" fmla="*/ 899 w 1256"/>
                  <a:gd name="T17" fmla="*/ 734 h 1256"/>
                  <a:gd name="T18" fmla="*/ 818 w 1256"/>
                  <a:gd name="T19" fmla="*/ 818 h 1256"/>
                  <a:gd name="T20" fmla="*/ 734 w 1256"/>
                  <a:gd name="T21" fmla="*/ 899 h 1256"/>
                  <a:gd name="T22" fmla="*/ 643 w 1256"/>
                  <a:gd name="T23" fmla="*/ 971 h 1256"/>
                  <a:gd name="T24" fmla="*/ 546 w 1256"/>
                  <a:gd name="T25" fmla="*/ 1038 h 1256"/>
                  <a:gd name="T26" fmla="*/ 446 w 1256"/>
                  <a:gd name="T27" fmla="*/ 1097 h 1256"/>
                  <a:gd name="T28" fmla="*/ 340 w 1256"/>
                  <a:gd name="T29" fmla="*/ 1148 h 1256"/>
                  <a:gd name="T30" fmla="*/ 230 w 1256"/>
                  <a:gd name="T31" fmla="*/ 1192 h 1256"/>
                  <a:gd name="T32" fmla="*/ 117 w 1256"/>
                  <a:gd name="T33" fmla="*/ 1228 h 1256"/>
                  <a:gd name="T34" fmla="*/ 0 w 1256"/>
                  <a:gd name="T35" fmla="*/ 1256 h 1256"/>
                  <a:gd name="T36" fmla="*/ 0 w 1256"/>
                  <a:gd name="T37" fmla="*/ 806 h 1256"/>
                  <a:gd name="T38" fmla="*/ 95 w 1256"/>
                  <a:gd name="T39" fmla="*/ 776 h 1256"/>
                  <a:gd name="T40" fmla="*/ 188 w 1256"/>
                  <a:gd name="T41" fmla="*/ 737 h 1256"/>
                  <a:gd name="T42" fmla="*/ 275 w 1256"/>
                  <a:gd name="T43" fmla="*/ 691 h 1256"/>
                  <a:gd name="T44" fmla="*/ 359 w 1256"/>
                  <a:gd name="T45" fmla="*/ 637 h 1256"/>
                  <a:gd name="T46" fmla="*/ 437 w 1256"/>
                  <a:gd name="T47" fmla="*/ 576 h 1256"/>
                  <a:gd name="T48" fmla="*/ 510 w 1256"/>
                  <a:gd name="T49" fmla="*/ 510 h 1256"/>
                  <a:gd name="T50" fmla="*/ 576 w 1256"/>
                  <a:gd name="T51" fmla="*/ 437 h 1256"/>
                  <a:gd name="T52" fmla="*/ 637 w 1256"/>
                  <a:gd name="T53" fmla="*/ 359 h 1256"/>
                  <a:gd name="T54" fmla="*/ 691 w 1256"/>
                  <a:gd name="T55" fmla="*/ 275 h 1256"/>
                  <a:gd name="T56" fmla="*/ 737 w 1256"/>
                  <a:gd name="T57" fmla="*/ 188 h 1256"/>
                  <a:gd name="T58" fmla="*/ 776 w 1256"/>
                  <a:gd name="T59" fmla="*/ 95 h 1256"/>
                  <a:gd name="T60" fmla="*/ 806 w 1256"/>
                  <a:gd name="T61" fmla="*/ 0 h 1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56" h="1256">
                    <a:moveTo>
                      <a:pt x="806" y="0"/>
                    </a:moveTo>
                    <a:lnTo>
                      <a:pt x="1256" y="0"/>
                    </a:lnTo>
                    <a:lnTo>
                      <a:pt x="1228" y="117"/>
                    </a:lnTo>
                    <a:lnTo>
                      <a:pt x="1192" y="230"/>
                    </a:lnTo>
                    <a:lnTo>
                      <a:pt x="1148" y="340"/>
                    </a:lnTo>
                    <a:lnTo>
                      <a:pt x="1097" y="446"/>
                    </a:lnTo>
                    <a:lnTo>
                      <a:pt x="1038" y="546"/>
                    </a:lnTo>
                    <a:lnTo>
                      <a:pt x="971" y="643"/>
                    </a:lnTo>
                    <a:lnTo>
                      <a:pt x="899" y="734"/>
                    </a:lnTo>
                    <a:lnTo>
                      <a:pt x="818" y="818"/>
                    </a:lnTo>
                    <a:lnTo>
                      <a:pt x="734" y="899"/>
                    </a:lnTo>
                    <a:lnTo>
                      <a:pt x="643" y="971"/>
                    </a:lnTo>
                    <a:lnTo>
                      <a:pt x="546" y="1038"/>
                    </a:lnTo>
                    <a:lnTo>
                      <a:pt x="446" y="1097"/>
                    </a:lnTo>
                    <a:lnTo>
                      <a:pt x="340" y="1148"/>
                    </a:lnTo>
                    <a:lnTo>
                      <a:pt x="230" y="1192"/>
                    </a:lnTo>
                    <a:lnTo>
                      <a:pt x="117" y="1228"/>
                    </a:lnTo>
                    <a:lnTo>
                      <a:pt x="0" y="1256"/>
                    </a:lnTo>
                    <a:lnTo>
                      <a:pt x="0" y="806"/>
                    </a:lnTo>
                    <a:lnTo>
                      <a:pt x="95" y="776"/>
                    </a:lnTo>
                    <a:lnTo>
                      <a:pt x="188" y="737"/>
                    </a:lnTo>
                    <a:lnTo>
                      <a:pt x="275" y="691"/>
                    </a:lnTo>
                    <a:lnTo>
                      <a:pt x="359" y="637"/>
                    </a:lnTo>
                    <a:lnTo>
                      <a:pt x="437" y="576"/>
                    </a:lnTo>
                    <a:lnTo>
                      <a:pt x="510" y="510"/>
                    </a:lnTo>
                    <a:lnTo>
                      <a:pt x="576" y="437"/>
                    </a:lnTo>
                    <a:lnTo>
                      <a:pt x="637" y="359"/>
                    </a:lnTo>
                    <a:lnTo>
                      <a:pt x="691" y="275"/>
                    </a:lnTo>
                    <a:lnTo>
                      <a:pt x="737" y="188"/>
                    </a:lnTo>
                    <a:lnTo>
                      <a:pt x="776" y="95"/>
                    </a:lnTo>
                    <a:lnTo>
                      <a:pt x="806" y="0"/>
                    </a:lnTo>
                    <a:close/>
                  </a:path>
                </a:pathLst>
              </a:custGeom>
              <a:grpFill/>
              <a:ln w="0">
                <a:noFill/>
                <a:prstDash val="solid"/>
                <a:round/>
              </a:ln>
            </p:spPr>
            <p:txBody>
              <a:bodyPr vert="horz" wrap="square" lIns="121920" tIns="60960" rIns="121920" bIns="60960" numCol="1" anchor="t" anchorCtr="0" compatLnSpc="1"/>
              <a:lstStyle/>
              <a:p>
                <a:endParaRPr lang="en-US" sz="2400">
                  <a:solidFill>
                    <a:schemeClr val="tx1">
                      <a:lumMod val="65000"/>
                      <a:lumOff val="35000"/>
                    </a:schemeClr>
                  </a:solidFill>
                </a:endParaRPr>
              </a:p>
            </p:txBody>
          </p:sp>
          <p:sp>
            <p:nvSpPr>
              <p:cNvPr id="120" name="Freeform 49"/>
              <p:cNvSpPr/>
              <p:nvPr/>
            </p:nvSpPr>
            <p:spPr bwMode="auto">
              <a:xfrm>
                <a:off x="17918113" y="4238625"/>
                <a:ext cx="995363" cy="995363"/>
              </a:xfrm>
              <a:custGeom>
                <a:avLst/>
                <a:gdLst>
                  <a:gd name="T0" fmla="*/ 0 w 1256"/>
                  <a:gd name="T1" fmla="*/ 0 h 1256"/>
                  <a:gd name="T2" fmla="*/ 117 w 1256"/>
                  <a:gd name="T3" fmla="*/ 28 h 1256"/>
                  <a:gd name="T4" fmla="*/ 230 w 1256"/>
                  <a:gd name="T5" fmla="*/ 64 h 1256"/>
                  <a:gd name="T6" fmla="*/ 340 w 1256"/>
                  <a:gd name="T7" fmla="*/ 108 h 1256"/>
                  <a:gd name="T8" fmla="*/ 446 w 1256"/>
                  <a:gd name="T9" fmla="*/ 159 h 1256"/>
                  <a:gd name="T10" fmla="*/ 546 w 1256"/>
                  <a:gd name="T11" fmla="*/ 218 h 1256"/>
                  <a:gd name="T12" fmla="*/ 643 w 1256"/>
                  <a:gd name="T13" fmla="*/ 285 h 1256"/>
                  <a:gd name="T14" fmla="*/ 734 w 1256"/>
                  <a:gd name="T15" fmla="*/ 357 h 1256"/>
                  <a:gd name="T16" fmla="*/ 818 w 1256"/>
                  <a:gd name="T17" fmla="*/ 438 h 1256"/>
                  <a:gd name="T18" fmla="*/ 899 w 1256"/>
                  <a:gd name="T19" fmla="*/ 522 h 1256"/>
                  <a:gd name="T20" fmla="*/ 971 w 1256"/>
                  <a:gd name="T21" fmla="*/ 613 h 1256"/>
                  <a:gd name="T22" fmla="*/ 1038 w 1256"/>
                  <a:gd name="T23" fmla="*/ 710 h 1256"/>
                  <a:gd name="T24" fmla="*/ 1097 w 1256"/>
                  <a:gd name="T25" fmla="*/ 810 h 1256"/>
                  <a:gd name="T26" fmla="*/ 1148 w 1256"/>
                  <a:gd name="T27" fmla="*/ 916 h 1256"/>
                  <a:gd name="T28" fmla="*/ 1192 w 1256"/>
                  <a:gd name="T29" fmla="*/ 1026 h 1256"/>
                  <a:gd name="T30" fmla="*/ 1228 w 1256"/>
                  <a:gd name="T31" fmla="*/ 1139 h 1256"/>
                  <a:gd name="T32" fmla="*/ 1256 w 1256"/>
                  <a:gd name="T33" fmla="*/ 1256 h 1256"/>
                  <a:gd name="T34" fmla="*/ 806 w 1256"/>
                  <a:gd name="T35" fmla="*/ 1256 h 1256"/>
                  <a:gd name="T36" fmla="*/ 776 w 1256"/>
                  <a:gd name="T37" fmla="*/ 1161 h 1256"/>
                  <a:gd name="T38" fmla="*/ 737 w 1256"/>
                  <a:gd name="T39" fmla="*/ 1068 h 1256"/>
                  <a:gd name="T40" fmla="*/ 691 w 1256"/>
                  <a:gd name="T41" fmla="*/ 981 h 1256"/>
                  <a:gd name="T42" fmla="*/ 637 w 1256"/>
                  <a:gd name="T43" fmla="*/ 897 h 1256"/>
                  <a:gd name="T44" fmla="*/ 576 w 1256"/>
                  <a:gd name="T45" fmla="*/ 819 h 1256"/>
                  <a:gd name="T46" fmla="*/ 510 w 1256"/>
                  <a:gd name="T47" fmla="*/ 746 h 1256"/>
                  <a:gd name="T48" fmla="*/ 437 w 1256"/>
                  <a:gd name="T49" fmla="*/ 680 h 1256"/>
                  <a:gd name="T50" fmla="*/ 359 w 1256"/>
                  <a:gd name="T51" fmla="*/ 619 h 1256"/>
                  <a:gd name="T52" fmla="*/ 275 w 1256"/>
                  <a:gd name="T53" fmla="*/ 565 h 1256"/>
                  <a:gd name="T54" fmla="*/ 188 w 1256"/>
                  <a:gd name="T55" fmla="*/ 519 h 1256"/>
                  <a:gd name="T56" fmla="*/ 95 w 1256"/>
                  <a:gd name="T57" fmla="*/ 480 h 1256"/>
                  <a:gd name="T58" fmla="*/ 0 w 1256"/>
                  <a:gd name="T59" fmla="*/ 450 h 1256"/>
                  <a:gd name="T60" fmla="*/ 0 w 1256"/>
                  <a:gd name="T61" fmla="*/ 0 h 1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56" h="1256">
                    <a:moveTo>
                      <a:pt x="0" y="0"/>
                    </a:moveTo>
                    <a:lnTo>
                      <a:pt x="117" y="28"/>
                    </a:lnTo>
                    <a:lnTo>
                      <a:pt x="230" y="64"/>
                    </a:lnTo>
                    <a:lnTo>
                      <a:pt x="340" y="108"/>
                    </a:lnTo>
                    <a:lnTo>
                      <a:pt x="446" y="159"/>
                    </a:lnTo>
                    <a:lnTo>
                      <a:pt x="546" y="218"/>
                    </a:lnTo>
                    <a:lnTo>
                      <a:pt x="643" y="285"/>
                    </a:lnTo>
                    <a:lnTo>
                      <a:pt x="734" y="357"/>
                    </a:lnTo>
                    <a:lnTo>
                      <a:pt x="818" y="438"/>
                    </a:lnTo>
                    <a:lnTo>
                      <a:pt x="899" y="522"/>
                    </a:lnTo>
                    <a:lnTo>
                      <a:pt x="971" y="613"/>
                    </a:lnTo>
                    <a:lnTo>
                      <a:pt x="1038" y="710"/>
                    </a:lnTo>
                    <a:lnTo>
                      <a:pt x="1097" y="810"/>
                    </a:lnTo>
                    <a:lnTo>
                      <a:pt x="1148" y="916"/>
                    </a:lnTo>
                    <a:lnTo>
                      <a:pt x="1192" y="1026"/>
                    </a:lnTo>
                    <a:lnTo>
                      <a:pt x="1228" y="1139"/>
                    </a:lnTo>
                    <a:lnTo>
                      <a:pt x="1256" y="1256"/>
                    </a:lnTo>
                    <a:lnTo>
                      <a:pt x="806" y="1256"/>
                    </a:lnTo>
                    <a:lnTo>
                      <a:pt x="776" y="1161"/>
                    </a:lnTo>
                    <a:lnTo>
                      <a:pt x="737" y="1068"/>
                    </a:lnTo>
                    <a:lnTo>
                      <a:pt x="691" y="981"/>
                    </a:lnTo>
                    <a:lnTo>
                      <a:pt x="637" y="897"/>
                    </a:lnTo>
                    <a:lnTo>
                      <a:pt x="576" y="819"/>
                    </a:lnTo>
                    <a:lnTo>
                      <a:pt x="510" y="746"/>
                    </a:lnTo>
                    <a:lnTo>
                      <a:pt x="437" y="680"/>
                    </a:lnTo>
                    <a:lnTo>
                      <a:pt x="359" y="619"/>
                    </a:lnTo>
                    <a:lnTo>
                      <a:pt x="275" y="565"/>
                    </a:lnTo>
                    <a:lnTo>
                      <a:pt x="188" y="519"/>
                    </a:lnTo>
                    <a:lnTo>
                      <a:pt x="95" y="480"/>
                    </a:lnTo>
                    <a:lnTo>
                      <a:pt x="0" y="450"/>
                    </a:lnTo>
                    <a:lnTo>
                      <a:pt x="0" y="0"/>
                    </a:lnTo>
                    <a:close/>
                  </a:path>
                </a:pathLst>
              </a:custGeom>
              <a:grpFill/>
              <a:ln w="0">
                <a:noFill/>
                <a:prstDash val="solid"/>
                <a:round/>
              </a:ln>
            </p:spPr>
            <p:txBody>
              <a:bodyPr vert="horz" wrap="square" lIns="121920" tIns="60960" rIns="121920" bIns="60960" numCol="1" anchor="t" anchorCtr="0" compatLnSpc="1"/>
              <a:lstStyle/>
              <a:p>
                <a:endParaRPr lang="en-US" sz="2400">
                  <a:solidFill>
                    <a:schemeClr val="tx1">
                      <a:lumMod val="65000"/>
                      <a:lumOff val="35000"/>
                    </a:schemeClr>
                  </a:solidFill>
                </a:endParaRPr>
              </a:p>
            </p:txBody>
          </p:sp>
          <p:sp>
            <p:nvSpPr>
              <p:cNvPr id="121" name="Freeform 50"/>
              <p:cNvSpPr/>
              <p:nvPr/>
            </p:nvSpPr>
            <p:spPr bwMode="auto">
              <a:xfrm>
                <a:off x="15697200" y="3492500"/>
                <a:ext cx="3962400" cy="3962400"/>
              </a:xfrm>
              <a:custGeom>
                <a:avLst/>
                <a:gdLst>
                  <a:gd name="T0" fmla="*/ 2373 w 4992"/>
                  <a:gd name="T1" fmla="*/ 0 h 4992"/>
                  <a:gd name="T2" fmla="*/ 2619 w 4992"/>
                  <a:gd name="T3" fmla="*/ 0 h 4992"/>
                  <a:gd name="T4" fmla="*/ 2619 w 4992"/>
                  <a:gd name="T5" fmla="*/ 1908 h 4992"/>
                  <a:gd name="T6" fmla="*/ 2687 w 4992"/>
                  <a:gd name="T7" fmla="*/ 1926 h 4992"/>
                  <a:gd name="T8" fmla="*/ 2752 w 4992"/>
                  <a:gd name="T9" fmla="*/ 1953 h 4992"/>
                  <a:gd name="T10" fmla="*/ 2812 w 4992"/>
                  <a:gd name="T11" fmla="*/ 1986 h 4992"/>
                  <a:gd name="T12" fmla="*/ 2870 w 4992"/>
                  <a:gd name="T13" fmla="*/ 2026 h 4992"/>
                  <a:gd name="T14" fmla="*/ 2921 w 4992"/>
                  <a:gd name="T15" fmla="*/ 2071 h 4992"/>
                  <a:gd name="T16" fmla="*/ 2966 w 4992"/>
                  <a:gd name="T17" fmla="*/ 2122 h 4992"/>
                  <a:gd name="T18" fmla="*/ 3006 w 4992"/>
                  <a:gd name="T19" fmla="*/ 2180 h 4992"/>
                  <a:gd name="T20" fmla="*/ 3039 w 4992"/>
                  <a:gd name="T21" fmla="*/ 2240 h 4992"/>
                  <a:gd name="T22" fmla="*/ 3066 w 4992"/>
                  <a:gd name="T23" fmla="*/ 2305 h 4992"/>
                  <a:gd name="T24" fmla="*/ 3084 w 4992"/>
                  <a:gd name="T25" fmla="*/ 2373 h 4992"/>
                  <a:gd name="T26" fmla="*/ 4992 w 4992"/>
                  <a:gd name="T27" fmla="*/ 2373 h 4992"/>
                  <a:gd name="T28" fmla="*/ 4992 w 4992"/>
                  <a:gd name="T29" fmla="*/ 2619 h 4992"/>
                  <a:gd name="T30" fmla="*/ 3084 w 4992"/>
                  <a:gd name="T31" fmla="*/ 2619 h 4992"/>
                  <a:gd name="T32" fmla="*/ 3066 w 4992"/>
                  <a:gd name="T33" fmla="*/ 2687 h 4992"/>
                  <a:gd name="T34" fmla="*/ 3039 w 4992"/>
                  <a:gd name="T35" fmla="*/ 2752 h 4992"/>
                  <a:gd name="T36" fmla="*/ 3006 w 4992"/>
                  <a:gd name="T37" fmla="*/ 2812 h 4992"/>
                  <a:gd name="T38" fmla="*/ 2966 w 4992"/>
                  <a:gd name="T39" fmla="*/ 2870 h 4992"/>
                  <a:gd name="T40" fmla="*/ 2921 w 4992"/>
                  <a:gd name="T41" fmla="*/ 2921 h 4992"/>
                  <a:gd name="T42" fmla="*/ 2870 w 4992"/>
                  <a:gd name="T43" fmla="*/ 2966 h 4992"/>
                  <a:gd name="T44" fmla="*/ 2812 w 4992"/>
                  <a:gd name="T45" fmla="*/ 3006 h 4992"/>
                  <a:gd name="T46" fmla="*/ 2752 w 4992"/>
                  <a:gd name="T47" fmla="*/ 3039 h 4992"/>
                  <a:gd name="T48" fmla="*/ 2687 w 4992"/>
                  <a:gd name="T49" fmla="*/ 3066 h 4992"/>
                  <a:gd name="T50" fmla="*/ 2619 w 4992"/>
                  <a:gd name="T51" fmla="*/ 3084 h 4992"/>
                  <a:gd name="T52" fmla="*/ 2619 w 4992"/>
                  <a:gd name="T53" fmla="*/ 4992 h 4992"/>
                  <a:gd name="T54" fmla="*/ 2373 w 4992"/>
                  <a:gd name="T55" fmla="*/ 4992 h 4992"/>
                  <a:gd name="T56" fmla="*/ 2373 w 4992"/>
                  <a:gd name="T57" fmla="*/ 3084 h 4992"/>
                  <a:gd name="T58" fmla="*/ 2305 w 4992"/>
                  <a:gd name="T59" fmla="*/ 3066 h 4992"/>
                  <a:gd name="T60" fmla="*/ 2240 w 4992"/>
                  <a:gd name="T61" fmla="*/ 3039 h 4992"/>
                  <a:gd name="T62" fmla="*/ 2180 w 4992"/>
                  <a:gd name="T63" fmla="*/ 3006 h 4992"/>
                  <a:gd name="T64" fmla="*/ 2122 w 4992"/>
                  <a:gd name="T65" fmla="*/ 2966 h 4992"/>
                  <a:gd name="T66" fmla="*/ 2071 w 4992"/>
                  <a:gd name="T67" fmla="*/ 2921 h 4992"/>
                  <a:gd name="T68" fmla="*/ 2026 w 4992"/>
                  <a:gd name="T69" fmla="*/ 2870 h 4992"/>
                  <a:gd name="T70" fmla="*/ 1986 w 4992"/>
                  <a:gd name="T71" fmla="*/ 2812 h 4992"/>
                  <a:gd name="T72" fmla="*/ 1953 w 4992"/>
                  <a:gd name="T73" fmla="*/ 2752 h 4992"/>
                  <a:gd name="T74" fmla="*/ 1926 w 4992"/>
                  <a:gd name="T75" fmla="*/ 2687 h 4992"/>
                  <a:gd name="T76" fmla="*/ 1908 w 4992"/>
                  <a:gd name="T77" fmla="*/ 2619 h 4992"/>
                  <a:gd name="T78" fmla="*/ 0 w 4992"/>
                  <a:gd name="T79" fmla="*/ 2619 h 4992"/>
                  <a:gd name="T80" fmla="*/ 0 w 4992"/>
                  <a:gd name="T81" fmla="*/ 2373 h 4992"/>
                  <a:gd name="T82" fmla="*/ 1908 w 4992"/>
                  <a:gd name="T83" fmla="*/ 2373 h 4992"/>
                  <a:gd name="T84" fmla="*/ 1926 w 4992"/>
                  <a:gd name="T85" fmla="*/ 2305 h 4992"/>
                  <a:gd name="T86" fmla="*/ 1953 w 4992"/>
                  <a:gd name="T87" fmla="*/ 2240 h 4992"/>
                  <a:gd name="T88" fmla="*/ 1986 w 4992"/>
                  <a:gd name="T89" fmla="*/ 2180 h 4992"/>
                  <a:gd name="T90" fmla="*/ 2026 w 4992"/>
                  <a:gd name="T91" fmla="*/ 2122 h 4992"/>
                  <a:gd name="T92" fmla="*/ 2071 w 4992"/>
                  <a:gd name="T93" fmla="*/ 2071 h 4992"/>
                  <a:gd name="T94" fmla="*/ 2122 w 4992"/>
                  <a:gd name="T95" fmla="*/ 2026 h 4992"/>
                  <a:gd name="T96" fmla="*/ 2180 w 4992"/>
                  <a:gd name="T97" fmla="*/ 1986 h 4992"/>
                  <a:gd name="T98" fmla="*/ 2240 w 4992"/>
                  <a:gd name="T99" fmla="*/ 1953 h 4992"/>
                  <a:gd name="T100" fmla="*/ 2305 w 4992"/>
                  <a:gd name="T101" fmla="*/ 1926 h 4992"/>
                  <a:gd name="T102" fmla="*/ 2373 w 4992"/>
                  <a:gd name="T103" fmla="*/ 1908 h 4992"/>
                  <a:gd name="T104" fmla="*/ 2373 w 4992"/>
                  <a:gd name="T105" fmla="*/ 0 h 49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92" h="4992">
                    <a:moveTo>
                      <a:pt x="2373" y="0"/>
                    </a:moveTo>
                    <a:lnTo>
                      <a:pt x="2619" y="0"/>
                    </a:lnTo>
                    <a:lnTo>
                      <a:pt x="2619" y="1908"/>
                    </a:lnTo>
                    <a:lnTo>
                      <a:pt x="2687" y="1926"/>
                    </a:lnTo>
                    <a:lnTo>
                      <a:pt x="2752" y="1953"/>
                    </a:lnTo>
                    <a:lnTo>
                      <a:pt x="2812" y="1986"/>
                    </a:lnTo>
                    <a:lnTo>
                      <a:pt x="2870" y="2026"/>
                    </a:lnTo>
                    <a:lnTo>
                      <a:pt x="2921" y="2071"/>
                    </a:lnTo>
                    <a:lnTo>
                      <a:pt x="2966" y="2122"/>
                    </a:lnTo>
                    <a:lnTo>
                      <a:pt x="3006" y="2180"/>
                    </a:lnTo>
                    <a:lnTo>
                      <a:pt x="3039" y="2240"/>
                    </a:lnTo>
                    <a:lnTo>
                      <a:pt x="3066" y="2305"/>
                    </a:lnTo>
                    <a:lnTo>
                      <a:pt x="3084" y="2373"/>
                    </a:lnTo>
                    <a:lnTo>
                      <a:pt x="4992" y="2373"/>
                    </a:lnTo>
                    <a:lnTo>
                      <a:pt x="4992" y="2619"/>
                    </a:lnTo>
                    <a:lnTo>
                      <a:pt x="3084" y="2619"/>
                    </a:lnTo>
                    <a:lnTo>
                      <a:pt x="3066" y="2687"/>
                    </a:lnTo>
                    <a:lnTo>
                      <a:pt x="3039" y="2752"/>
                    </a:lnTo>
                    <a:lnTo>
                      <a:pt x="3006" y="2812"/>
                    </a:lnTo>
                    <a:lnTo>
                      <a:pt x="2966" y="2870"/>
                    </a:lnTo>
                    <a:lnTo>
                      <a:pt x="2921" y="2921"/>
                    </a:lnTo>
                    <a:lnTo>
                      <a:pt x="2870" y="2966"/>
                    </a:lnTo>
                    <a:lnTo>
                      <a:pt x="2812" y="3006"/>
                    </a:lnTo>
                    <a:lnTo>
                      <a:pt x="2752" y="3039"/>
                    </a:lnTo>
                    <a:lnTo>
                      <a:pt x="2687" y="3066"/>
                    </a:lnTo>
                    <a:lnTo>
                      <a:pt x="2619" y="3084"/>
                    </a:lnTo>
                    <a:lnTo>
                      <a:pt x="2619" y="4992"/>
                    </a:lnTo>
                    <a:lnTo>
                      <a:pt x="2373" y="4992"/>
                    </a:lnTo>
                    <a:lnTo>
                      <a:pt x="2373" y="3084"/>
                    </a:lnTo>
                    <a:lnTo>
                      <a:pt x="2305" y="3066"/>
                    </a:lnTo>
                    <a:lnTo>
                      <a:pt x="2240" y="3039"/>
                    </a:lnTo>
                    <a:lnTo>
                      <a:pt x="2180" y="3006"/>
                    </a:lnTo>
                    <a:lnTo>
                      <a:pt x="2122" y="2966"/>
                    </a:lnTo>
                    <a:lnTo>
                      <a:pt x="2071" y="2921"/>
                    </a:lnTo>
                    <a:lnTo>
                      <a:pt x="2026" y="2870"/>
                    </a:lnTo>
                    <a:lnTo>
                      <a:pt x="1986" y="2812"/>
                    </a:lnTo>
                    <a:lnTo>
                      <a:pt x="1953" y="2752"/>
                    </a:lnTo>
                    <a:lnTo>
                      <a:pt x="1926" y="2687"/>
                    </a:lnTo>
                    <a:lnTo>
                      <a:pt x="1908" y="2619"/>
                    </a:lnTo>
                    <a:lnTo>
                      <a:pt x="0" y="2619"/>
                    </a:lnTo>
                    <a:lnTo>
                      <a:pt x="0" y="2373"/>
                    </a:lnTo>
                    <a:lnTo>
                      <a:pt x="1908" y="2373"/>
                    </a:lnTo>
                    <a:lnTo>
                      <a:pt x="1926" y="2305"/>
                    </a:lnTo>
                    <a:lnTo>
                      <a:pt x="1953" y="2240"/>
                    </a:lnTo>
                    <a:lnTo>
                      <a:pt x="1986" y="2180"/>
                    </a:lnTo>
                    <a:lnTo>
                      <a:pt x="2026" y="2122"/>
                    </a:lnTo>
                    <a:lnTo>
                      <a:pt x="2071" y="2071"/>
                    </a:lnTo>
                    <a:lnTo>
                      <a:pt x="2122" y="2026"/>
                    </a:lnTo>
                    <a:lnTo>
                      <a:pt x="2180" y="1986"/>
                    </a:lnTo>
                    <a:lnTo>
                      <a:pt x="2240" y="1953"/>
                    </a:lnTo>
                    <a:lnTo>
                      <a:pt x="2305" y="1926"/>
                    </a:lnTo>
                    <a:lnTo>
                      <a:pt x="2373" y="1908"/>
                    </a:lnTo>
                    <a:lnTo>
                      <a:pt x="2373" y="0"/>
                    </a:lnTo>
                    <a:close/>
                  </a:path>
                </a:pathLst>
              </a:custGeom>
              <a:grpFill/>
              <a:ln w="0">
                <a:noFill/>
                <a:prstDash val="solid"/>
                <a:round/>
              </a:ln>
            </p:spPr>
            <p:txBody>
              <a:bodyPr vert="horz" wrap="square" lIns="121920" tIns="60960" rIns="121920" bIns="60960" numCol="1" anchor="t" anchorCtr="0" compatLnSpc="1"/>
              <a:lstStyle/>
              <a:p>
                <a:endParaRPr lang="en-US" sz="2400">
                  <a:solidFill>
                    <a:schemeClr val="tx1">
                      <a:lumMod val="65000"/>
                      <a:lumOff val="35000"/>
                    </a:schemeClr>
                  </a:solidFill>
                </a:endParaRPr>
              </a:p>
            </p:txBody>
          </p:sp>
        </p:grpSp>
      </p:grpSp>
      <p:sp>
        <p:nvSpPr>
          <p:cNvPr id="26" name="文本框 12"/>
          <p:cNvSpPr/>
          <p:nvPr/>
        </p:nvSpPr>
        <p:spPr>
          <a:xfrm>
            <a:off x="1295400" y="3748405"/>
            <a:ext cx="2007235" cy="2130425"/>
          </a:xfrm>
          <a:prstGeom prst="rect">
            <a:avLst/>
          </a:prstGeom>
          <a:noFill/>
          <a:ln w="9525">
            <a:noFill/>
          </a:ln>
        </p:spPr>
        <p:txBody>
          <a:bodyPr wrap="square">
            <a:spAutoFit/>
          </a:bodyPr>
          <a:lstStyle/>
          <a:p>
            <a:pPr lvl="0" algn="ctr" eaLnBrk="1" hangingPunct="1">
              <a:lnSpc>
                <a:spcPct val="150000"/>
              </a:lnSpc>
            </a:pPr>
            <a:r>
              <a:rPr lang="en-US" altLang="zh-CN" b="1" dirty="0">
                <a:solidFill>
                  <a:srgbClr val="996633"/>
                </a:solidFill>
                <a:latin typeface="幼圆" panose="02010509060101010101" charset="-122"/>
                <a:ea typeface="幼圆" panose="02010509060101010101" charset="-122"/>
                <a:sym typeface="方正姚体" panose="02010601030101010101" pitchFamily="2" charset="-122"/>
              </a:rPr>
              <a:t> </a:t>
            </a:r>
            <a:r>
              <a:rPr lang="en-US" altLang="zh-CN" sz="1800" dirty="0">
                <a:solidFill>
                  <a:srgbClr val="D63850"/>
                </a:solidFill>
                <a:latin typeface="张海山草泥马体" panose="02000000000000000000" charset="-122"/>
                <a:ea typeface="张海山草泥马体" panose="02000000000000000000" charset="-122"/>
                <a:sym typeface="+mn-ea"/>
              </a:rPr>
              <a:t>添加标题</a:t>
            </a:r>
            <a:endParaRPr lang="en-US" altLang="zh-CN" sz="1800" b="1" dirty="0">
              <a:solidFill>
                <a:srgbClr val="D63850"/>
              </a:solidFill>
              <a:latin typeface="张海山草泥马体" panose="02000000000000000000" charset="-122"/>
              <a:ea typeface="张海山草泥马体" panose="02000000000000000000" charset="-122"/>
              <a:sym typeface="+mn-ea"/>
            </a:endParaRPr>
          </a:p>
          <a:p>
            <a:pPr lvl="0" algn="ctr" eaLnBrk="1" hangingPunct="1">
              <a:lnSpc>
                <a:spcPct val="90000"/>
              </a:lnSpc>
            </a:pPr>
            <a:r>
              <a:rPr lang="zh-CN" altLang="en-US" sz="1200" dirty="0">
                <a:solidFill>
                  <a:srgbClr val="D63850"/>
                </a:solidFill>
                <a:latin typeface="幼圆" panose="02010509060101010101" charset="-122"/>
                <a:ea typeface="幼圆" panose="02010509060101010101" charset="-122"/>
                <a:sym typeface="+mn-ea"/>
              </a:rPr>
              <a:t>Add title</a:t>
            </a:r>
          </a:p>
          <a:p>
            <a:pPr lvl="0" algn="ctr" eaLnBrk="1" hangingPunct="1">
              <a:lnSpc>
                <a:spcPct val="150000"/>
              </a:lnSpc>
            </a:pPr>
            <a:r>
              <a:rPr lang="zh-CN" altLang="en-US" sz="1600" b="1" dirty="0">
                <a:solidFill>
                  <a:srgbClr val="D63850"/>
                </a:solidFill>
                <a:latin typeface="张海山锐线体简" panose="02000000000000000000" charset="-122"/>
                <a:ea typeface="张海山锐线体简" panose="02000000000000000000" charset="-122"/>
                <a:sym typeface="+mn-ea"/>
              </a:rPr>
              <a:t>这里可以添加主要内容这里可以添加主要内容里可以添</a:t>
            </a:r>
          </a:p>
          <a:p>
            <a:pPr lvl="0" algn="ctr" eaLnBrk="1" hangingPunct="1">
              <a:lnSpc>
                <a:spcPct val="150000"/>
              </a:lnSpc>
            </a:pPr>
            <a:r>
              <a:rPr lang="zh-CN" altLang="en-US" sz="1600" b="1" dirty="0">
                <a:solidFill>
                  <a:srgbClr val="D63850"/>
                </a:solidFill>
                <a:latin typeface="张海山锐线体简" panose="02000000000000000000" charset="-122"/>
                <a:ea typeface="张海山锐线体简" panose="02000000000000000000" charset="-122"/>
                <a:sym typeface="+mn-ea"/>
              </a:rPr>
              <a:t>内容这里可以添加</a:t>
            </a:r>
          </a:p>
        </p:txBody>
      </p:sp>
      <p:sp>
        <p:nvSpPr>
          <p:cNvPr id="8" name="文本框 12"/>
          <p:cNvSpPr/>
          <p:nvPr/>
        </p:nvSpPr>
        <p:spPr>
          <a:xfrm>
            <a:off x="3828415" y="3706495"/>
            <a:ext cx="2007235" cy="2130425"/>
          </a:xfrm>
          <a:prstGeom prst="rect">
            <a:avLst/>
          </a:prstGeom>
          <a:noFill/>
          <a:ln w="9525">
            <a:noFill/>
          </a:ln>
        </p:spPr>
        <p:txBody>
          <a:bodyPr wrap="square">
            <a:spAutoFit/>
          </a:bodyPr>
          <a:lstStyle/>
          <a:p>
            <a:pPr lvl="0" algn="ctr" eaLnBrk="1" hangingPunct="1">
              <a:lnSpc>
                <a:spcPct val="150000"/>
              </a:lnSpc>
            </a:pPr>
            <a:r>
              <a:rPr lang="en-US" altLang="zh-CN" b="1" dirty="0">
                <a:solidFill>
                  <a:srgbClr val="996633"/>
                </a:solidFill>
                <a:latin typeface="幼圆" panose="02010509060101010101" charset="-122"/>
                <a:ea typeface="幼圆" panose="02010509060101010101" charset="-122"/>
                <a:sym typeface="方正姚体" panose="02010601030101010101" pitchFamily="2" charset="-122"/>
              </a:rPr>
              <a:t> </a:t>
            </a:r>
            <a:r>
              <a:rPr lang="en-US" altLang="zh-CN" sz="1800" dirty="0">
                <a:solidFill>
                  <a:srgbClr val="996633"/>
                </a:solidFill>
                <a:latin typeface="张海山草泥马体" panose="02000000000000000000" charset="-122"/>
                <a:ea typeface="张海山草泥马体" panose="02000000000000000000" charset="-122"/>
                <a:sym typeface="+mn-ea"/>
              </a:rPr>
              <a:t>添加标题</a:t>
            </a:r>
            <a:endParaRPr lang="en-US" altLang="zh-CN" sz="1800" b="1" dirty="0">
              <a:solidFill>
                <a:srgbClr val="996633"/>
              </a:solidFill>
              <a:latin typeface="张海山草泥马体" panose="02000000000000000000" charset="-122"/>
              <a:ea typeface="张海山草泥马体" panose="02000000000000000000" charset="-122"/>
              <a:sym typeface="+mn-ea"/>
            </a:endParaRPr>
          </a:p>
          <a:p>
            <a:pPr lvl="0" algn="ctr" eaLnBrk="1" hangingPunct="1">
              <a:lnSpc>
                <a:spcPct val="90000"/>
              </a:lnSpc>
            </a:pPr>
            <a:r>
              <a:rPr lang="zh-CN" altLang="en-US" sz="1200" dirty="0">
                <a:solidFill>
                  <a:srgbClr val="996633"/>
                </a:solidFill>
                <a:latin typeface="幼圆" panose="02010509060101010101" charset="-122"/>
                <a:ea typeface="幼圆" panose="02010509060101010101" charset="-122"/>
                <a:sym typeface="+mn-ea"/>
              </a:rPr>
              <a:t>Add title</a:t>
            </a:r>
          </a:p>
          <a:p>
            <a:pPr lvl="0" algn="ctr" eaLnBrk="1" hangingPunct="1">
              <a:lnSpc>
                <a:spcPct val="150000"/>
              </a:lnSpc>
            </a:pPr>
            <a:r>
              <a:rPr lang="zh-CN" altLang="en-US" sz="1600" b="1" dirty="0">
                <a:solidFill>
                  <a:srgbClr val="996633"/>
                </a:solidFill>
                <a:latin typeface="张海山锐线体简" panose="02000000000000000000" charset="-122"/>
                <a:ea typeface="张海山锐线体简" panose="02000000000000000000" charset="-122"/>
                <a:sym typeface="+mn-ea"/>
              </a:rPr>
              <a:t>这里可以添加主要内容这里可以添加主要内容里可以添</a:t>
            </a:r>
          </a:p>
          <a:p>
            <a:pPr lvl="0" algn="ctr" eaLnBrk="1" hangingPunct="1">
              <a:lnSpc>
                <a:spcPct val="150000"/>
              </a:lnSpc>
            </a:pPr>
            <a:r>
              <a:rPr lang="zh-CN" altLang="en-US" sz="1600" b="1" dirty="0">
                <a:solidFill>
                  <a:srgbClr val="996633"/>
                </a:solidFill>
                <a:latin typeface="张海山锐线体简" panose="02000000000000000000" charset="-122"/>
                <a:ea typeface="张海山锐线体简" panose="02000000000000000000" charset="-122"/>
                <a:sym typeface="+mn-ea"/>
              </a:rPr>
              <a:t>内容这里可以添加</a:t>
            </a:r>
          </a:p>
        </p:txBody>
      </p:sp>
      <p:sp>
        <p:nvSpPr>
          <p:cNvPr id="9" name="文本框 12"/>
          <p:cNvSpPr/>
          <p:nvPr/>
        </p:nvSpPr>
        <p:spPr>
          <a:xfrm>
            <a:off x="6506845" y="3706495"/>
            <a:ext cx="2007235" cy="2130425"/>
          </a:xfrm>
          <a:prstGeom prst="rect">
            <a:avLst/>
          </a:prstGeom>
          <a:noFill/>
          <a:ln w="9525">
            <a:noFill/>
          </a:ln>
        </p:spPr>
        <p:txBody>
          <a:bodyPr wrap="square">
            <a:spAutoFit/>
          </a:bodyPr>
          <a:lstStyle/>
          <a:p>
            <a:pPr lvl="0" algn="ctr" eaLnBrk="1" hangingPunct="1">
              <a:lnSpc>
                <a:spcPct val="150000"/>
              </a:lnSpc>
            </a:pPr>
            <a:r>
              <a:rPr lang="en-US" altLang="zh-CN" b="1" dirty="0">
                <a:solidFill>
                  <a:srgbClr val="996633"/>
                </a:solidFill>
                <a:latin typeface="幼圆" panose="02010509060101010101" charset="-122"/>
                <a:ea typeface="幼圆" panose="02010509060101010101" charset="-122"/>
                <a:sym typeface="方正姚体" panose="02010601030101010101" pitchFamily="2" charset="-122"/>
              </a:rPr>
              <a:t> </a:t>
            </a:r>
            <a:r>
              <a:rPr lang="en-US" altLang="zh-CN" sz="1800" dirty="0">
                <a:solidFill>
                  <a:srgbClr val="D63850"/>
                </a:solidFill>
                <a:latin typeface="张海山草泥马体" panose="02000000000000000000" charset="-122"/>
                <a:ea typeface="张海山草泥马体" panose="02000000000000000000" charset="-122"/>
                <a:sym typeface="+mn-ea"/>
              </a:rPr>
              <a:t>添加标题</a:t>
            </a:r>
            <a:endParaRPr lang="en-US" altLang="zh-CN" sz="1800" b="1" dirty="0">
              <a:solidFill>
                <a:srgbClr val="D63850"/>
              </a:solidFill>
              <a:latin typeface="张海山草泥马体" panose="02000000000000000000" charset="-122"/>
              <a:ea typeface="张海山草泥马体" panose="02000000000000000000" charset="-122"/>
              <a:sym typeface="+mn-ea"/>
            </a:endParaRPr>
          </a:p>
          <a:p>
            <a:pPr lvl="0" algn="ctr" eaLnBrk="1" hangingPunct="1">
              <a:lnSpc>
                <a:spcPct val="90000"/>
              </a:lnSpc>
            </a:pPr>
            <a:r>
              <a:rPr lang="zh-CN" altLang="en-US" sz="1200" dirty="0">
                <a:solidFill>
                  <a:srgbClr val="D63850"/>
                </a:solidFill>
                <a:latin typeface="幼圆" panose="02010509060101010101" charset="-122"/>
                <a:ea typeface="幼圆" panose="02010509060101010101" charset="-122"/>
                <a:sym typeface="+mn-ea"/>
              </a:rPr>
              <a:t>Add title</a:t>
            </a:r>
          </a:p>
          <a:p>
            <a:pPr lvl="0" algn="ctr" eaLnBrk="1" hangingPunct="1">
              <a:lnSpc>
                <a:spcPct val="150000"/>
              </a:lnSpc>
            </a:pPr>
            <a:r>
              <a:rPr lang="zh-CN" altLang="en-US" sz="1600" b="1" dirty="0">
                <a:solidFill>
                  <a:srgbClr val="D63850"/>
                </a:solidFill>
                <a:latin typeface="张海山锐线体简" panose="02000000000000000000" charset="-122"/>
                <a:ea typeface="张海山锐线体简" panose="02000000000000000000" charset="-122"/>
                <a:sym typeface="+mn-ea"/>
              </a:rPr>
              <a:t>这里可以添加主要内容这里可以添加主要内容里可以添</a:t>
            </a:r>
          </a:p>
          <a:p>
            <a:pPr lvl="0" algn="ctr" eaLnBrk="1" hangingPunct="1">
              <a:lnSpc>
                <a:spcPct val="150000"/>
              </a:lnSpc>
            </a:pPr>
            <a:r>
              <a:rPr lang="zh-CN" altLang="en-US" sz="1600" b="1" dirty="0">
                <a:solidFill>
                  <a:srgbClr val="D63850"/>
                </a:solidFill>
                <a:latin typeface="张海山锐线体简" panose="02000000000000000000" charset="-122"/>
                <a:ea typeface="张海山锐线体简" panose="02000000000000000000" charset="-122"/>
                <a:sym typeface="+mn-ea"/>
              </a:rPr>
              <a:t>内容这里可以添加</a:t>
            </a:r>
          </a:p>
        </p:txBody>
      </p:sp>
      <p:sp>
        <p:nvSpPr>
          <p:cNvPr id="10" name="文本框 12"/>
          <p:cNvSpPr/>
          <p:nvPr/>
        </p:nvSpPr>
        <p:spPr>
          <a:xfrm>
            <a:off x="8959850" y="3678555"/>
            <a:ext cx="2007235" cy="2130425"/>
          </a:xfrm>
          <a:prstGeom prst="rect">
            <a:avLst/>
          </a:prstGeom>
          <a:noFill/>
          <a:ln w="9525">
            <a:noFill/>
          </a:ln>
        </p:spPr>
        <p:txBody>
          <a:bodyPr wrap="square">
            <a:spAutoFit/>
          </a:bodyPr>
          <a:lstStyle/>
          <a:p>
            <a:pPr lvl="0" algn="ctr" eaLnBrk="1" hangingPunct="1">
              <a:lnSpc>
                <a:spcPct val="150000"/>
              </a:lnSpc>
            </a:pPr>
            <a:r>
              <a:rPr lang="en-US" altLang="zh-CN" b="1" dirty="0">
                <a:solidFill>
                  <a:srgbClr val="996633"/>
                </a:solidFill>
                <a:latin typeface="幼圆" panose="02010509060101010101" charset="-122"/>
                <a:ea typeface="幼圆" panose="02010509060101010101" charset="-122"/>
                <a:sym typeface="方正姚体" panose="02010601030101010101" pitchFamily="2" charset="-122"/>
              </a:rPr>
              <a:t> </a:t>
            </a:r>
            <a:r>
              <a:rPr lang="en-US" altLang="zh-CN" sz="1800" dirty="0">
                <a:solidFill>
                  <a:srgbClr val="996633"/>
                </a:solidFill>
                <a:latin typeface="张海山草泥马体" panose="02000000000000000000" charset="-122"/>
                <a:ea typeface="张海山草泥马体" panose="02000000000000000000" charset="-122"/>
                <a:sym typeface="+mn-ea"/>
              </a:rPr>
              <a:t>添加标题</a:t>
            </a:r>
            <a:endParaRPr lang="en-US" altLang="zh-CN" sz="1800" b="1" dirty="0">
              <a:solidFill>
                <a:srgbClr val="996633"/>
              </a:solidFill>
              <a:latin typeface="张海山草泥马体" panose="02000000000000000000" charset="-122"/>
              <a:ea typeface="张海山草泥马体" panose="02000000000000000000" charset="-122"/>
              <a:sym typeface="+mn-ea"/>
            </a:endParaRPr>
          </a:p>
          <a:p>
            <a:pPr lvl="0" algn="ctr" eaLnBrk="1" hangingPunct="1">
              <a:lnSpc>
                <a:spcPct val="90000"/>
              </a:lnSpc>
            </a:pPr>
            <a:r>
              <a:rPr lang="zh-CN" altLang="en-US" sz="1200" dirty="0">
                <a:solidFill>
                  <a:srgbClr val="996633"/>
                </a:solidFill>
                <a:latin typeface="幼圆" panose="02010509060101010101" charset="-122"/>
                <a:ea typeface="幼圆" panose="02010509060101010101" charset="-122"/>
                <a:sym typeface="+mn-ea"/>
              </a:rPr>
              <a:t>Add title</a:t>
            </a:r>
          </a:p>
          <a:p>
            <a:pPr lvl="0" algn="ctr" eaLnBrk="1" hangingPunct="1">
              <a:lnSpc>
                <a:spcPct val="150000"/>
              </a:lnSpc>
            </a:pPr>
            <a:r>
              <a:rPr lang="zh-CN" altLang="en-US" sz="1600" b="1" dirty="0">
                <a:solidFill>
                  <a:srgbClr val="996633"/>
                </a:solidFill>
                <a:latin typeface="张海山锐线体简" panose="02000000000000000000" charset="-122"/>
                <a:ea typeface="张海山锐线体简" panose="02000000000000000000" charset="-122"/>
                <a:sym typeface="+mn-ea"/>
              </a:rPr>
              <a:t>这里可以添加主要内容这里可以添加主要内容里可以添</a:t>
            </a:r>
          </a:p>
          <a:p>
            <a:pPr lvl="0" algn="ctr" eaLnBrk="1" hangingPunct="1">
              <a:lnSpc>
                <a:spcPct val="150000"/>
              </a:lnSpc>
            </a:pPr>
            <a:r>
              <a:rPr lang="zh-CN" altLang="en-US" sz="1600" b="1" dirty="0">
                <a:solidFill>
                  <a:srgbClr val="996633"/>
                </a:solidFill>
                <a:latin typeface="张海山锐线体简" panose="02000000000000000000" charset="-122"/>
                <a:ea typeface="张海山锐线体简" panose="02000000000000000000" charset="-122"/>
                <a:sym typeface="+mn-ea"/>
              </a:rPr>
              <a:t>内容这里可以添加</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24799" t="11172" r="24800" b="12167"/>
          <a:stretch>
            <a:fillRect/>
          </a:stretch>
        </p:blipFill>
        <p:spPr>
          <a:xfrm rot="17117585" flipV="1">
            <a:off x="-878840" y="-970915"/>
            <a:ext cx="2388870" cy="2044065"/>
          </a:xfrm>
          <a:prstGeom prst="rect">
            <a:avLst/>
          </a:prstGeom>
        </p:spPr>
      </p:pic>
      <p:grpSp>
        <p:nvGrpSpPr>
          <p:cNvPr id="6" name="组合 5"/>
          <p:cNvGrpSpPr/>
          <p:nvPr/>
        </p:nvGrpSpPr>
        <p:grpSpPr>
          <a:xfrm>
            <a:off x="1338580" y="408305"/>
            <a:ext cx="5168265" cy="1064895"/>
            <a:chOff x="2065" y="751"/>
            <a:chExt cx="8139" cy="1677"/>
          </a:xfrm>
        </p:grpSpPr>
        <p:sp>
          <p:nvSpPr>
            <p:cNvPr id="5" name="文本框 4"/>
            <p:cNvSpPr txBox="1"/>
            <p:nvPr/>
          </p:nvSpPr>
          <p:spPr>
            <a:xfrm>
              <a:off x="2204" y="751"/>
              <a:ext cx="3246" cy="624"/>
            </a:xfrm>
            <a:prstGeom prst="rect">
              <a:avLst/>
            </a:prstGeom>
            <a:noFill/>
          </p:spPr>
          <p:txBody>
            <a:bodyPr wrap="square" rtlCol="0">
              <a:spAutoFit/>
            </a:bodyPr>
            <a:lstStyle/>
            <a:p>
              <a:r>
                <a:rPr lang="en-US" altLang="zh-CN" sz="2000" b="1">
                  <a:solidFill>
                    <a:srgbClr val="D63850"/>
                  </a:solidFill>
                  <a:latin typeface="幼圆" panose="02010509060101010101" charset="-122"/>
                  <a:ea typeface="幼圆" panose="02010509060101010101" charset="-122"/>
                </a:rPr>
                <a:t>PART 4</a:t>
              </a:r>
            </a:p>
          </p:txBody>
        </p:sp>
        <p:sp>
          <p:nvSpPr>
            <p:cNvPr id="17" name="文本框 16"/>
            <p:cNvSpPr txBox="1"/>
            <p:nvPr/>
          </p:nvSpPr>
          <p:spPr>
            <a:xfrm>
              <a:off x="2065" y="1228"/>
              <a:ext cx="8139" cy="1200"/>
            </a:xfrm>
            <a:prstGeom prst="rect">
              <a:avLst/>
            </a:prstGeom>
            <a:noFill/>
          </p:spPr>
          <p:txBody>
            <a:bodyPr wrap="square" rtlCol="0">
              <a:spAutoFit/>
            </a:bodyPr>
            <a:lstStyle/>
            <a:p>
              <a:pPr algn="l"/>
              <a:r>
                <a:rPr lang="zh-CN" altLang="en-US" sz="2800">
                  <a:solidFill>
                    <a:srgbClr val="D63850"/>
                  </a:solidFill>
                  <a:latin typeface="幼圆" panose="02010509060101010101" charset="-122"/>
                  <a:ea typeface="幼圆" panose="02010509060101010101" charset="-122"/>
                </a:rPr>
                <a:t>点击此处添加标题</a:t>
              </a:r>
            </a:p>
            <a:p>
              <a:pPr algn="l"/>
              <a:r>
                <a:rPr lang="zh-CN" altLang="en-US" sz="1600" b="1" spc="300">
                  <a:solidFill>
                    <a:srgbClr val="D63850"/>
                  </a:solidFill>
                  <a:uFillTx/>
                  <a:latin typeface="幼圆" panose="02010509060101010101" charset="-122"/>
                  <a:ea typeface="幼圆" panose="02010509060101010101" charset="-122"/>
                </a:rPr>
                <a:t>Click here to add title</a:t>
              </a:r>
            </a:p>
          </p:txBody>
        </p:sp>
      </p:grpSp>
      <p:pic>
        <p:nvPicPr>
          <p:cNvPr id="7" name="图片 6"/>
          <p:cNvPicPr>
            <a:picLocks noChangeAspect="1"/>
          </p:cNvPicPr>
          <p:nvPr/>
        </p:nvPicPr>
        <p:blipFill rotWithShape="1">
          <a:blip r:embed="rId3" cstate="print">
            <a:lum bright="-6000" contrast="6000"/>
            <a:extLst>
              <a:ext uri="{28A0092B-C50C-407E-A947-70E740481C1C}">
                <a14:useLocalDpi xmlns:a14="http://schemas.microsoft.com/office/drawing/2010/main" val="0"/>
              </a:ext>
            </a:extLst>
          </a:blip>
          <a:srcRect l="17519" t="5199" r="17519" b="6193"/>
          <a:stretch>
            <a:fillRect/>
          </a:stretch>
        </p:blipFill>
        <p:spPr>
          <a:xfrm flipH="1">
            <a:off x="10574020" y="5619750"/>
            <a:ext cx="1466215" cy="1125220"/>
          </a:xfrm>
          <a:prstGeom prst="rect">
            <a:avLst/>
          </a:prstGeom>
        </p:spPr>
      </p:pic>
      <p:pic>
        <p:nvPicPr>
          <p:cNvPr id="3" name="图片 2"/>
          <p:cNvPicPr>
            <a:picLocks noChangeAspect="1"/>
          </p:cNvPicPr>
          <p:nvPr/>
        </p:nvPicPr>
        <p:blipFill rotWithShape="1">
          <a:blip r:embed="rId3" cstate="print">
            <a:lum bright="-6000" contrast="6000"/>
            <a:extLst>
              <a:ext uri="{28A0092B-C50C-407E-A947-70E740481C1C}">
                <a14:useLocalDpi xmlns:a14="http://schemas.microsoft.com/office/drawing/2010/main" val="0"/>
              </a:ext>
            </a:extLst>
          </a:blip>
          <a:srcRect l="17519" t="5199" r="17519" b="6193"/>
          <a:stretch>
            <a:fillRect/>
          </a:stretch>
        </p:blipFill>
        <p:spPr>
          <a:xfrm flipH="1">
            <a:off x="10559415" y="5619750"/>
            <a:ext cx="1466215" cy="1125220"/>
          </a:xfrm>
          <a:prstGeom prst="rect">
            <a:avLst/>
          </a:prstGeom>
        </p:spPr>
      </p:pic>
      <p:grpSp>
        <p:nvGrpSpPr>
          <p:cNvPr id="2" name="组合 1"/>
          <p:cNvGrpSpPr/>
          <p:nvPr/>
        </p:nvGrpSpPr>
        <p:grpSpPr>
          <a:xfrm>
            <a:off x="1149985" y="2160905"/>
            <a:ext cx="10059670" cy="2719070"/>
            <a:chOff x="1811" y="3403"/>
            <a:chExt cx="15842" cy="4282"/>
          </a:xfrm>
        </p:grpSpPr>
        <p:sp>
          <p:nvSpPr>
            <p:cNvPr id="79" name="Shape 111"/>
            <p:cNvSpPr/>
            <p:nvPr/>
          </p:nvSpPr>
          <p:spPr>
            <a:xfrm flipV="1">
              <a:off x="9574" y="3403"/>
              <a:ext cx="0" cy="518"/>
            </a:xfrm>
            <a:prstGeom prst="line">
              <a:avLst/>
            </a:prstGeom>
            <a:ln w="12700">
              <a:solidFill>
                <a:srgbClr val="996633"/>
              </a:solidFill>
              <a:miter lim="400000"/>
            </a:ln>
          </p:spPr>
          <p:txBody>
            <a:bodyPr lIns="25400" tIns="25400" rIns="25400" bIns="25400" anchor="ctr"/>
            <a:lstStyle/>
            <a:p>
              <a:pPr lvl="0"/>
              <a:endParaRPr sz="1750">
                <a:solidFill>
                  <a:schemeClr val="tx1">
                    <a:lumMod val="65000"/>
                    <a:lumOff val="35000"/>
                  </a:schemeClr>
                </a:solidFill>
                <a:latin typeface="Arial" panose="020B0604020202020204" pitchFamily="34" charset="0"/>
                <a:cs typeface="Arial" panose="020B0604020202020204" pitchFamily="34" charset="0"/>
              </a:endParaRPr>
            </a:p>
          </p:txBody>
        </p:sp>
        <p:sp>
          <p:nvSpPr>
            <p:cNvPr id="91" name="Shape 113"/>
            <p:cNvSpPr/>
            <p:nvPr/>
          </p:nvSpPr>
          <p:spPr>
            <a:xfrm flipV="1">
              <a:off x="3384" y="3403"/>
              <a:ext cx="0" cy="506"/>
            </a:xfrm>
            <a:prstGeom prst="line">
              <a:avLst/>
            </a:prstGeom>
            <a:ln w="12700">
              <a:solidFill>
                <a:srgbClr val="996633"/>
              </a:solidFill>
              <a:miter lim="400000"/>
            </a:ln>
          </p:spPr>
          <p:txBody>
            <a:bodyPr lIns="25400" tIns="25400" rIns="25400" bIns="25400" anchor="ctr"/>
            <a:lstStyle/>
            <a:p>
              <a:pPr lvl="0"/>
              <a:endParaRPr sz="1750">
                <a:solidFill>
                  <a:schemeClr val="tx1">
                    <a:lumMod val="65000"/>
                    <a:lumOff val="35000"/>
                  </a:schemeClr>
                </a:solidFill>
                <a:latin typeface="Arial" panose="020B0604020202020204" pitchFamily="34" charset="0"/>
                <a:cs typeface="Arial" panose="020B0604020202020204" pitchFamily="34" charset="0"/>
              </a:endParaRPr>
            </a:p>
          </p:txBody>
        </p:sp>
        <p:sp>
          <p:nvSpPr>
            <p:cNvPr id="104" name="Shape 109"/>
            <p:cNvSpPr/>
            <p:nvPr/>
          </p:nvSpPr>
          <p:spPr>
            <a:xfrm flipV="1">
              <a:off x="15762" y="3403"/>
              <a:ext cx="0" cy="531"/>
            </a:xfrm>
            <a:prstGeom prst="line">
              <a:avLst/>
            </a:prstGeom>
            <a:ln w="12700">
              <a:solidFill>
                <a:srgbClr val="996633"/>
              </a:solidFill>
              <a:miter lim="400000"/>
            </a:ln>
          </p:spPr>
          <p:txBody>
            <a:bodyPr lIns="25400" tIns="25400" rIns="25400" bIns="25400" anchor="ctr"/>
            <a:lstStyle/>
            <a:p>
              <a:pPr lvl="0"/>
              <a:endParaRPr sz="1750">
                <a:solidFill>
                  <a:schemeClr val="tx1">
                    <a:lumMod val="65000"/>
                    <a:lumOff val="35000"/>
                  </a:schemeClr>
                </a:solidFill>
                <a:latin typeface="Arial" panose="020B0604020202020204" pitchFamily="34" charset="0"/>
                <a:cs typeface="Arial" panose="020B0604020202020204" pitchFamily="34" charset="0"/>
              </a:endParaRPr>
            </a:p>
          </p:txBody>
        </p:sp>
        <p:grpSp>
          <p:nvGrpSpPr>
            <p:cNvPr id="8" name="组合 7"/>
            <p:cNvGrpSpPr/>
            <p:nvPr/>
          </p:nvGrpSpPr>
          <p:grpSpPr>
            <a:xfrm>
              <a:off x="1811" y="3403"/>
              <a:ext cx="15842" cy="4282"/>
              <a:chOff x="1811" y="3403"/>
              <a:chExt cx="15842" cy="4282"/>
            </a:xfrm>
          </p:grpSpPr>
          <p:sp>
            <p:nvSpPr>
              <p:cNvPr id="76" name="Shape 117"/>
              <p:cNvSpPr/>
              <p:nvPr/>
            </p:nvSpPr>
            <p:spPr>
              <a:xfrm>
                <a:off x="1811" y="3420"/>
                <a:ext cx="15843" cy="0"/>
              </a:xfrm>
              <a:prstGeom prst="line">
                <a:avLst/>
              </a:prstGeom>
              <a:ln w="12700">
                <a:solidFill>
                  <a:srgbClr val="996633"/>
                </a:solidFill>
                <a:miter lim="400000"/>
              </a:ln>
            </p:spPr>
            <p:txBody>
              <a:bodyPr lIns="0" tIns="0" rIns="0" bIns="0"/>
              <a:lstStyle/>
              <a:p>
                <a:pPr algn="l" defTabSz="228600">
                  <a:defRPr sz="1200">
                    <a:solidFill>
                      <a:srgbClr val="000000"/>
                    </a:solidFill>
                    <a:latin typeface="Helvetica"/>
                    <a:ea typeface="Helvetica"/>
                    <a:cs typeface="Helvetica"/>
                    <a:sym typeface="Helvetica"/>
                  </a:defRPr>
                </a:pPr>
                <a:endParaRPr sz="600">
                  <a:solidFill>
                    <a:schemeClr val="tx1">
                      <a:lumMod val="65000"/>
                      <a:lumOff val="35000"/>
                    </a:schemeClr>
                  </a:solidFill>
                  <a:latin typeface="Arial" panose="020B0604020202020204" pitchFamily="34" charset="0"/>
                  <a:cs typeface="Arial" panose="020B0604020202020204" pitchFamily="34" charset="0"/>
                </a:endParaRPr>
              </a:p>
            </p:txBody>
          </p:sp>
          <p:sp>
            <p:nvSpPr>
              <p:cNvPr id="81" name="Shape 125"/>
              <p:cNvSpPr/>
              <p:nvPr/>
            </p:nvSpPr>
            <p:spPr>
              <a:xfrm>
                <a:off x="8787" y="3866"/>
                <a:ext cx="1576" cy="1576"/>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6" y="21600"/>
                      <a:pt x="10800" y="21600"/>
                    </a:cubicBezTo>
                    <a:cubicBezTo>
                      <a:pt x="4835" y="21600"/>
                      <a:pt x="0" y="16765"/>
                      <a:pt x="0" y="10800"/>
                    </a:cubicBezTo>
                    <a:cubicBezTo>
                      <a:pt x="0" y="4835"/>
                      <a:pt x="4835" y="0"/>
                      <a:pt x="10800" y="0"/>
                    </a:cubicBezTo>
                    <a:cubicBezTo>
                      <a:pt x="16766" y="0"/>
                      <a:pt x="21600" y="4835"/>
                      <a:pt x="21600" y="10800"/>
                    </a:cubicBezTo>
                    <a:close/>
                  </a:path>
                </a:pathLst>
              </a:custGeom>
              <a:solidFill>
                <a:srgbClr val="996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tx1">
                      <a:lumMod val="65000"/>
                      <a:lumOff val="35000"/>
                    </a:schemeClr>
                  </a:solidFill>
                  <a:latin typeface="FontAwesome" pitchFamily="2" charset="0"/>
                </a:endParaRPr>
              </a:p>
            </p:txBody>
          </p:sp>
          <p:sp>
            <p:nvSpPr>
              <p:cNvPr id="82" name="Shape 140"/>
              <p:cNvSpPr/>
              <p:nvPr/>
            </p:nvSpPr>
            <p:spPr>
              <a:xfrm>
                <a:off x="9258" y="4348"/>
                <a:ext cx="587" cy="587"/>
              </a:xfrm>
              <a:custGeom>
                <a:avLst/>
                <a:gdLst/>
                <a:ahLst/>
                <a:cxnLst>
                  <a:cxn ang="0">
                    <a:pos x="wd2" y="hd2"/>
                  </a:cxn>
                  <a:cxn ang="5400000">
                    <a:pos x="wd2" y="hd2"/>
                  </a:cxn>
                  <a:cxn ang="10800000">
                    <a:pos x="wd2" y="hd2"/>
                  </a:cxn>
                  <a:cxn ang="16200000">
                    <a:pos x="wd2" y="hd2"/>
                  </a:cxn>
                </a:cxnLst>
                <a:rect l="0" t="0" r="r" b="b"/>
                <a:pathLst>
                  <a:path w="21600" h="21600" extrusionOk="0">
                    <a:moveTo>
                      <a:pt x="14895" y="15576"/>
                    </a:moveTo>
                    <a:cubicBezTo>
                      <a:pt x="12143" y="16865"/>
                      <a:pt x="9843" y="18851"/>
                      <a:pt x="8177" y="21277"/>
                    </a:cubicBezTo>
                    <a:cubicBezTo>
                      <a:pt x="9016" y="21487"/>
                      <a:pt x="9894" y="21600"/>
                      <a:pt x="10799" y="21600"/>
                    </a:cubicBezTo>
                    <a:cubicBezTo>
                      <a:pt x="12428" y="21600"/>
                      <a:pt x="13971" y="21237"/>
                      <a:pt x="15356" y="20591"/>
                    </a:cubicBezTo>
                    <a:cubicBezTo>
                      <a:pt x="15579" y="19502"/>
                      <a:pt x="15697" y="18376"/>
                      <a:pt x="15697" y="17223"/>
                    </a:cubicBezTo>
                    <a:cubicBezTo>
                      <a:pt x="15697" y="16807"/>
                      <a:pt x="15678" y="16393"/>
                      <a:pt x="15646" y="15985"/>
                    </a:cubicBezTo>
                    <a:cubicBezTo>
                      <a:pt x="15369" y="15896"/>
                      <a:pt x="15114" y="15759"/>
                      <a:pt x="14895" y="15576"/>
                    </a:cubicBezTo>
                    <a:close/>
                    <a:moveTo>
                      <a:pt x="18049" y="2795"/>
                    </a:moveTo>
                    <a:cubicBezTo>
                      <a:pt x="16317" y="2963"/>
                      <a:pt x="14665" y="3399"/>
                      <a:pt x="13127" y="4049"/>
                    </a:cubicBezTo>
                    <a:cubicBezTo>
                      <a:pt x="13134" y="4126"/>
                      <a:pt x="13139" y="4202"/>
                      <a:pt x="13139" y="4280"/>
                    </a:cubicBezTo>
                    <a:cubicBezTo>
                      <a:pt x="13139" y="4643"/>
                      <a:pt x="13052" y="4984"/>
                      <a:pt x="12903" y="5288"/>
                    </a:cubicBezTo>
                    <a:cubicBezTo>
                      <a:pt x="14442" y="7095"/>
                      <a:pt x="15635" y="9197"/>
                      <a:pt x="16388" y="11500"/>
                    </a:cubicBezTo>
                    <a:cubicBezTo>
                      <a:pt x="17324" y="11518"/>
                      <a:pt x="18122" y="12089"/>
                      <a:pt x="18466" y="12902"/>
                    </a:cubicBezTo>
                    <a:cubicBezTo>
                      <a:pt x="19506" y="12797"/>
                      <a:pt x="20518" y="12597"/>
                      <a:pt x="21492" y="12311"/>
                    </a:cubicBezTo>
                    <a:cubicBezTo>
                      <a:pt x="21563" y="11818"/>
                      <a:pt x="21600" y="11313"/>
                      <a:pt x="21600" y="10800"/>
                    </a:cubicBezTo>
                    <a:cubicBezTo>
                      <a:pt x="21599" y="7626"/>
                      <a:pt x="20230" y="4770"/>
                      <a:pt x="18049" y="2795"/>
                    </a:cubicBezTo>
                    <a:close/>
                    <a:moveTo>
                      <a:pt x="13739" y="14350"/>
                    </a:moveTo>
                    <a:cubicBezTo>
                      <a:pt x="11072" y="13907"/>
                      <a:pt x="8601" y="12889"/>
                      <a:pt x="6449" y="11434"/>
                    </a:cubicBezTo>
                    <a:cubicBezTo>
                      <a:pt x="6099" y="11648"/>
                      <a:pt x="5689" y="11773"/>
                      <a:pt x="5251" y="11773"/>
                    </a:cubicBezTo>
                    <a:cubicBezTo>
                      <a:pt x="5087" y="11773"/>
                      <a:pt x="4931" y="11756"/>
                      <a:pt x="4779" y="11725"/>
                    </a:cubicBezTo>
                    <a:cubicBezTo>
                      <a:pt x="3749" y="13676"/>
                      <a:pt x="3091" y="15853"/>
                      <a:pt x="2902" y="18163"/>
                    </a:cubicBezTo>
                    <a:cubicBezTo>
                      <a:pt x="3930" y="19266"/>
                      <a:pt x="5183" y="20154"/>
                      <a:pt x="6593" y="20751"/>
                    </a:cubicBezTo>
                    <a:cubicBezTo>
                      <a:pt x="8345" y="18059"/>
                      <a:pt x="10791" y="15834"/>
                      <a:pt x="13739" y="14350"/>
                    </a:cubicBezTo>
                    <a:close/>
                    <a:moveTo>
                      <a:pt x="17257" y="15907"/>
                    </a:moveTo>
                    <a:cubicBezTo>
                      <a:pt x="17287" y="16343"/>
                      <a:pt x="17305" y="16781"/>
                      <a:pt x="17305" y="17223"/>
                    </a:cubicBezTo>
                    <a:cubicBezTo>
                      <a:pt x="17305" y="18003"/>
                      <a:pt x="17255" y="18771"/>
                      <a:pt x="17162" y="19525"/>
                    </a:cubicBezTo>
                    <a:cubicBezTo>
                      <a:pt x="18993" y="18189"/>
                      <a:pt x="20388" y="16288"/>
                      <a:pt x="21091" y="14080"/>
                    </a:cubicBezTo>
                    <a:cubicBezTo>
                      <a:pt x="20257" y="14282"/>
                      <a:pt x="19403" y="14426"/>
                      <a:pt x="18530" y="14508"/>
                    </a:cubicBezTo>
                    <a:cubicBezTo>
                      <a:pt x="18327" y="15139"/>
                      <a:pt x="17859" y="15646"/>
                      <a:pt x="17257" y="15907"/>
                    </a:cubicBezTo>
                    <a:close/>
                    <a:moveTo>
                      <a:pt x="14276" y="12805"/>
                    </a:moveTo>
                    <a:cubicBezTo>
                      <a:pt x="14419" y="12507"/>
                      <a:pt x="14622" y="12243"/>
                      <a:pt x="14874" y="12035"/>
                    </a:cubicBezTo>
                    <a:cubicBezTo>
                      <a:pt x="14195" y="9949"/>
                      <a:pt x="13121" y="8039"/>
                      <a:pt x="11737" y="6396"/>
                    </a:cubicBezTo>
                    <a:cubicBezTo>
                      <a:pt x="11463" y="6514"/>
                      <a:pt x="11160" y="6577"/>
                      <a:pt x="10841" y="6577"/>
                    </a:cubicBezTo>
                    <a:cubicBezTo>
                      <a:pt x="10342" y="6577"/>
                      <a:pt x="9882" y="6417"/>
                      <a:pt x="9506" y="6149"/>
                    </a:cubicBezTo>
                    <a:cubicBezTo>
                      <a:pt x="8672" y="6781"/>
                      <a:pt x="7901" y="7491"/>
                      <a:pt x="7200" y="8265"/>
                    </a:cubicBezTo>
                    <a:cubicBezTo>
                      <a:pt x="7421" y="8616"/>
                      <a:pt x="7549" y="9031"/>
                      <a:pt x="7549" y="9475"/>
                    </a:cubicBezTo>
                    <a:cubicBezTo>
                      <a:pt x="7549" y="9714"/>
                      <a:pt x="7512" y="9945"/>
                      <a:pt x="7444" y="10163"/>
                    </a:cubicBezTo>
                    <a:cubicBezTo>
                      <a:pt x="9459" y="11509"/>
                      <a:pt x="11779" y="12434"/>
                      <a:pt x="14276" y="12805"/>
                    </a:cubicBezTo>
                    <a:close/>
                    <a:moveTo>
                      <a:pt x="10842" y="1983"/>
                    </a:moveTo>
                    <a:cubicBezTo>
                      <a:pt x="11448" y="1983"/>
                      <a:pt x="11998" y="2218"/>
                      <a:pt x="12410" y="2604"/>
                    </a:cubicBezTo>
                    <a:cubicBezTo>
                      <a:pt x="13609" y="2088"/>
                      <a:pt x="14870" y="1691"/>
                      <a:pt x="16184" y="1439"/>
                    </a:cubicBezTo>
                    <a:cubicBezTo>
                      <a:pt x="14598" y="525"/>
                      <a:pt x="12760" y="0"/>
                      <a:pt x="10799" y="0"/>
                    </a:cubicBezTo>
                    <a:cubicBezTo>
                      <a:pt x="9463" y="0"/>
                      <a:pt x="8183" y="245"/>
                      <a:pt x="7001" y="690"/>
                    </a:cubicBezTo>
                    <a:cubicBezTo>
                      <a:pt x="7938" y="1154"/>
                      <a:pt x="8833" y="1694"/>
                      <a:pt x="9673" y="2304"/>
                    </a:cubicBezTo>
                    <a:cubicBezTo>
                      <a:pt x="10017" y="2100"/>
                      <a:pt x="10415" y="1983"/>
                      <a:pt x="10842" y="1983"/>
                    </a:cubicBezTo>
                    <a:close/>
                    <a:moveTo>
                      <a:pt x="2953" y="9475"/>
                    </a:moveTo>
                    <a:cubicBezTo>
                      <a:pt x="2953" y="9153"/>
                      <a:pt x="3021" y="8845"/>
                      <a:pt x="3140" y="8568"/>
                    </a:cubicBezTo>
                    <a:cubicBezTo>
                      <a:pt x="2402" y="7756"/>
                      <a:pt x="1735" y="6882"/>
                      <a:pt x="1150" y="5952"/>
                    </a:cubicBezTo>
                    <a:cubicBezTo>
                      <a:pt x="417" y="7409"/>
                      <a:pt x="0" y="9057"/>
                      <a:pt x="0" y="10801"/>
                    </a:cubicBezTo>
                    <a:cubicBezTo>
                      <a:pt x="0" y="12819"/>
                      <a:pt x="556" y="14708"/>
                      <a:pt x="1520" y="16324"/>
                    </a:cubicBezTo>
                    <a:cubicBezTo>
                      <a:pt x="1865" y="14382"/>
                      <a:pt x="2519" y="12546"/>
                      <a:pt x="3421" y="10863"/>
                    </a:cubicBezTo>
                    <a:cubicBezTo>
                      <a:pt x="3128" y="10478"/>
                      <a:pt x="2953" y="9996"/>
                      <a:pt x="2953" y="9475"/>
                    </a:cubicBezTo>
                    <a:close/>
                    <a:moveTo>
                      <a:pt x="5252" y="7178"/>
                    </a:moveTo>
                    <a:cubicBezTo>
                      <a:pt x="5486" y="7178"/>
                      <a:pt x="5714" y="7212"/>
                      <a:pt x="5928" y="7279"/>
                    </a:cubicBezTo>
                    <a:cubicBezTo>
                      <a:pt x="6738" y="6372"/>
                      <a:pt x="7636" y="5546"/>
                      <a:pt x="8608" y="4814"/>
                    </a:cubicBezTo>
                    <a:cubicBezTo>
                      <a:pt x="8567" y="4643"/>
                      <a:pt x="8545" y="4463"/>
                      <a:pt x="8545" y="4280"/>
                    </a:cubicBezTo>
                    <a:cubicBezTo>
                      <a:pt x="8545" y="4025"/>
                      <a:pt x="8587" y="3780"/>
                      <a:pt x="8664" y="3551"/>
                    </a:cubicBezTo>
                    <a:cubicBezTo>
                      <a:pt x="7574" y="2771"/>
                      <a:pt x="6390" y="2115"/>
                      <a:pt x="5130" y="1609"/>
                    </a:cubicBezTo>
                    <a:cubicBezTo>
                      <a:pt x="3950" y="2339"/>
                      <a:pt x="2920" y="3289"/>
                      <a:pt x="2099" y="4404"/>
                    </a:cubicBezTo>
                    <a:cubicBezTo>
                      <a:pt x="2708" y="5484"/>
                      <a:pt x="3432" y="6490"/>
                      <a:pt x="4256" y="7406"/>
                    </a:cubicBezTo>
                    <a:cubicBezTo>
                      <a:pt x="4557" y="7261"/>
                      <a:pt x="4893" y="7178"/>
                      <a:pt x="5252" y="7178"/>
                    </a:cubicBezTo>
                    <a:close/>
                  </a:path>
                </a:pathLst>
              </a:custGeom>
              <a:solidFill>
                <a:srgbClr val="FFFFFF"/>
              </a:solidFill>
              <a:ln w="12700">
                <a:miter lim="400000"/>
              </a:ln>
            </p:spPr>
            <p:txBody>
              <a:bodyPr lIns="21828" tIns="21828" rIns="21828" bIns="21828" anchor="ctr"/>
              <a:lstStyle/>
              <a:p>
                <a:pPr lvl="0"/>
                <a:endParaRPr sz="1750">
                  <a:solidFill>
                    <a:schemeClr val="tx1">
                      <a:lumMod val="65000"/>
                      <a:lumOff val="35000"/>
                    </a:schemeClr>
                  </a:solidFill>
                  <a:latin typeface="Arial" panose="020B0604020202020204" pitchFamily="34" charset="0"/>
                  <a:cs typeface="Arial" panose="020B0604020202020204" pitchFamily="34" charset="0"/>
                </a:endParaRPr>
              </a:p>
            </p:txBody>
          </p:sp>
          <p:sp>
            <p:nvSpPr>
              <p:cNvPr id="85" name="Shape 110"/>
              <p:cNvSpPr/>
              <p:nvPr/>
            </p:nvSpPr>
            <p:spPr>
              <a:xfrm flipV="1">
                <a:off x="12668" y="3403"/>
                <a:ext cx="0" cy="2726"/>
              </a:xfrm>
              <a:prstGeom prst="line">
                <a:avLst/>
              </a:prstGeom>
              <a:ln w="12700">
                <a:solidFill>
                  <a:srgbClr val="D63850"/>
                </a:solidFill>
                <a:miter lim="400000"/>
              </a:ln>
            </p:spPr>
            <p:txBody>
              <a:bodyPr lIns="25400" tIns="25400" rIns="25400" bIns="25400" anchor="ctr"/>
              <a:lstStyle/>
              <a:p>
                <a:pPr lvl="0"/>
                <a:endParaRPr sz="1750">
                  <a:solidFill>
                    <a:schemeClr val="tx1">
                      <a:lumMod val="65000"/>
                      <a:lumOff val="35000"/>
                    </a:schemeClr>
                  </a:solidFill>
                  <a:latin typeface="Arial" panose="020B0604020202020204" pitchFamily="34" charset="0"/>
                  <a:cs typeface="Arial" panose="020B0604020202020204" pitchFamily="34" charset="0"/>
                </a:endParaRPr>
              </a:p>
            </p:txBody>
          </p:sp>
          <p:sp>
            <p:nvSpPr>
              <p:cNvPr id="87" name="Shape 131"/>
              <p:cNvSpPr/>
              <p:nvPr/>
            </p:nvSpPr>
            <p:spPr>
              <a:xfrm>
                <a:off x="11881" y="6109"/>
                <a:ext cx="1576" cy="1576"/>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6" y="21600"/>
                      <a:pt x="10800" y="21600"/>
                    </a:cubicBezTo>
                    <a:cubicBezTo>
                      <a:pt x="4835" y="21600"/>
                      <a:pt x="0" y="16765"/>
                      <a:pt x="0" y="10800"/>
                    </a:cubicBezTo>
                    <a:cubicBezTo>
                      <a:pt x="0" y="4835"/>
                      <a:pt x="4835" y="0"/>
                      <a:pt x="10800" y="0"/>
                    </a:cubicBezTo>
                    <a:cubicBezTo>
                      <a:pt x="16766" y="0"/>
                      <a:pt x="21600" y="4835"/>
                      <a:pt x="21600" y="10800"/>
                    </a:cubicBezTo>
                    <a:close/>
                  </a:path>
                </a:pathLst>
              </a:custGeom>
              <a:solidFill>
                <a:srgbClr val="D63850"/>
              </a:solidFill>
              <a:ln w="12700">
                <a:miter lim="400000"/>
              </a:ln>
            </p:spPr>
            <p:txBody>
              <a:bodyPr lIns="19050" tIns="19050" rIns="19050" bIns="19050" anchor="ctr"/>
              <a:lstStyle/>
              <a:p>
                <a:pPr lvl="0"/>
                <a:endParaRPr sz="1750">
                  <a:solidFill>
                    <a:schemeClr val="tx1">
                      <a:lumMod val="65000"/>
                      <a:lumOff val="35000"/>
                    </a:schemeClr>
                  </a:solidFill>
                  <a:latin typeface="Arial" panose="020B0604020202020204" pitchFamily="34" charset="0"/>
                  <a:cs typeface="Arial" panose="020B0604020202020204" pitchFamily="34" charset="0"/>
                </a:endParaRPr>
              </a:p>
            </p:txBody>
          </p:sp>
          <p:sp>
            <p:nvSpPr>
              <p:cNvPr id="88" name="Shape 141"/>
              <p:cNvSpPr/>
              <p:nvPr/>
            </p:nvSpPr>
            <p:spPr>
              <a:xfrm>
                <a:off x="12362" y="6607"/>
                <a:ext cx="587" cy="467"/>
              </a:xfrm>
              <a:custGeom>
                <a:avLst/>
                <a:gdLst/>
                <a:ahLst/>
                <a:cxnLst>
                  <a:cxn ang="0">
                    <a:pos x="wd2" y="hd2"/>
                  </a:cxn>
                  <a:cxn ang="5400000">
                    <a:pos x="wd2" y="hd2"/>
                  </a:cxn>
                  <a:cxn ang="10800000">
                    <a:pos x="wd2" y="hd2"/>
                  </a:cxn>
                  <a:cxn ang="16200000">
                    <a:pos x="wd2" y="hd2"/>
                  </a:cxn>
                </a:cxnLst>
                <a:rect l="0" t="0" r="r" b="b"/>
                <a:pathLst>
                  <a:path w="21497" h="21454" extrusionOk="0">
                    <a:moveTo>
                      <a:pt x="18429" y="20384"/>
                    </a:moveTo>
                    <a:cubicBezTo>
                      <a:pt x="18429" y="20969"/>
                      <a:pt x="18042" y="21454"/>
                      <a:pt x="17576" y="21454"/>
                    </a:cubicBezTo>
                    <a:lnTo>
                      <a:pt x="12456" y="21454"/>
                    </a:lnTo>
                    <a:lnTo>
                      <a:pt x="12456" y="15034"/>
                    </a:lnTo>
                    <a:lnTo>
                      <a:pt x="9042" y="15034"/>
                    </a:lnTo>
                    <a:lnTo>
                      <a:pt x="9042" y="21454"/>
                    </a:lnTo>
                    <a:lnTo>
                      <a:pt x="3922" y="21454"/>
                    </a:lnTo>
                    <a:cubicBezTo>
                      <a:pt x="3456" y="21454"/>
                      <a:pt x="3069" y="20969"/>
                      <a:pt x="3069" y="20384"/>
                    </a:cubicBezTo>
                    <a:lnTo>
                      <a:pt x="3069" y="12359"/>
                    </a:lnTo>
                    <a:cubicBezTo>
                      <a:pt x="3069" y="12326"/>
                      <a:pt x="3082" y="12292"/>
                      <a:pt x="3082" y="12259"/>
                    </a:cubicBezTo>
                    <a:lnTo>
                      <a:pt x="10749" y="4334"/>
                    </a:lnTo>
                    <a:lnTo>
                      <a:pt x="18416" y="12259"/>
                    </a:lnTo>
                    <a:cubicBezTo>
                      <a:pt x="18429" y="12292"/>
                      <a:pt x="18429" y="12326"/>
                      <a:pt x="18429" y="12359"/>
                    </a:cubicBezTo>
                    <a:cubicBezTo>
                      <a:pt x="18429" y="12359"/>
                      <a:pt x="18429" y="20384"/>
                      <a:pt x="18429" y="20384"/>
                    </a:cubicBezTo>
                    <a:close/>
                    <a:moveTo>
                      <a:pt x="20576" y="12443"/>
                    </a:moveTo>
                    <a:cubicBezTo>
                      <a:pt x="20509" y="12543"/>
                      <a:pt x="20402" y="12610"/>
                      <a:pt x="20296" y="12627"/>
                    </a:cubicBezTo>
                    <a:cubicBezTo>
                      <a:pt x="20282" y="12627"/>
                      <a:pt x="20269" y="12627"/>
                      <a:pt x="20256" y="12627"/>
                    </a:cubicBezTo>
                    <a:cubicBezTo>
                      <a:pt x="20149" y="12627"/>
                      <a:pt x="20056" y="12593"/>
                      <a:pt x="19976" y="12510"/>
                    </a:cubicBezTo>
                    <a:lnTo>
                      <a:pt x="10749" y="2863"/>
                    </a:lnTo>
                    <a:lnTo>
                      <a:pt x="1522" y="12510"/>
                    </a:lnTo>
                    <a:cubicBezTo>
                      <a:pt x="1429" y="12593"/>
                      <a:pt x="1322" y="12643"/>
                      <a:pt x="1202" y="12627"/>
                    </a:cubicBezTo>
                    <a:cubicBezTo>
                      <a:pt x="1096" y="12610"/>
                      <a:pt x="989" y="12543"/>
                      <a:pt x="922" y="12443"/>
                    </a:cubicBezTo>
                    <a:lnTo>
                      <a:pt x="96" y="11206"/>
                    </a:lnTo>
                    <a:cubicBezTo>
                      <a:pt x="-51" y="10988"/>
                      <a:pt x="-24" y="10637"/>
                      <a:pt x="149" y="10453"/>
                    </a:cubicBezTo>
                    <a:lnTo>
                      <a:pt x="9736" y="439"/>
                    </a:lnTo>
                    <a:cubicBezTo>
                      <a:pt x="10296" y="-146"/>
                      <a:pt x="11202" y="-146"/>
                      <a:pt x="11762" y="439"/>
                    </a:cubicBezTo>
                    <a:lnTo>
                      <a:pt x="15016" y="3850"/>
                    </a:lnTo>
                    <a:lnTo>
                      <a:pt x="15016" y="590"/>
                    </a:lnTo>
                    <a:cubicBezTo>
                      <a:pt x="15016" y="289"/>
                      <a:pt x="15202" y="55"/>
                      <a:pt x="15442" y="55"/>
                    </a:cubicBezTo>
                    <a:lnTo>
                      <a:pt x="18002" y="55"/>
                    </a:lnTo>
                    <a:cubicBezTo>
                      <a:pt x="18242" y="55"/>
                      <a:pt x="18429" y="289"/>
                      <a:pt x="18429" y="590"/>
                    </a:cubicBezTo>
                    <a:lnTo>
                      <a:pt x="18429" y="7411"/>
                    </a:lnTo>
                    <a:lnTo>
                      <a:pt x="21349" y="10453"/>
                    </a:lnTo>
                    <a:cubicBezTo>
                      <a:pt x="21522" y="10637"/>
                      <a:pt x="21549" y="10988"/>
                      <a:pt x="21402" y="11206"/>
                    </a:cubicBezTo>
                    <a:cubicBezTo>
                      <a:pt x="21402" y="11206"/>
                      <a:pt x="20576" y="12443"/>
                      <a:pt x="20576" y="12443"/>
                    </a:cubicBezTo>
                    <a:close/>
                  </a:path>
                </a:pathLst>
              </a:custGeom>
              <a:solidFill>
                <a:srgbClr val="FFFFFF"/>
              </a:solidFill>
              <a:ln w="12700">
                <a:miter lim="400000"/>
              </a:ln>
            </p:spPr>
            <p:txBody>
              <a:bodyPr lIns="19050" tIns="19050" rIns="19050" bIns="19050" anchor="ctr"/>
              <a:lstStyle/>
              <a:p>
                <a:pPr lvl="0"/>
                <a:endParaRPr sz="1750">
                  <a:solidFill>
                    <a:schemeClr val="tx1">
                      <a:lumMod val="65000"/>
                      <a:lumOff val="35000"/>
                    </a:schemeClr>
                  </a:solidFill>
                  <a:latin typeface="Arial" panose="020B0604020202020204" pitchFamily="34" charset="0"/>
                  <a:cs typeface="Arial" panose="020B0604020202020204" pitchFamily="34" charset="0"/>
                </a:endParaRPr>
              </a:p>
            </p:txBody>
          </p:sp>
          <p:sp>
            <p:nvSpPr>
              <p:cNvPr id="93" name="Shape 118"/>
              <p:cNvSpPr/>
              <p:nvPr/>
            </p:nvSpPr>
            <p:spPr>
              <a:xfrm>
                <a:off x="2599" y="3866"/>
                <a:ext cx="1576" cy="1576"/>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6" y="21600"/>
                      <a:pt x="10800" y="21600"/>
                    </a:cubicBezTo>
                    <a:cubicBezTo>
                      <a:pt x="4835" y="21600"/>
                      <a:pt x="0" y="16765"/>
                      <a:pt x="0" y="10800"/>
                    </a:cubicBezTo>
                    <a:cubicBezTo>
                      <a:pt x="0" y="4835"/>
                      <a:pt x="4835" y="0"/>
                      <a:pt x="10800" y="0"/>
                    </a:cubicBezTo>
                    <a:cubicBezTo>
                      <a:pt x="16766" y="0"/>
                      <a:pt x="21600" y="4835"/>
                      <a:pt x="21600" y="10800"/>
                    </a:cubicBezTo>
                    <a:close/>
                  </a:path>
                </a:pathLst>
              </a:custGeom>
              <a:solidFill>
                <a:srgbClr val="996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tx1">
                      <a:lumMod val="65000"/>
                      <a:lumOff val="35000"/>
                    </a:schemeClr>
                  </a:solidFill>
                  <a:latin typeface="FontAwesome" pitchFamily="2" charset="0"/>
                </a:endParaRPr>
              </a:p>
            </p:txBody>
          </p:sp>
          <p:sp>
            <p:nvSpPr>
              <p:cNvPr id="94" name="Shape 119"/>
              <p:cNvSpPr/>
              <p:nvPr/>
            </p:nvSpPr>
            <p:spPr>
              <a:xfrm>
                <a:off x="3080" y="4336"/>
                <a:ext cx="587" cy="636"/>
              </a:xfrm>
              <a:custGeom>
                <a:avLst/>
                <a:gdLst/>
                <a:ahLst/>
                <a:cxnLst>
                  <a:cxn ang="0">
                    <a:pos x="wd2" y="hd2"/>
                  </a:cxn>
                  <a:cxn ang="5400000">
                    <a:pos x="wd2" y="hd2"/>
                  </a:cxn>
                  <a:cxn ang="10800000">
                    <a:pos x="wd2" y="hd2"/>
                  </a:cxn>
                  <a:cxn ang="16200000">
                    <a:pos x="wd2" y="hd2"/>
                  </a:cxn>
                </a:cxnLst>
                <a:rect l="0" t="0" r="r" b="b"/>
                <a:pathLst>
                  <a:path w="21600" h="21600" extrusionOk="0">
                    <a:moveTo>
                      <a:pt x="12600" y="9969"/>
                    </a:moveTo>
                    <a:cubicBezTo>
                      <a:pt x="12600" y="10878"/>
                      <a:pt x="11784" y="11631"/>
                      <a:pt x="10800" y="11631"/>
                    </a:cubicBezTo>
                    <a:cubicBezTo>
                      <a:pt x="9816" y="11631"/>
                      <a:pt x="9000" y="10878"/>
                      <a:pt x="9000" y="9969"/>
                    </a:cubicBezTo>
                    <a:lnTo>
                      <a:pt x="9000" y="1662"/>
                    </a:lnTo>
                    <a:cubicBezTo>
                      <a:pt x="9000" y="753"/>
                      <a:pt x="9816" y="0"/>
                      <a:pt x="10800" y="0"/>
                    </a:cubicBezTo>
                    <a:cubicBezTo>
                      <a:pt x="11784" y="0"/>
                      <a:pt x="12600" y="753"/>
                      <a:pt x="12600" y="1662"/>
                    </a:cubicBezTo>
                    <a:cubicBezTo>
                      <a:pt x="12600" y="1662"/>
                      <a:pt x="12600" y="9969"/>
                      <a:pt x="12600" y="9969"/>
                    </a:cubicBezTo>
                    <a:close/>
                    <a:moveTo>
                      <a:pt x="10800" y="21600"/>
                    </a:moveTo>
                    <a:cubicBezTo>
                      <a:pt x="4852" y="21600"/>
                      <a:pt x="0" y="17122"/>
                      <a:pt x="0" y="11631"/>
                    </a:cubicBezTo>
                    <a:cubicBezTo>
                      <a:pt x="0" y="8476"/>
                      <a:pt x="1575" y="5569"/>
                      <a:pt x="4317" y="3674"/>
                    </a:cubicBezTo>
                    <a:cubicBezTo>
                      <a:pt x="5119" y="3115"/>
                      <a:pt x="6244" y="3258"/>
                      <a:pt x="6834" y="3998"/>
                    </a:cubicBezTo>
                    <a:cubicBezTo>
                      <a:pt x="7439" y="4725"/>
                      <a:pt x="7270" y="5776"/>
                      <a:pt x="6483" y="6322"/>
                    </a:cubicBezTo>
                    <a:cubicBezTo>
                      <a:pt x="4655" y="7594"/>
                      <a:pt x="3600" y="9528"/>
                      <a:pt x="3600" y="11631"/>
                    </a:cubicBezTo>
                    <a:cubicBezTo>
                      <a:pt x="3600" y="15291"/>
                      <a:pt x="6834" y="18277"/>
                      <a:pt x="10800" y="18277"/>
                    </a:cubicBezTo>
                    <a:cubicBezTo>
                      <a:pt x="14766" y="18277"/>
                      <a:pt x="18000" y="15291"/>
                      <a:pt x="18000" y="11631"/>
                    </a:cubicBezTo>
                    <a:cubicBezTo>
                      <a:pt x="18000" y="9528"/>
                      <a:pt x="16945" y="7594"/>
                      <a:pt x="15117" y="6322"/>
                    </a:cubicBezTo>
                    <a:cubicBezTo>
                      <a:pt x="14330" y="5776"/>
                      <a:pt x="14161" y="4725"/>
                      <a:pt x="14766" y="3998"/>
                    </a:cubicBezTo>
                    <a:cubicBezTo>
                      <a:pt x="15356" y="3258"/>
                      <a:pt x="16495" y="3115"/>
                      <a:pt x="17283" y="3674"/>
                    </a:cubicBezTo>
                    <a:cubicBezTo>
                      <a:pt x="20025" y="5569"/>
                      <a:pt x="21600" y="8476"/>
                      <a:pt x="21600" y="11631"/>
                    </a:cubicBezTo>
                    <a:cubicBezTo>
                      <a:pt x="21600" y="17122"/>
                      <a:pt x="16748" y="21600"/>
                      <a:pt x="10800" y="21600"/>
                    </a:cubicBezTo>
                    <a:close/>
                  </a:path>
                </a:pathLst>
              </a:custGeom>
              <a:solidFill>
                <a:srgbClr val="FFFFFF"/>
              </a:solidFill>
              <a:ln w="12700">
                <a:miter lim="400000"/>
              </a:ln>
            </p:spPr>
            <p:txBody>
              <a:bodyPr lIns="19050" tIns="19050" rIns="19050" bIns="19050" anchor="ctr"/>
              <a:lstStyle/>
              <a:p>
                <a:pPr lvl="0"/>
                <a:endParaRPr sz="1750">
                  <a:solidFill>
                    <a:schemeClr val="tx1">
                      <a:lumMod val="65000"/>
                      <a:lumOff val="35000"/>
                    </a:schemeClr>
                  </a:solidFill>
                  <a:latin typeface="Arial" panose="020B0604020202020204" pitchFamily="34" charset="0"/>
                  <a:cs typeface="Arial" panose="020B0604020202020204" pitchFamily="34" charset="0"/>
                </a:endParaRPr>
              </a:p>
            </p:txBody>
          </p:sp>
          <p:sp>
            <p:nvSpPr>
              <p:cNvPr id="97" name="Shape 112"/>
              <p:cNvSpPr/>
              <p:nvPr/>
            </p:nvSpPr>
            <p:spPr>
              <a:xfrm flipV="1">
                <a:off x="6481" y="3403"/>
                <a:ext cx="0" cy="2740"/>
              </a:xfrm>
              <a:prstGeom prst="line">
                <a:avLst/>
              </a:prstGeom>
              <a:ln w="12700">
                <a:solidFill>
                  <a:srgbClr val="D63850"/>
                </a:solidFill>
                <a:miter lim="400000"/>
              </a:ln>
            </p:spPr>
            <p:txBody>
              <a:bodyPr lIns="25400" tIns="25400" rIns="25400" bIns="25400" anchor="ctr"/>
              <a:lstStyle/>
              <a:p>
                <a:pPr lvl="0"/>
                <a:endParaRPr sz="1750">
                  <a:solidFill>
                    <a:schemeClr val="tx1">
                      <a:lumMod val="65000"/>
                      <a:lumOff val="35000"/>
                    </a:schemeClr>
                  </a:solidFill>
                  <a:latin typeface="Arial" panose="020B0604020202020204" pitchFamily="34" charset="0"/>
                  <a:cs typeface="Arial" panose="020B0604020202020204" pitchFamily="34" charset="0"/>
                </a:endParaRPr>
              </a:p>
            </p:txBody>
          </p:sp>
          <p:sp>
            <p:nvSpPr>
              <p:cNvPr id="100" name="Shape 122"/>
              <p:cNvSpPr/>
              <p:nvPr/>
            </p:nvSpPr>
            <p:spPr>
              <a:xfrm>
                <a:off x="5693" y="6085"/>
                <a:ext cx="1576" cy="1576"/>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6" y="21600"/>
                      <a:pt x="10800" y="21600"/>
                    </a:cubicBezTo>
                    <a:cubicBezTo>
                      <a:pt x="4835" y="21600"/>
                      <a:pt x="0" y="16765"/>
                      <a:pt x="0" y="10800"/>
                    </a:cubicBezTo>
                    <a:cubicBezTo>
                      <a:pt x="0" y="4835"/>
                      <a:pt x="4835" y="0"/>
                      <a:pt x="10800" y="0"/>
                    </a:cubicBezTo>
                    <a:cubicBezTo>
                      <a:pt x="16766" y="0"/>
                      <a:pt x="21600" y="4835"/>
                      <a:pt x="21600" y="10800"/>
                    </a:cubicBezTo>
                    <a:close/>
                  </a:path>
                </a:pathLst>
              </a:custGeom>
              <a:solidFill>
                <a:srgbClr val="D63850"/>
              </a:solidFill>
              <a:ln w="12700">
                <a:miter lim="400000"/>
              </a:ln>
            </p:spPr>
            <p:txBody>
              <a:bodyPr lIns="19050" tIns="19050" rIns="19050" bIns="19050" anchor="ctr"/>
              <a:lstStyle/>
              <a:p>
                <a:pPr lvl="0"/>
                <a:endParaRPr sz="1750">
                  <a:solidFill>
                    <a:schemeClr val="tx1">
                      <a:lumMod val="65000"/>
                      <a:lumOff val="35000"/>
                    </a:schemeClr>
                  </a:solidFill>
                  <a:latin typeface="Arial" panose="020B0604020202020204" pitchFamily="34" charset="0"/>
                  <a:cs typeface="Arial" panose="020B0604020202020204" pitchFamily="34" charset="0"/>
                </a:endParaRPr>
              </a:p>
            </p:txBody>
          </p:sp>
          <p:sp>
            <p:nvSpPr>
              <p:cNvPr id="101" name="Shape 139"/>
              <p:cNvSpPr/>
              <p:nvPr/>
            </p:nvSpPr>
            <p:spPr>
              <a:xfrm>
                <a:off x="6207" y="6601"/>
                <a:ext cx="547" cy="544"/>
              </a:xfrm>
              <a:custGeom>
                <a:avLst/>
                <a:gdLst/>
                <a:ahLst/>
                <a:cxnLst>
                  <a:cxn ang="0">
                    <a:pos x="wd2" y="hd2"/>
                  </a:cxn>
                  <a:cxn ang="5400000">
                    <a:pos x="wd2" y="hd2"/>
                  </a:cxn>
                  <a:cxn ang="10800000">
                    <a:pos x="wd2" y="hd2"/>
                  </a:cxn>
                  <a:cxn ang="16200000">
                    <a:pos x="wd2" y="hd2"/>
                  </a:cxn>
                </a:cxnLst>
                <a:rect l="0" t="0" r="r" b="b"/>
                <a:pathLst>
                  <a:path w="21600" h="21495" extrusionOk="0">
                    <a:moveTo>
                      <a:pt x="18360" y="10691"/>
                    </a:moveTo>
                    <a:lnTo>
                      <a:pt x="18360" y="7450"/>
                    </a:lnTo>
                    <a:lnTo>
                      <a:pt x="16200" y="7450"/>
                    </a:lnTo>
                    <a:lnTo>
                      <a:pt x="16200" y="10691"/>
                    </a:lnTo>
                    <a:lnTo>
                      <a:pt x="12960" y="10691"/>
                    </a:lnTo>
                    <a:lnTo>
                      <a:pt x="12960" y="12852"/>
                    </a:lnTo>
                    <a:lnTo>
                      <a:pt x="16200" y="12852"/>
                    </a:lnTo>
                    <a:lnTo>
                      <a:pt x="16200" y="16093"/>
                    </a:lnTo>
                    <a:lnTo>
                      <a:pt x="18360" y="16093"/>
                    </a:lnTo>
                    <a:lnTo>
                      <a:pt x="18360" y="12852"/>
                    </a:lnTo>
                    <a:lnTo>
                      <a:pt x="21600" y="12852"/>
                    </a:lnTo>
                    <a:lnTo>
                      <a:pt x="21600" y="10691"/>
                    </a:lnTo>
                    <a:cubicBezTo>
                      <a:pt x="21600" y="10691"/>
                      <a:pt x="18360" y="10691"/>
                      <a:pt x="18360" y="10691"/>
                    </a:cubicBezTo>
                    <a:close/>
                    <a:moveTo>
                      <a:pt x="17268" y="20554"/>
                    </a:moveTo>
                    <a:cubicBezTo>
                      <a:pt x="17280" y="18254"/>
                      <a:pt x="14907" y="16892"/>
                      <a:pt x="12606" y="15901"/>
                    </a:cubicBezTo>
                    <a:cubicBezTo>
                      <a:pt x="10313" y="14913"/>
                      <a:pt x="9581" y="14081"/>
                      <a:pt x="9581" y="12298"/>
                    </a:cubicBezTo>
                    <a:cubicBezTo>
                      <a:pt x="9581" y="11230"/>
                      <a:pt x="10280" y="11578"/>
                      <a:pt x="10587" y="9618"/>
                    </a:cubicBezTo>
                    <a:cubicBezTo>
                      <a:pt x="10717" y="8805"/>
                      <a:pt x="11335" y="9605"/>
                      <a:pt x="11453" y="7750"/>
                    </a:cubicBezTo>
                    <a:cubicBezTo>
                      <a:pt x="11453" y="7011"/>
                      <a:pt x="11115" y="6827"/>
                      <a:pt x="11115" y="6827"/>
                    </a:cubicBezTo>
                    <a:cubicBezTo>
                      <a:pt x="11115" y="6827"/>
                      <a:pt x="11287" y="5733"/>
                      <a:pt x="11354" y="4890"/>
                    </a:cubicBezTo>
                    <a:cubicBezTo>
                      <a:pt x="11423" y="4007"/>
                      <a:pt x="10924" y="2124"/>
                      <a:pt x="8869" y="1546"/>
                    </a:cubicBezTo>
                    <a:cubicBezTo>
                      <a:pt x="8510" y="1178"/>
                      <a:pt x="8267" y="593"/>
                      <a:pt x="9373" y="7"/>
                    </a:cubicBezTo>
                    <a:cubicBezTo>
                      <a:pt x="6954" y="-105"/>
                      <a:pt x="6391" y="1161"/>
                      <a:pt x="5103" y="2093"/>
                    </a:cubicBezTo>
                    <a:cubicBezTo>
                      <a:pt x="4007" y="2910"/>
                      <a:pt x="3711" y="4203"/>
                      <a:pt x="3764" y="4891"/>
                    </a:cubicBezTo>
                    <a:cubicBezTo>
                      <a:pt x="3834" y="5734"/>
                      <a:pt x="4005" y="6828"/>
                      <a:pt x="4005" y="6828"/>
                    </a:cubicBezTo>
                    <a:cubicBezTo>
                      <a:pt x="4005" y="6828"/>
                      <a:pt x="3666" y="7012"/>
                      <a:pt x="3666" y="7751"/>
                    </a:cubicBezTo>
                    <a:cubicBezTo>
                      <a:pt x="3784" y="9607"/>
                      <a:pt x="4404" y="8806"/>
                      <a:pt x="4533" y="9619"/>
                    </a:cubicBezTo>
                    <a:cubicBezTo>
                      <a:pt x="4839" y="11579"/>
                      <a:pt x="5540" y="11231"/>
                      <a:pt x="5540" y="12300"/>
                    </a:cubicBezTo>
                    <a:cubicBezTo>
                      <a:pt x="5540" y="14082"/>
                      <a:pt x="5311" y="14687"/>
                      <a:pt x="3018" y="15675"/>
                    </a:cubicBezTo>
                    <a:cubicBezTo>
                      <a:pt x="716" y="16666"/>
                      <a:pt x="0" y="18254"/>
                      <a:pt x="12" y="20554"/>
                    </a:cubicBezTo>
                    <a:cubicBezTo>
                      <a:pt x="15" y="21242"/>
                      <a:pt x="0" y="21495"/>
                      <a:pt x="0" y="21495"/>
                    </a:cubicBezTo>
                    <a:lnTo>
                      <a:pt x="17280" y="21495"/>
                    </a:lnTo>
                    <a:cubicBezTo>
                      <a:pt x="17280" y="21495"/>
                      <a:pt x="17265" y="21242"/>
                      <a:pt x="17268" y="20554"/>
                    </a:cubicBezTo>
                    <a:close/>
                  </a:path>
                </a:pathLst>
              </a:custGeom>
              <a:solidFill>
                <a:srgbClr val="FFFFFF"/>
              </a:solidFill>
              <a:ln w="12700">
                <a:miter lim="400000"/>
              </a:ln>
            </p:spPr>
            <p:txBody>
              <a:bodyPr lIns="19050" tIns="19050" rIns="19050" bIns="19050" anchor="ctr"/>
              <a:lstStyle/>
              <a:p>
                <a:pPr lvl="0"/>
                <a:endParaRPr sz="1750">
                  <a:solidFill>
                    <a:schemeClr val="tx1">
                      <a:lumMod val="65000"/>
                      <a:lumOff val="35000"/>
                    </a:schemeClr>
                  </a:solidFill>
                  <a:latin typeface="Arial" panose="020B0604020202020204" pitchFamily="34" charset="0"/>
                  <a:cs typeface="Arial" panose="020B0604020202020204" pitchFamily="34" charset="0"/>
                </a:endParaRPr>
              </a:p>
            </p:txBody>
          </p:sp>
          <p:sp>
            <p:nvSpPr>
              <p:cNvPr id="107" name="Shape 128"/>
              <p:cNvSpPr/>
              <p:nvPr/>
            </p:nvSpPr>
            <p:spPr>
              <a:xfrm>
                <a:off x="14974" y="3866"/>
                <a:ext cx="1576" cy="1576"/>
              </a:xfrm>
              <a:custGeom>
                <a:avLst/>
                <a:gdLst/>
                <a:ahLst/>
                <a:cxnLst>
                  <a:cxn ang="0">
                    <a:pos x="wd2" y="hd2"/>
                  </a:cxn>
                  <a:cxn ang="5400000">
                    <a:pos x="wd2" y="hd2"/>
                  </a:cxn>
                  <a:cxn ang="10800000">
                    <a:pos x="wd2" y="hd2"/>
                  </a:cxn>
                  <a:cxn ang="16200000">
                    <a:pos x="wd2" y="hd2"/>
                  </a:cxn>
                </a:cxnLst>
                <a:rect l="0" t="0" r="r" b="b"/>
                <a:pathLst>
                  <a:path w="21600" h="21600" extrusionOk="0">
                    <a:moveTo>
                      <a:pt x="21600" y="10800"/>
                    </a:moveTo>
                    <a:cubicBezTo>
                      <a:pt x="21600" y="16765"/>
                      <a:pt x="16766" y="21600"/>
                      <a:pt x="10800" y="21600"/>
                    </a:cubicBezTo>
                    <a:cubicBezTo>
                      <a:pt x="4835" y="21600"/>
                      <a:pt x="0" y="16765"/>
                      <a:pt x="0" y="10800"/>
                    </a:cubicBezTo>
                    <a:cubicBezTo>
                      <a:pt x="0" y="4835"/>
                      <a:pt x="4835" y="0"/>
                      <a:pt x="10800" y="0"/>
                    </a:cubicBezTo>
                    <a:cubicBezTo>
                      <a:pt x="16766" y="0"/>
                      <a:pt x="21600" y="4835"/>
                      <a:pt x="21600" y="10800"/>
                    </a:cubicBezTo>
                    <a:close/>
                  </a:path>
                </a:pathLst>
              </a:custGeom>
              <a:solidFill>
                <a:srgbClr val="9966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solidFill>
                    <a:schemeClr val="tx1">
                      <a:lumMod val="65000"/>
                      <a:lumOff val="35000"/>
                    </a:schemeClr>
                  </a:solidFill>
                  <a:latin typeface="FontAwesome" pitchFamily="2" charset="0"/>
                </a:endParaRPr>
              </a:p>
            </p:txBody>
          </p:sp>
          <p:sp>
            <p:nvSpPr>
              <p:cNvPr id="108" name="Shape 142"/>
              <p:cNvSpPr/>
              <p:nvPr/>
            </p:nvSpPr>
            <p:spPr>
              <a:xfrm>
                <a:off x="15476" y="4361"/>
                <a:ext cx="574" cy="587"/>
              </a:xfrm>
              <a:custGeom>
                <a:avLst/>
                <a:gdLst/>
                <a:ahLst/>
                <a:cxnLst>
                  <a:cxn ang="0">
                    <a:pos x="wd2" y="hd2"/>
                  </a:cxn>
                  <a:cxn ang="5400000">
                    <a:pos x="wd2" y="hd2"/>
                  </a:cxn>
                  <a:cxn ang="10800000">
                    <a:pos x="wd2" y="hd2"/>
                  </a:cxn>
                  <a:cxn ang="16200000">
                    <a:pos x="wd2" y="hd2"/>
                  </a:cxn>
                </a:cxnLst>
                <a:rect l="0" t="0" r="r" b="b"/>
                <a:pathLst>
                  <a:path w="20431" h="20433" extrusionOk="0">
                    <a:moveTo>
                      <a:pt x="14102" y="6331"/>
                    </a:moveTo>
                    <a:cubicBezTo>
                      <a:pt x="13391" y="5619"/>
                      <a:pt x="13391" y="4469"/>
                      <a:pt x="14102" y="3759"/>
                    </a:cubicBezTo>
                    <a:cubicBezTo>
                      <a:pt x="14812" y="3049"/>
                      <a:pt x="15965" y="3049"/>
                      <a:pt x="16674" y="3759"/>
                    </a:cubicBezTo>
                    <a:cubicBezTo>
                      <a:pt x="17385" y="4469"/>
                      <a:pt x="17385" y="5619"/>
                      <a:pt x="16674" y="6331"/>
                    </a:cubicBezTo>
                    <a:cubicBezTo>
                      <a:pt x="15965" y="7041"/>
                      <a:pt x="14812" y="7041"/>
                      <a:pt x="14102" y="6331"/>
                    </a:cubicBezTo>
                    <a:close/>
                    <a:moveTo>
                      <a:pt x="12904" y="13199"/>
                    </a:moveTo>
                    <a:cubicBezTo>
                      <a:pt x="12904" y="13199"/>
                      <a:pt x="21289" y="7286"/>
                      <a:pt x="20359" y="518"/>
                    </a:cubicBezTo>
                    <a:cubicBezTo>
                      <a:pt x="20339" y="369"/>
                      <a:pt x="20289" y="271"/>
                      <a:pt x="20226" y="206"/>
                    </a:cubicBezTo>
                    <a:cubicBezTo>
                      <a:pt x="20162" y="145"/>
                      <a:pt x="20065" y="93"/>
                      <a:pt x="19914" y="72"/>
                    </a:cubicBezTo>
                    <a:cubicBezTo>
                      <a:pt x="13147" y="-856"/>
                      <a:pt x="7233" y="7529"/>
                      <a:pt x="7233" y="7529"/>
                    </a:cubicBezTo>
                    <a:cubicBezTo>
                      <a:pt x="2104" y="6928"/>
                      <a:pt x="2478" y="7929"/>
                      <a:pt x="137" y="13421"/>
                    </a:cubicBezTo>
                    <a:cubicBezTo>
                      <a:pt x="-311" y="14470"/>
                      <a:pt x="416" y="14829"/>
                      <a:pt x="1211" y="14536"/>
                    </a:cubicBezTo>
                    <a:cubicBezTo>
                      <a:pt x="2006" y="14242"/>
                      <a:pt x="3764" y="13593"/>
                      <a:pt x="3764" y="13593"/>
                    </a:cubicBezTo>
                    <a:lnTo>
                      <a:pt x="6840" y="16669"/>
                    </a:lnTo>
                    <a:cubicBezTo>
                      <a:pt x="6840" y="16669"/>
                      <a:pt x="6192" y="18426"/>
                      <a:pt x="5897" y="19222"/>
                    </a:cubicBezTo>
                    <a:cubicBezTo>
                      <a:pt x="5604" y="20018"/>
                      <a:pt x="5963" y="20744"/>
                      <a:pt x="7012" y="20297"/>
                    </a:cubicBezTo>
                    <a:cubicBezTo>
                      <a:pt x="12505" y="17955"/>
                      <a:pt x="13504" y="18328"/>
                      <a:pt x="12904" y="13199"/>
                    </a:cubicBezTo>
                    <a:close/>
                  </a:path>
                </a:pathLst>
              </a:custGeom>
              <a:solidFill>
                <a:srgbClr val="FFFFFF"/>
              </a:solidFill>
              <a:ln w="12700">
                <a:miter lim="400000"/>
              </a:ln>
            </p:spPr>
            <p:txBody>
              <a:bodyPr lIns="19050" tIns="19050" rIns="19050" bIns="19050" anchor="ctr"/>
              <a:lstStyle/>
              <a:p>
                <a:pPr lvl="0"/>
                <a:endParaRPr sz="1750">
                  <a:solidFill>
                    <a:schemeClr val="tx1">
                      <a:lumMod val="65000"/>
                      <a:lumOff val="35000"/>
                    </a:schemeClr>
                  </a:solidFill>
                  <a:latin typeface="Arial" panose="020B0604020202020204" pitchFamily="34" charset="0"/>
                  <a:cs typeface="Arial" panose="020B0604020202020204" pitchFamily="34" charset="0"/>
                </a:endParaRPr>
              </a:p>
            </p:txBody>
          </p:sp>
        </p:grpSp>
      </p:grpSp>
      <p:grpSp>
        <p:nvGrpSpPr>
          <p:cNvPr id="9" name="组合 8"/>
          <p:cNvGrpSpPr/>
          <p:nvPr/>
        </p:nvGrpSpPr>
        <p:grpSpPr>
          <a:xfrm>
            <a:off x="981710" y="3782060"/>
            <a:ext cx="2338070" cy="1162050"/>
            <a:chOff x="1546" y="5956"/>
            <a:chExt cx="3682" cy="1830"/>
          </a:xfrm>
        </p:grpSpPr>
        <p:sp>
          <p:nvSpPr>
            <p:cNvPr id="89" name="TextBox 13"/>
            <p:cNvSpPr txBox="1"/>
            <p:nvPr/>
          </p:nvSpPr>
          <p:spPr>
            <a:xfrm>
              <a:off x="1546" y="5956"/>
              <a:ext cx="3682" cy="518"/>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dirty="0" smtClean="0">
                  <a:solidFill>
                    <a:srgbClr val="996633"/>
                  </a:solidFill>
                  <a:latin typeface="张海山草泥马体" panose="02000000000000000000" charset="-122"/>
                  <a:ea typeface="张海山草泥马体" panose="02000000000000000000" charset="-122"/>
                  <a:sym typeface="Arial" panose="020B0604020202020204" pitchFamily="34" charset="0"/>
                </a:rPr>
                <a:t>单击编辑标题</a:t>
              </a:r>
            </a:p>
          </p:txBody>
        </p:sp>
        <p:sp>
          <p:nvSpPr>
            <p:cNvPr id="90" name="TextBox 13"/>
            <p:cNvSpPr txBox="1"/>
            <p:nvPr/>
          </p:nvSpPr>
          <p:spPr>
            <a:xfrm>
              <a:off x="1723" y="6406"/>
              <a:ext cx="3327" cy="1380"/>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600" b="1" dirty="0">
                  <a:solidFill>
                    <a:srgbClr val="996633"/>
                  </a:solidFill>
                  <a:latin typeface="张海山锐线体简" panose="02000000000000000000" charset="-122"/>
                  <a:ea typeface="张海山锐线体简" panose="02000000000000000000" charset="-122"/>
                  <a:sym typeface="Arial" panose="020B0604020202020204" pitchFamily="34" charset="0"/>
                </a:rPr>
                <a:t>单击此处可编辑内容，根据您的需要自由拉伸文本框大小</a:t>
              </a:r>
            </a:p>
          </p:txBody>
        </p:sp>
      </p:grpSp>
      <p:grpSp>
        <p:nvGrpSpPr>
          <p:cNvPr id="10" name="组合 9"/>
          <p:cNvGrpSpPr/>
          <p:nvPr/>
        </p:nvGrpSpPr>
        <p:grpSpPr>
          <a:xfrm>
            <a:off x="2947035" y="4923155"/>
            <a:ext cx="2338070" cy="1162050"/>
            <a:chOff x="1546" y="5956"/>
            <a:chExt cx="3682" cy="1830"/>
          </a:xfrm>
        </p:grpSpPr>
        <p:sp>
          <p:nvSpPr>
            <p:cNvPr id="11" name="TextBox 13"/>
            <p:cNvSpPr txBox="1"/>
            <p:nvPr/>
          </p:nvSpPr>
          <p:spPr>
            <a:xfrm>
              <a:off x="1546" y="5956"/>
              <a:ext cx="3682" cy="518"/>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dirty="0" smtClean="0">
                  <a:solidFill>
                    <a:srgbClr val="D63850"/>
                  </a:solidFill>
                  <a:latin typeface="张海山草泥马体" panose="02000000000000000000" charset="-122"/>
                  <a:ea typeface="张海山草泥马体" panose="02000000000000000000" charset="-122"/>
                  <a:sym typeface="Arial" panose="020B0604020202020204" pitchFamily="34" charset="0"/>
                </a:rPr>
                <a:t>单击编辑标题</a:t>
              </a:r>
            </a:p>
          </p:txBody>
        </p:sp>
        <p:sp>
          <p:nvSpPr>
            <p:cNvPr id="12" name="TextBox 13"/>
            <p:cNvSpPr txBox="1"/>
            <p:nvPr/>
          </p:nvSpPr>
          <p:spPr>
            <a:xfrm>
              <a:off x="1723" y="6406"/>
              <a:ext cx="3327" cy="1380"/>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600" b="1" dirty="0">
                  <a:solidFill>
                    <a:srgbClr val="D63850"/>
                  </a:solidFill>
                  <a:latin typeface="张海山锐线体简" panose="02000000000000000000" charset="-122"/>
                  <a:ea typeface="张海山锐线体简" panose="02000000000000000000" charset="-122"/>
                  <a:sym typeface="Arial" panose="020B0604020202020204" pitchFamily="34" charset="0"/>
                </a:rPr>
                <a:t>单击此处可编辑内容，根据您的需要自由拉伸文本框大小</a:t>
              </a:r>
            </a:p>
          </p:txBody>
        </p:sp>
      </p:grpSp>
      <p:grpSp>
        <p:nvGrpSpPr>
          <p:cNvPr id="13" name="组合 12"/>
          <p:cNvGrpSpPr/>
          <p:nvPr/>
        </p:nvGrpSpPr>
        <p:grpSpPr>
          <a:xfrm>
            <a:off x="6875780" y="4879975"/>
            <a:ext cx="2338070" cy="1162050"/>
            <a:chOff x="1546" y="5956"/>
            <a:chExt cx="3682" cy="1830"/>
          </a:xfrm>
        </p:grpSpPr>
        <p:sp>
          <p:nvSpPr>
            <p:cNvPr id="14" name="TextBox 13"/>
            <p:cNvSpPr txBox="1"/>
            <p:nvPr/>
          </p:nvSpPr>
          <p:spPr>
            <a:xfrm>
              <a:off x="1546" y="5956"/>
              <a:ext cx="3682" cy="518"/>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dirty="0" smtClean="0">
                  <a:solidFill>
                    <a:srgbClr val="D63850"/>
                  </a:solidFill>
                  <a:latin typeface="张海山草泥马体" panose="02000000000000000000" charset="-122"/>
                  <a:ea typeface="张海山草泥马体" panose="02000000000000000000" charset="-122"/>
                  <a:sym typeface="Arial" panose="020B0604020202020204" pitchFamily="34" charset="0"/>
                </a:rPr>
                <a:t>单击编辑标题</a:t>
              </a:r>
            </a:p>
          </p:txBody>
        </p:sp>
        <p:sp>
          <p:nvSpPr>
            <p:cNvPr id="15" name="TextBox 13"/>
            <p:cNvSpPr txBox="1"/>
            <p:nvPr/>
          </p:nvSpPr>
          <p:spPr>
            <a:xfrm>
              <a:off x="1723" y="6406"/>
              <a:ext cx="3327" cy="1380"/>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600" b="1" dirty="0">
                  <a:solidFill>
                    <a:srgbClr val="D63850"/>
                  </a:solidFill>
                  <a:latin typeface="张海山锐线体简" panose="02000000000000000000" charset="-122"/>
                  <a:ea typeface="张海山锐线体简" panose="02000000000000000000" charset="-122"/>
                  <a:sym typeface="Arial" panose="020B0604020202020204" pitchFamily="34" charset="0"/>
                </a:rPr>
                <a:t>单击此处可编辑内容，根据您的需要自由拉伸文本框大小</a:t>
              </a:r>
            </a:p>
          </p:txBody>
        </p:sp>
      </p:grpSp>
      <p:grpSp>
        <p:nvGrpSpPr>
          <p:cNvPr id="16" name="组合 15"/>
          <p:cNvGrpSpPr/>
          <p:nvPr/>
        </p:nvGrpSpPr>
        <p:grpSpPr>
          <a:xfrm>
            <a:off x="4895850" y="3726815"/>
            <a:ext cx="2338070" cy="1162050"/>
            <a:chOff x="1546" y="5956"/>
            <a:chExt cx="3682" cy="1830"/>
          </a:xfrm>
        </p:grpSpPr>
        <p:sp>
          <p:nvSpPr>
            <p:cNvPr id="18" name="TextBox 13"/>
            <p:cNvSpPr txBox="1"/>
            <p:nvPr/>
          </p:nvSpPr>
          <p:spPr>
            <a:xfrm>
              <a:off x="1546" y="5956"/>
              <a:ext cx="3682" cy="518"/>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dirty="0" smtClean="0">
                  <a:solidFill>
                    <a:srgbClr val="996633"/>
                  </a:solidFill>
                  <a:latin typeface="张海山草泥马体" panose="02000000000000000000" charset="-122"/>
                  <a:ea typeface="张海山草泥马体" panose="02000000000000000000" charset="-122"/>
                  <a:sym typeface="Arial" panose="020B0604020202020204" pitchFamily="34" charset="0"/>
                </a:rPr>
                <a:t>单击编辑标题</a:t>
              </a:r>
            </a:p>
          </p:txBody>
        </p:sp>
        <p:sp>
          <p:nvSpPr>
            <p:cNvPr id="19" name="TextBox 13"/>
            <p:cNvSpPr txBox="1"/>
            <p:nvPr/>
          </p:nvSpPr>
          <p:spPr>
            <a:xfrm>
              <a:off x="1723" y="6406"/>
              <a:ext cx="3327" cy="1380"/>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600" b="1" dirty="0">
                  <a:solidFill>
                    <a:srgbClr val="996633"/>
                  </a:solidFill>
                  <a:latin typeface="张海山锐线体简" panose="02000000000000000000" charset="-122"/>
                  <a:ea typeface="张海山锐线体简" panose="02000000000000000000" charset="-122"/>
                  <a:sym typeface="Arial" panose="020B0604020202020204" pitchFamily="34" charset="0"/>
                </a:rPr>
                <a:t>单击此处可编辑内容，根据您的需要自由拉伸文本框大小</a:t>
              </a:r>
            </a:p>
          </p:txBody>
        </p:sp>
      </p:grpSp>
      <p:grpSp>
        <p:nvGrpSpPr>
          <p:cNvPr id="20" name="组合 19"/>
          <p:cNvGrpSpPr/>
          <p:nvPr/>
        </p:nvGrpSpPr>
        <p:grpSpPr>
          <a:xfrm>
            <a:off x="8839835" y="3717925"/>
            <a:ext cx="2338070" cy="1162050"/>
            <a:chOff x="1546" y="5956"/>
            <a:chExt cx="3682" cy="1830"/>
          </a:xfrm>
        </p:grpSpPr>
        <p:sp>
          <p:nvSpPr>
            <p:cNvPr id="21" name="TextBox 13"/>
            <p:cNvSpPr txBox="1"/>
            <p:nvPr/>
          </p:nvSpPr>
          <p:spPr>
            <a:xfrm>
              <a:off x="1546" y="5956"/>
              <a:ext cx="3682" cy="518"/>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dirty="0" smtClean="0">
                  <a:solidFill>
                    <a:srgbClr val="996633"/>
                  </a:solidFill>
                  <a:latin typeface="张海山草泥马体" panose="02000000000000000000" charset="-122"/>
                  <a:ea typeface="张海山草泥马体" panose="02000000000000000000" charset="-122"/>
                  <a:sym typeface="Arial" panose="020B0604020202020204" pitchFamily="34" charset="0"/>
                </a:rPr>
                <a:t>单击编辑标题</a:t>
              </a:r>
            </a:p>
          </p:txBody>
        </p:sp>
        <p:sp>
          <p:nvSpPr>
            <p:cNvPr id="22" name="TextBox 13"/>
            <p:cNvSpPr txBox="1"/>
            <p:nvPr/>
          </p:nvSpPr>
          <p:spPr>
            <a:xfrm>
              <a:off x="1723" y="6406"/>
              <a:ext cx="3327" cy="1380"/>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600" b="1" dirty="0">
                  <a:solidFill>
                    <a:srgbClr val="996633"/>
                  </a:solidFill>
                  <a:latin typeface="张海山锐线体简" panose="02000000000000000000" charset="-122"/>
                  <a:ea typeface="张海山锐线体简" panose="02000000000000000000" charset="-122"/>
                  <a:sym typeface="Arial" panose="020B0604020202020204" pitchFamily="34" charset="0"/>
                </a:rPr>
                <a:t>单击此处可编辑内容，根据您的需要自由拉伸文本框大小</a:t>
              </a:r>
            </a:p>
          </p:txBody>
        </p:sp>
      </p:gr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24799" t="11172" r="24800" b="12167"/>
          <a:stretch>
            <a:fillRect/>
          </a:stretch>
        </p:blipFill>
        <p:spPr>
          <a:xfrm rot="17117585" flipV="1">
            <a:off x="-878840" y="-970915"/>
            <a:ext cx="2388870" cy="2044065"/>
          </a:xfrm>
          <a:prstGeom prst="rect">
            <a:avLst/>
          </a:prstGeom>
        </p:spPr>
      </p:pic>
      <p:grpSp>
        <p:nvGrpSpPr>
          <p:cNvPr id="6" name="组合 5"/>
          <p:cNvGrpSpPr/>
          <p:nvPr/>
        </p:nvGrpSpPr>
        <p:grpSpPr>
          <a:xfrm>
            <a:off x="1338580" y="408305"/>
            <a:ext cx="5168265" cy="1064895"/>
            <a:chOff x="2065" y="751"/>
            <a:chExt cx="8139" cy="1677"/>
          </a:xfrm>
        </p:grpSpPr>
        <p:sp>
          <p:nvSpPr>
            <p:cNvPr id="5" name="文本框 4"/>
            <p:cNvSpPr txBox="1"/>
            <p:nvPr/>
          </p:nvSpPr>
          <p:spPr>
            <a:xfrm>
              <a:off x="2204" y="751"/>
              <a:ext cx="3246" cy="624"/>
            </a:xfrm>
            <a:prstGeom prst="rect">
              <a:avLst/>
            </a:prstGeom>
            <a:noFill/>
          </p:spPr>
          <p:txBody>
            <a:bodyPr wrap="square" rtlCol="0">
              <a:spAutoFit/>
            </a:bodyPr>
            <a:lstStyle/>
            <a:p>
              <a:r>
                <a:rPr lang="en-US" altLang="zh-CN" sz="2000" b="1">
                  <a:solidFill>
                    <a:srgbClr val="D63850"/>
                  </a:solidFill>
                  <a:latin typeface="幼圆" panose="02010509060101010101" charset="-122"/>
                  <a:ea typeface="幼圆" panose="02010509060101010101" charset="-122"/>
                </a:rPr>
                <a:t>PART 4</a:t>
              </a:r>
            </a:p>
          </p:txBody>
        </p:sp>
        <p:sp>
          <p:nvSpPr>
            <p:cNvPr id="17" name="文本框 16"/>
            <p:cNvSpPr txBox="1"/>
            <p:nvPr/>
          </p:nvSpPr>
          <p:spPr>
            <a:xfrm>
              <a:off x="2065" y="1228"/>
              <a:ext cx="8139" cy="1200"/>
            </a:xfrm>
            <a:prstGeom prst="rect">
              <a:avLst/>
            </a:prstGeom>
            <a:noFill/>
          </p:spPr>
          <p:txBody>
            <a:bodyPr wrap="square" rtlCol="0">
              <a:spAutoFit/>
            </a:bodyPr>
            <a:lstStyle/>
            <a:p>
              <a:pPr algn="l"/>
              <a:r>
                <a:rPr lang="zh-CN" altLang="en-US" sz="2800">
                  <a:solidFill>
                    <a:srgbClr val="D63850"/>
                  </a:solidFill>
                  <a:latin typeface="幼圆" panose="02010509060101010101" charset="-122"/>
                  <a:ea typeface="幼圆" panose="02010509060101010101" charset="-122"/>
                </a:rPr>
                <a:t>点击此处添加标题</a:t>
              </a:r>
            </a:p>
            <a:p>
              <a:pPr algn="l"/>
              <a:r>
                <a:rPr lang="zh-CN" altLang="en-US" sz="1600" b="1" spc="300">
                  <a:solidFill>
                    <a:srgbClr val="D63850"/>
                  </a:solidFill>
                  <a:uFillTx/>
                  <a:latin typeface="幼圆" panose="02010509060101010101" charset="-122"/>
                  <a:ea typeface="幼圆" panose="02010509060101010101" charset="-122"/>
                </a:rPr>
                <a:t>Click here to add title</a:t>
              </a:r>
            </a:p>
          </p:txBody>
        </p:sp>
      </p:grpSp>
      <p:pic>
        <p:nvPicPr>
          <p:cNvPr id="7" name="图片 6"/>
          <p:cNvPicPr>
            <a:picLocks noChangeAspect="1"/>
          </p:cNvPicPr>
          <p:nvPr/>
        </p:nvPicPr>
        <p:blipFill rotWithShape="1">
          <a:blip r:embed="rId3" cstate="print">
            <a:lum bright="-6000" contrast="6000"/>
            <a:extLst>
              <a:ext uri="{28A0092B-C50C-407E-A947-70E740481C1C}">
                <a14:useLocalDpi xmlns:a14="http://schemas.microsoft.com/office/drawing/2010/main" val="0"/>
              </a:ext>
            </a:extLst>
          </a:blip>
          <a:srcRect l="17519" t="5199" r="17519" b="6193"/>
          <a:stretch>
            <a:fillRect/>
          </a:stretch>
        </p:blipFill>
        <p:spPr>
          <a:xfrm flipH="1">
            <a:off x="10574020" y="5619750"/>
            <a:ext cx="1466215" cy="1125220"/>
          </a:xfrm>
          <a:prstGeom prst="rect">
            <a:avLst/>
          </a:prstGeom>
        </p:spPr>
      </p:pic>
      <p:pic>
        <p:nvPicPr>
          <p:cNvPr id="3" name="图片 2"/>
          <p:cNvPicPr>
            <a:picLocks noChangeAspect="1"/>
          </p:cNvPicPr>
          <p:nvPr/>
        </p:nvPicPr>
        <p:blipFill rotWithShape="1">
          <a:blip r:embed="rId3" cstate="print">
            <a:lum bright="-6000" contrast="6000"/>
            <a:extLst>
              <a:ext uri="{28A0092B-C50C-407E-A947-70E740481C1C}">
                <a14:useLocalDpi xmlns:a14="http://schemas.microsoft.com/office/drawing/2010/main" val="0"/>
              </a:ext>
            </a:extLst>
          </a:blip>
          <a:srcRect l="17519" t="5199" r="17519" b="6193"/>
          <a:stretch>
            <a:fillRect/>
          </a:stretch>
        </p:blipFill>
        <p:spPr>
          <a:xfrm flipH="1">
            <a:off x="10559415" y="5619750"/>
            <a:ext cx="1466215" cy="1125220"/>
          </a:xfrm>
          <a:prstGeom prst="rect">
            <a:avLst/>
          </a:prstGeom>
        </p:spPr>
      </p:pic>
      <p:grpSp>
        <p:nvGrpSpPr>
          <p:cNvPr id="2" name="组合 1"/>
          <p:cNvGrpSpPr/>
          <p:nvPr/>
        </p:nvGrpSpPr>
        <p:grpSpPr>
          <a:xfrm>
            <a:off x="1852930" y="1999615"/>
            <a:ext cx="8485505" cy="3989705"/>
            <a:chOff x="2918" y="3149"/>
            <a:chExt cx="13363" cy="6283"/>
          </a:xfrm>
        </p:grpSpPr>
        <p:sp>
          <p:nvSpPr>
            <p:cNvPr id="8" name="Shape 23070"/>
            <p:cNvSpPr/>
            <p:nvPr/>
          </p:nvSpPr>
          <p:spPr>
            <a:xfrm>
              <a:off x="3465" y="3149"/>
              <a:ext cx="2581" cy="3901"/>
            </a:xfrm>
            <a:custGeom>
              <a:avLst/>
              <a:gdLst/>
              <a:ahLst/>
              <a:cxnLst>
                <a:cxn ang="0">
                  <a:pos x="wd2" y="hd2"/>
                </a:cxn>
                <a:cxn ang="5400000">
                  <a:pos x="wd2" y="hd2"/>
                </a:cxn>
                <a:cxn ang="10800000">
                  <a:pos x="wd2" y="hd2"/>
                </a:cxn>
                <a:cxn ang="16200000">
                  <a:pos x="wd2" y="hd2"/>
                </a:cxn>
              </a:cxnLst>
              <a:rect l="0" t="0" r="r" b="b"/>
              <a:pathLst>
                <a:path w="21158" h="21600" extrusionOk="0">
                  <a:moveTo>
                    <a:pt x="10575" y="0"/>
                  </a:moveTo>
                  <a:cubicBezTo>
                    <a:pt x="2744" y="0"/>
                    <a:pt x="283" y="4215"/>
                    <a:pt x="18" y="6585"/>
                  </a:cubicBezTo>
                  <a:cubicBezTo>
                    <a:pt x="-221" y="8721"/>
                    <a:pt x="1977" y="10713"/>
                    <a:pt x="2227" y="11026"/>
                  </a:cubicBezTo>
                  <a:cubicBezTo>
                    <a:pt x="2633" y="11536"/>
                    <a:pt x="5194" y="13482"/>
                    <a:pt x="5286" y="14659"/>
                  </a:cubicBezTo>
                  <a:cubicBezTo>
                    <a:pt x="5412" y="16279"/>
                    <a:pt x="5706" y="16321"/>
                    <a:pt x="6875" y="16513"/>
                  </a:cubicBezTo>
                  <a:cubicBezTo>
                    <a:pt x="8066" y="16709"/>
                    <a:pt x="13095" y="16709"/>
                    <a:pt x="14286" y="16513"/>
                  </a:cubicBezTo>
                  <a:cubicBezTo>
                    <a:pt x="15455" y="16321"/>
                    <a:pt x="15746" y="16279"/>
                    <a:pt x="15872" y="14659"/>
                  </a:cubicBezTo>
                  <a:cubicBezTo>
                    <a:pt x="15964" y="13482"/>
                    <a:pt x="18525" y="11536"/>
                    <a:pt x="18931" y="11026"/>
                  </a:cubicBezTo>
                  <a:cubicBezTo>
                    <a:pt x="19181" y="10713"/>
                    <a:pt x="21379" y="8721"/>
                    <a:pt x="21140" y="6585"/>
                  </a:cubicBezTo>
                  <a:cubicBezTo>
                    <a:pt x="20875" y="4215"/>
                    <a:pt x="18416" y="0"/>
                    <a:pt x="10586" y="0"/>
                  </a:cubicBezTo>
                  <a:lnTo>
                    <a:pt x="10583" y="0"/>
                  </a:lnTo>
                  <a:lnTo>
                    <a:pt x="10580" y="0"/>
                  </a:lnTo>
                  <a:lnTo>
                    <a:pt x="10578" y="0"/>
                  </a:lnTo>
                  <a:lnTo>
                    <a:pt x="10575" y="0"/>
                  </a:lnTo>
                  <a:close/>
                  <a:moveTo>
                    <a:pt x="7055" y="17000"/>
                  </a:moveTo>
                  <a:cubicBezTo>
                    <a:pt x="6675" y="17000"/>
                    <a:pt x="6366" y="17207"/>
                    <a:pt x="6366" y="17463"/>
                  </a:cubicBezTo>
                  <a:cubicBezTo>
                    <a:pt x="6366" y="17720"/>
                    <a:pt x="6675" y="17926"/>
                    <a:pt x="7055" y="17926"/>
                  </a:cubicBezTo>
                  <a:lnTo>
                    <a:pt x="14106" y="17926"/>
                  </a:lnTo>
                  <a:cubicBezTo>
                    <a:pt x="14485" y="17926"/>
                    <a:pt x="14792" y="17719"/>
                    <a:pt x="14792" y="17463"/>
                  </a:cubicBezTo>
                  <a:cubicBezTo>
                    <a:pt x="14792" y="17208"/>
                    <a:pt x="14485" y="17000"/>
                    <a:pt x="14106" y="17000"/>
                  </a:cubicBezTo>
                  <a:lnTo>
                    <a:pt x="7055" y="17000"/>
                  </a:lnTo>
                  <a:close/>
                  <a:moveTo>
                    <a:pt x="7055" y="18266"/>
                  </a:moveTo>
                  <a:cubicBezTo>
                    <a:pt x="6675" y="18266"/>
                    <a:pt x="6366" y="18472"/>
                    <a:pt x="6366" y="18729"/>
                  </a:cubicBezTo>
                  <a:cubicBezTo>
                    <a:pt x="6366" y="18985"/>
                    <a:pt x="6675" y="19192"/>
                    <a:pt x="7055" y="19192"/>
                  </a:cubicBezTo>
                  <a:lnTo>
                    <a:pt x="14106" y="19192"/>
                  </a:lnTo>
                  <a:cubicBezTo>
                    <a:pt x="14485" y="19192"/>
                    <a:pt x="14792" y="18984"/>
                    <a:pt x="14792" y="18729"/>
                  </a:cubicBezTo>
                  <a:cubicBezTo>
                    <a:pt x="14792" y="18473"/>
                    <a:pt x="14485" y="18266"/>
                    <a:pt x="14106" y="18266"/>
                  </a:cubicBezTo>
                  <a:lnTo>
                    <a:pt x="7055" y="18266"/>
                  </a:lnTo>
                  <a:close/>
                  <a:moveTo>
                    <a:pt x="7513" y="19531"/>
                  </a:moveTo>
                  <a:cubicBezTo>
                    <a:pt x="7513" y="20674"/>
                    <a:pt x="8888" y="21600"/>
                    <a:pt x="10580" y="21600"/>
                  </a:cubicBezTo>
                  <a:cubicBezTo>
                    <a:pt x="12274" y="21599"/>
                    <a:pt x="13645" y="20674"/>
                    <a:pt x="13645" y="19531"/>
                  </a:cubicBezTo>
                  <a:lnTo>
                    <a:pt x="7513" y="19531"/>
                  </a:lnTo>
                  <a:close/>
                </a:path>
              </a:pathLst>
            </a:custGeom>
            <a:solidFill>
              <a:srgbClr val="D63850"/>
            </a:solidFill>
            <a:ln w="12700" cap="flat">
              <a:noFill/>
              <a:miter lim="400000"/>
            </a:ln>
            <a:effectLst/>
          </p:spPr>
          <p:txBody>
            <a:bodyPr wrap="square" lIns="0" tIns="0" rIns="0" bIns="0" numCol="1" anchor="ctr">
              <a:noAutofit/>
            </a:bodyPr>
            <a:lstStyle/>
            <a:p>
              <a:endParaRPr>
                <a:solidFill>
                  <a:schemeClr val="tx1">
                    <a:lumMod val="65000"/>
                    <a:lumOff val="35000"/>
                  </a:schemeClr>
                </a:solidFill>
              </a:endParaRPr>
            </a:p>
          </p:txBody>
        </p:sp>
        <p:sp>
          <p:nvSpPr>
            <p:cNvPr id="11" name="Shape 23071"/>
            <p:cNvSpPr/>
            <p:nvPr/>
          </p:nvSpPr>
          <p:spPr>
            <a:xfrm>
              <a:off x="4324" y="4360"/>
              <a:ext cx="1321" cy="1802"/>
            </a:xfrm>
            <a:custGeom>
              <a:avLst/>
              <a:gdLst/>
              <a:ahLst/>
              <a:cxnLst>
                <a:cxn ang="0">
                  <a:pos x="wd2" y="hd2"/>
                </a:cxn>
                <a:cxn ang="5400000">
                  <a:pos x="wd2" y="hd2"/>
                </a:cxn>
                <a:cxn ang="10800000">
                  <a:pos x="wd2" y="hd2"/>
                </a:cxn>
                <a:cxn ang="16200000">
                  <a:pos x="wd2" y="hd2"/>
                </a:cxn>
              </a:cxnLst>
              <a:rect l="0" t="0" r="r" b="b"/>
              <a:pathLst>
                <a:path w="20758" h="21600" extrusionOk="0">
                  <a:moveTo>
                    <a:pt x="11785" y="0"/>
                  </a:moveTo>
                  <a:cubicBezTo>
                    <a:pt x="13892" y="581"/>
                    <a:pt x="15233" y="1732"/>
                    <a:pt x="16107" y="2985"/>
                  </a:cubicBezTo>
                  <a:cubicBezTo>
                    <a:pt x="16947" y="4190"/>
                    <a:pt x="17357" y="5488"/>
                    <a:pt x="17556" y="6379"/>
                  </a:cubicBezTo>
                  <a:cubicBezTo>
                    <a:pt x="18457" y="6488"/>
                    <a:pt x="19254" y="6503"/>
                    <a:pt x="19829" y="6492"/>
                  </a:cubicBezTo>
                  <a:cubicBezTo>
                    <a:pt x="20405" y="6481"/>
                    <a:pt x="20758" y="6439"/>
                    <a:pt x="20758" y="6439"/>
                  </a:cubicBezTo>
                  <a:cubicBezTo>
                    <a:pt x="19956" y="4147"/>
                    <a:pt x="18443" y="2670"/>
                    <a:pt x="16758" y="1694"/>
                  </a:cubicBezTo>
                  <a:cubicBezTo>
                    <a:pt x="15061" y="712"/>
                    <a:pt x="13190" y="232"/>
                    <a:pt x="11785" y="0"/>
                  </a:cubicBezTo>
                  <a:close/>
                  <a:moveTo>
                    <a:pt x="8062" y="66"/>
                  </a:moveTo>
                  <a:cubicBezTo>
                    <a:pt x="7685" y="68"/>
                    <a:pt x="7296" y="71"/>
                    <a:pt x="6908" y="86"/>
                  </a:cubicBezTo>
                  <a:cubicBezTo>
                    <a:pt x="6507" y="102"/>
                    <a:pt x="6109" y="135"/>
                    <a:pt x="5737" y="232"/>
                  </a:cubicBezTo>
                  <a:cubicBezTo>
                    <a:pt x="4966" y="431"/>
                    <a:pt x="4374" y="859"/>
                    <a:pt x="3845" y="1357"/>
                  </a:cubicBezTo>
                  <a:cubicBezTo>
                    <a:pt x="3344" y="1828"/>
                    <a:pt x="2869" y="2370"/>
                    <a:pt x="2456" y="2958"/>
                  </a:cubicBezTo>
                  <a:cubicBezTo>
                    <a:pt x="1801" y="3892"/>
                    <a:pt x="1245" y="4969"/>
                    <a:pt x="860" y="6141"/>
                  </a:cubicBezTo>
                  <a:cubicBezTo>
                    <a:pt x="-842" y="11323"/>
                    <a:pt x="167" y="17440"/>
                    <a:pt x="2274" y="21540"/>
                  </a:cubicBezTo>
                  <a:cubicBezTo>
                    <a:pt x="3000" y="21575"/>
                    <a:pt x="3821" y="21584"/>
                    <a:pt x="4678" y="21600"/>
                  </a:cubicBezTo>
                  <a:cubicBezTo>
                    <a:pt x="2380" y="17901"/>
                    <a:pt x="344" y="12074"/>
                    <a:pt x="1997" y="6082"/>
                  </a:cubicBezTo>
                  <a:cubicBezTo>
                    <a:pt x="2588" y="3935"/>
                    <a:pt x="3849" y="1888"/>
                    <a:pt x="5485" y="794"/>
                  </a:cubicBezTo>
                  <a:cubicBezTo>
                    <a:pt x="5632" y="1596"/>
                    <a:pt x="6124" y="3275"/>
                    <a:pt x="7750" y="4751"/>
                  </a:cubicBezTo>
                  <a:cubicBezTo>
                    <a:pt x="9375" y="6228"/>
                    <a:pt x="12137" y="7504"/>
                    <a:pt x="16818" y="7504"/>
                  </a:cubicBezTo>
                  <a:cubicBezTo>
                    <a:pt x="16817" y="7504"/>
                    <a:pt x="16794" y="7238"/>
                    <a:pt x="16792" y="7220"/>
                  </a:cubicBezTo>
                  <a:cubicBezTo>
                    <a:pt x="16774" y="7038"/>
                    <a:pt x="16752" y="6858"/>
                    <a:pt x="16723" y="6677"/>
                  </a:cubicBezTo>
                  <a:cubicBezTo>
                    <a:pt x="16675" y="6384"/>
                    <a:pt x="16611" y="6093"/>
                    <a:pt x="16532" y="5804"/>
                  </a:cubicBezTo>
                  <a:cubicBezTo>
                    <a:pt x="16431" y="5434"/>
                    <a:pt x="16305" y="5064"/>
                    <a:pt x="16150" y="4705"/>
                  </a:cubicBezTo>
                  <a:cubicBezTo>
                    <a:pt x="15979" y="4307"/>
                    <a:pt x="15777" y="3919"/>
                    <a:pt x="15543" y="3540"/>
                  </a:cubicBezTo>
                  <a:cubicBezTo>
                    <a:pt x="15297" y="3143"/>
                    <a:pt x="15012" y="2755"/>
                    <a:pt x="14692" y="2389"/>
                  </a:cubicBezTo>
                  <a:cubicBezTo>
                    <a:pt x="14362" y="2011"/>
                    <a:pt x="13992" y="1653"/>
                    <a:pt x="13555" y="1343"/>
                  </a:cubicBezTo>
                  <a:cubicBezTo>
                    <a:pt x="13095" y="1017"/>
                    <a:pt x="12567" y="752"/>
                    <a:pt x="11993" y="556"/>
                  </a:cubicBezTo>
                  <a:cubicBezTo>
                    <a:pt x="10775" y="139"/>
                    <a:pt x="9384" y="61"/>
                    <a:pt x="8062" y="66"/>
                  </a:cubicBezTo>
                  <a:close/>
                </a:path>
              </a:pathLst>
            </a:custGeom>
            <a:solidFill>
              <a:srgbClr val="FFFFFF"/>
            </a:solidFill>
            <a:ln w="12700" cap="flat">
              <a:noFill/>
              <a:miter lim="400000"/>
            </a:ln>
            <a:effectLst/>
          </p:spPr>
          <p:txBody>
            <a:bodyPr wrap="square" lIns="0" tIns="0" rIns="0" bIns="0" numCol="1" anchor="ctr">
              <a:noAutofit/>
            </a:bodyPr>
            <a:lstStyle/>
            <a:p>
              <a:endParaRPr>
                <a:solidFill>
                  <a:schemeClr val="tx1">
                    <a:lumMod val="65000"/>
                    <a:lumOff val="35000"/>
                  </a:schemeClr>
                </a:solidFill>
              </a:endParaRPr>
            </a:p>
          </p:txBody>
        </p:sp>
        <p:sp>
          <p:nvSpPr>
            <p:cNvPr id="12" name="TextBox 13"/>
            <p:cNvSpPr txBox="1"/>
            <p:nvPr/>
          </p:nvSpPr>
          <p:spPr>
            <a:xfrm>
              <a:off x="3654" y="7510"/>
              <a:ext cx="2205" cy="518"/>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800" dirty="0" smtClean="0">
                  <a:solidFill>
                    <a:srgbClr val="D63850"/>
                  </a:solidFill>
                  <a:latin typeface="张海山草泥马体" panose="02000000000000000000" charset="-122"/>
                  <a:ea typeface="张海山草泥马体" panose="02000000000000000000" charset="-122"/>
                  <a:sym typeface="Arial" panose="020B0604020202020204" pitchFamily="34" charset="0"/>
                </a:rPr>
                <a:t>单击编辑标题</a:t>
              </a:r>
            </a:p>
          </p:txBody>
        </p:sp>
        <p:sp>
          <p:nvSpPr>
            <p:cNvPr id="13" name="TextBox 13"/>
            <p:cNvSpPr txBox="1"/>
            <p:nvPr/>
          </p:nvSpPr>
          <p:spPr>
            <a:xfrm>
              <a:off x="2918" y="8052"/>
              <a:ext cx="3676" cy="1380"/>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600" b="1" dirty="0">
                  <a:solidFill>
                    <a:srgbClr val="D63850"/>
                  </a:solidFill>
                  <a:latin typeface="张海山锐线体简" panose="02000000000000000000" charset="-122"/>
                  <a:ea typeface="张海山锐线体简" panose="02000000000000000000" charset="-122"/>
                  <a:sym typeface="Arial" panose="020B0604020202020204" pitchFamily="34" charset="0"/>
                </a:rPr>
                <a:t>单击此处可编辑内容，根据您的需要自由拉伸文本框大小</a:t>
              </a:r>
            </a:p>
          </p:txBody>
        </p:sp>
        <p:sp>
          <p:nvSpPr>
            <p:cNvPr id="16" name="Shape 23077"/>
            <p:cNvSpPr/>
            <p:nvPr/>
          </p:nvSpPr>
          <p:spPr>
            <a:xfrm>
              <a:off x="8309" y="3149"/>
              <a:ext cx="2581" cy="3901"/>
            </a:xfrm>
            <a:custGeom>
              <a:avLst/>
              <a:gdLst/>
              <a:ahLst/>
              <a:cxnLst>
                <a:cxn ang="0">
                  <a:pos x="wd2" y="hd2"/>
                </a:cxn>
                <a:cxn ang="5400000">
                  <a:pos x="wd2" y="hd2"/>
                </a:cxn>
                <a:cxn ang="10800000">
                  <a:pos x="wd2" y="hd2"/>
                </a:cxn>
                <a:cxn ang="16200000">
                  <a:pos x="wd2" y="hd2"/>
                </a:cxn>
              </a:cxnLst>
              <a:rect l="0" t="0" r="r" b="b"/>
              <a:pathLst>
                <a:path w="21158" h="21600" extrusionOk="0">
                  <a:moveTo>
                    <a:pt x="10575" y="0"/>
                  </a:moveTo>
                  <a:cubicBezTo>
                    <a:pt x="2744" y="0"/>
                    <a:pt x="283" y="4215"/>
                    <a:pt x="18" y="6585"/>
                  </a:cubicBezTo>
                  <a:cubicBezTo>
                    <a:pt x="-221" y="8721"/>
                    <a:pt x="1977" y="10713"/>
                    <a:pt x="2227" y="11026"/>
                  </a:cubicBezTo>
                  <a:cubicBezTo>
                    <a:pt x="2633" y="11536"/>
                    <a:pt x="5194" y="13482"/>
                    <a:pt x="5286" y="14659"/>
                  </a:cubicBezTo>
                  <a:cubicBezTo>
                    <a:pt x="5412" y="16279"/>
                    <a:pt x="5706" y="16321"/>
                    <a:pt x="6875" y="16513"/>
                  </a:cubicBezTo>
                  <a:cubicBezTo>
                    <a:pt x="8066" y="16709"/>
                    <a:pt x="13095" y="16709"/>
                    <a:pt x="14286" y="16513"/>
                  </a:cubicBezTo>
                  <a:cubicBezTo>
                    <a:pt x="15455" y="16321"/>
                    <a:pt x="15746" y="16279"/>
                    <a:pt x="15872" y="14659"/>
                  </a:cubicBezTo>
                  <a:cubicBezTo>
                    <a:pt x="15964" y="13482"/>
                    <a:pt x="18525" y="11536"/>
                    <a:pt x="18931" y="11026"/>
                  </a:cubicBezTo>
                  <a:cubicBezTo>
                    <a:pt x="19181" y="10713"/>
                    <a:pt x="21379" y="8721"/>
                    <a:pt x="21140" y="6585"/>
                  </a:cubicBezTo>
                  <a:cubicBezTo>
                    <a:pt x="20875" y="4215"/>
                    <a:pt x="18416" y="0"/>
                    <a:pt x="10586" y="0"/>
                  </a:cubicBezTo>
                  <a:lnTo>
                    <a:pt x="10583" y="0"/>
                  </a:lnTo>
                  <a:lnTo>
                    <a:pt x="10580" y="0"/>
                  </a:lnTo>
                  <a:lnTo>
                    <a:pt x="10578" y="0"/>
                  </a:lnTo>
                  <a:lnTo>
                    <a:pt x="10575" y="0"/>
                  </a:lnTo>
                  <a:close/>
                  <a:moveTo>
                    <a:pt x="7055" y="17000"/>
                  </a:moveTo>
                  <a:cubicBezTo>
                    <a:pt x="6675" y="17000"/>
                    <a:pt x="6366" y="17207"/>
                    <a:pt x="6366" y="17463"/>
                  </a:cubicBezTo>
                  <a:cubicBezTo>
                    <a:pt x="6366" y="17720"/>
                    <a:pt x="6675" y="17926"/>
                    <a:pt x="7055" y="17926"/>
                  </a:cubicBezTo>
                  <a:lnTo>
                    <a:pt x="14106" y="17926"/>
                  </a:lnTo>
                  <a:cubicBezTo>
                    <a:pt x="14485" y="17926"/>
                    <a:pt x="14792" y="17719"/>
                    <a:pt x="14792" y="17463"/>
                  </a:cubicBezTo>
                  <a:cubicBezTo>
                    <a:pt x="14792" y="17208"/>
                    <a:pt x="14485" y="17000"/>
                    <a:pt x="14106" y="17000"/>
                  </a:cubicBezTo>
                  <a:lnTo>
                    <a:pt x="7055" y="17000"/>
                  </a:lnTo>
                  <a:close/>
                  <a:moveTo>
                    <a:pt x="7055" y="18266"/>
                  </a:moveTo>
                  <a:cubicBezTo>
                    <a:pt x="6675" y="18266"/>
                    <a:pt x="6366" y="18472"/>
                    <a:pt x="6366" y="18729"/>
                  </a:cubicBezTo>
                  <a:cubicBezTo>
                    <a:pt x="6366" y="18985"/>
                    <a:pt x="6675" y="19192"/>
                    <a:pt x="7055" y="19192"/>
                  </a:cubicBezTo>
                  <a:lnTo>
                    <a:pt x="14106" y="19192"/>
                  </a:lnTo>
                  <a:cubicBezTo>
                    <a:pt x="14485" y="19192"/>
                    <a:pt x="14792" y="18984"/>
                    <a:pt x="14792" y="18729"/>
                  </a:cubicBezTo>
                  <a:cubicBezTo>
                    <a:pt x="14792" y="18473"/>
                    <a:pt x="14485" y="18266"/>
                    <a:pt x="14106" y="18266"/>
                  </a:cubicBezTo>
                  <a:lnTo>
                    <a:pt x="7055" y="18266"/>
                  </a:lnTo>
                  <a:close/>
                  <a:moveTo>
                    <a:pt x="7513" y="19531"/>
                  </a:moveTo>
                  <a:cubicBezTo>
                    <a:pt x="7513" y="20674"/>
                    <a:pt x="8888" y="21600"/>
                    <a:pt x="10580" y="21600"/>
                  </a:cubicBezTo>
                  <a:cubicBezTo>
                    <a:pt x="12274" y="21599"/>
                    <a:pt x="13645" y="20674"/>
                    <a:pt x="13645" y="19531"/>
                  </a:cubicBezTo>
                  <a:lnTo>
                    <a:pt x="7513" y="19531"/>
                  </a:lnTo>
                  <a:close/>
                </a:path>
              </a:pathLst>
            </a:custGeom>
            <a:solidFill>
              <a:srgbClr val="996633"/>
            </a:solidFill>
            <a:ln>
              <a:noFill/>
            </a:ln>
          </p:spPr>
          <p:txBody>
            <a:bodyPr anchor="ctr"/>
            <a:lstStyle/>
            <a:p>
              <a:endParaRPr>
                <a:solidFill>
                  <a:schemeClr val="tx1">
                    <a:lumMod val="65000"/>
                    <a:lumOff val="35000"/>
                  </a:schemeClr>
                </a:solidFill>
              </a:endParaRPr>
            </a:p>
          </p:txBody>
        </p:sp>
        <p:sp>
          <p:nvSpPr>
            <p:cNvPr id="9" name="Shape 23078"/>
            <p:cNvSpPr/>
            <p:nvPr/>
          </p:nvSpPr>
          <p:spPr>
            <a:xfrm>
              <a:off x="9114" y="3841"/>
              <a:ext cx="1392" cy="2321"/>
            </a:xfrm>
            <a:custGeom>
              <a:avLst/>
              <a:gdLst/>
              <a:ahLst/>
              <a:cxnLst>
                <a:cxn ang="0">
                  <a:pos x="wd2" y="hd2"/>
                </a:cxn>
                <a:cxn ang="5400000">
                  <a:pos x="wd2" y="hd2"/>
                </a:cxn>
                <a:cxn ang="10800000">
                  <a:pos x="wd2" y="hd2"/>
                </a:cxn>
                <a:cxn ang="16200000">
                  <a:pos x="wd2" y="hd2"/>
                </a:cxn>
              </a:cxnLst>
              <a:rect l="0" t="0" r="r" b="b"/>
              <a:pathLst>
                <a:path w="21555" h="21523" extrusionOk="0">
                  <a:moveTo>
                    <a:pt x="13062" y="4"/>
                  </a:moveTo>
                  <a:cubicBezTo>
                    <a:pt x="9016" y="-77"/>
                    <a:pt x="4133" y="848"/>
                    <a:pt x="2645" y="5227"/>
                  </a:cubicBezTo>
                  <a:cubicBezTo>
                    <a:pt x="4274" y="3938"/>
                    <a:pt x="6289" y="3219"/>
                    <a:pt x="8341" y="3010"/>
                  </a:cubicBezTo>
                  <a:cubicBezTo>
                    <a:pt x="9744" y="2866"/>
                    <a:pt x="11114" y="2954"/>
                    <a:pt x="12412" y="3133"/>
                  </a:cubicBezTo>
                  <a:cubicBezTo>
                    <a:pt x="13667" y="3305"/>
                    <a:pt x="14881" y="3569"/>
                    <a:pt x="16030" y="3901"/>
                  </a:cubicBezTo>
                  <a:cubicBezTo>
                    <a:pt x="16393" y="3425"/>
                    <a:pt x="16779" y="2937"/>
                    <a:pt x="17202" y="2431"/>
                  </a:cubicBezTo>
                  <a:cubicBezTo>
                    <a:pt x="17659" y="1883"/>
                    <a:pt x="18162" y="1307"/>
                    <a:pt x="18750" y="716"/>
                  </a:cubicBezTo>
                  <a:cubicBezTo>
                    <a:pt x="18739" y="713"/>
                    <a:pt x="16172" y="67"/>
                    <a:pt x="13062" y="4"/>
                  </a:cubicBezTo>
                  <a:close/>
                  <a:moveTo>
                    <a:pt x="10590" y="3578"/>
                  </a:moveTo>
                  <a:cubicBezTo>
                    <a:pt x="8738" y="3551"/>
                    <a:pt x="6634" y="3781"/>
                    <a:pt x="4791" y="4761"/>
                  </a:cubicBezTo>
                  <a:cubicBezTo>
                    <a:pt x="4179" y="5086"/>
                    <a:pt x="3284" y="5620"/>
                    <a:pt x="2080" y="6834"/>
                  </a:cubicBezTo>
                  <a:cubicBezTo>
                    <a:pt x="614" y="8313"/>
                    <a:pt x="-45" y="10338"/>
                    <a:pt x="2" y="12594"/>
                  </a:cubicBezTo>
                  <a:cubicBezTo>
                    <a:pt x="65" y="15633"/>
                    <a:pt x="1154" y="19088"/>
                    <a:pt x="2371" y="21436"/>
                  </a:cubicBezTo>
                  <a:cubicBezTo>
                    <a:pt x="3147" y="21476"/>
                    <a:pt x="3948" y="21505"/>
                    <a:pt x="4963" y="21523"/>
                  </a:cubicBezTo>
                  <a:cubicBezTo>
                    <a:pt x="3378" y="19251"/>
                    <a:pt x="1314" y="15641"/>
                    <a:pt x="1233" y="11662"/>
                  </a:cubicBezTo>
                  <a:cubicBezTo>
                    <a:pt x="1195" y="9769"/>
                    <a:pt x="1921" y="7895"/>
                    <a:pt x="3184" y="6727"/>
                  </a:cubicBezTo>
                  <a:cubicBezTo>
                    <a:pt x="4195" y="7371"/>
                    <a:pt x="6120" y="8364"/>
                    <a:pt x="8769" y="8923"/>
                  </a:cubicBezTo>
                  <a:cubicBezTo>
                    <a:pt x="12094" y="9625"/>
                    <a:pt x="16394" y="9609"/>
                    <a:pt x="21555" y="7925"/>
                  </a:cubicBezTo>
                  <a:cubicBezTo>
                    <a:pt x="21521" y="7886"/>
                    <a:pt x="19240" y="5542"/>
                    <a:pt x="15414" y="4336"/>
                  </a:cubicBezTo>
                  <a:cubicBezTo>
                    <a:pt x="13989" y="3886"/>
                    <a:pt x="12364" y="3603"/>
                    <a:pt x="10590" y="3578"/>
                  </a:cubicBezTo>
                  <a:close/>
                </a:path>
              </a:pathLst>
            </a:custGeom>
            <a:solidFill>
              <a:srgbClr val="FFFFFF"/>
            </a:solidFill>
            <a:ln w="12700" cap="flat">
              <a:noFill/>
              <a:miter lim="400000"/>
            </a:ln>
            <a:effectLst/>
          </p:spPr>
          <p:txBody>
            <a:bodyPr wrap="square" lIns="0" tIns="0" rIns="0" bIns="0" numCol="1" anchor="ctr">
              <a:noAutofit/>
            </a:bodyPr>
            <a:lstStyle/>
            <a:p>
              <a:endParaRPr>
                <a:solidFill>
                  <a:schemeClr val="tx1">
                    <a:lumMod val="65000"/>
                    <a:lumOff val="35000"/>
                  </a:schemeClr>
                </a:solidFill>
              </a:endParaRPr>
            </a:p>
          </p:txBody>
        </p:sp>
        <p:sp>
          <p:nvSpPr>
            <p:cNvPr id="20" name="Shape 23084"/>
            <p:cNvSpPr/>
            <p:nvPr/>
          </p:nvSpPr>
          <p:spPr>
            <a:xfrm>
              <a:off x="13153" y="3149"/>
              <a:ext cx="2581" cy="3901"/>
            </a:xfrm>
            <a:custGeom>
              <a:avLst/>
              <a:gdLst/>
              <a:ahLst/>
              <a:cxnLst>
                <a:cxn ang="0">
                  <a:pos x="wd2" y="hd2"/>
                </a:cxn>
                <a:cxn ang="5400000">
                  <a:pos x="wd2" y="hd2"/>
                </a:cxn>
                <a:cxn ang="10800000">
                  <a:pos x="wd2" y="hd2"/>
                </a:cxn>
                <a:cxn ang="16200000">
                  <a:pos x="wd2" y="hd2"/>
                </a:cxn>
              </a:cxnLst>
              <a:rect l="0" t="0" r="r" b="b"/>
              <a:pathLst>
                <a:path w="21158" h="21600" extrusionOk="0">
                  <a:moveTo>
                    <a:pt x="10575" y="0"/>
                  </a:moveTo>
                  <a:cubicBezTo>
                    <a:pt x="2744" y="0"/>
                    <a:pt x="283" y="4215"/>
                    <a:pt x="18" y="6585"/>
                  </a:cubicBezTo>
                  <a:cubicBezTo>
                    <a:pt x="-221" y="8721"/>
                    <a:pt x="1977" y="10713"/>
                    <a:pt x="2227" y="11026"/>
                  </a:cubicBezTo>
                  <a:cubicBezTo>
                    <a:pt x="2633" y="11536"/>
                    <a:pt x="5194" y="13482"/>
                    <a:pt x="5286" y="14659"/>
                  </a:cubicBezTo>
                  <a:cubicBezTo>
                    <a:pt x="5412" y="16279"/>
                    <a:pt x="5706" y="16321"/>
                    <a:pt x="6875" y="16513"/>
                  </a:cubicBezTo>
                  <a:cubicBezTo>
                    <a:pt x="8066" y="16709"/>
                    <a:pt x="13095" y="16709"/>
                    <a:pt x="14286" y="16513"/>
                  </a:cubicBezTo>
                  <a:cubicBezTo>
                    <a:pt x="15455" y="16321"/>
                    <a:pt x="15746" y="16279"/>
                    <a:pt x="15872" y="14659"/>
                  </a:cubicBezTo>
                  <a:cubicBezTo>
                    <a:pt x="15964" y="13482"/>
                    <a:pt x="18525" y="11536"/>
                    <a:pt x="18931" y="11026"/>
                  </a:cubicBezTo>
                  <a:cubicBezTo>
                    <a:pt x="19181" y="10713"/>
                    <a:pt x="21379" y="8721"/>
                    <a:pt x="21140" y="6585"/>
                  </a:cubicBezTo>
                  <a:cubicBezTo>
                    <a:pt x="20875" y="4215"/>
                    <a:pt x="18416" y="0"/>
                    <a:pt x="10586" y="0"/>
                  </a:cubicBezTo>
                  <a:lnTo>
                    <a:pt x="10583" y="0"/>
                  </a:lnTo>
                  <a:lnTo>
                    <a:pt x="10580" y="0"/>
                  </a:lnTo>
                  <a:lnTo>
                    <a:pt x="10578" y="0"/>
                  </a:lnTo>
                  <a:lnTo>
                    <a:pt x="10575" y="0"/>
                  </a:lnTo>
                  <a:close/>
                  <a:moveTo>
                    <a:pt x="7055" y="17000"/>
                  </a:moveTo>
                  <a:cubicBezTo>
                    <a:pt x="6675" y="17000"/>
                    <a:pt x="6366" y="17207"/>
                    <a:pt x="6366" y="17463"/>
                  </a:cubicBezTo>
                  <a:cubicBezTo>
                    <a:pt x="6366" y="17720"/>
                    <a:pt x="6675" y="17926"/>
                    <a:pt x="7055" y="17926"/>
                  </a:cubicBezTo>
                  <a:lnTo>
                    <a:pt x="14106" y="17926"/>
                  </a:lnTo>
                  <a:cubicBezTo>
                    <a:pt x="14485" y="17926"/>
                    <a:pt x="14792" y="17719"/>
                    <a:pt x="14792" y="17463"/>
                  </a:cubicBezTo>
                  <a:cubicBezTo>
                    <a:pt x="14792" y="17208"/>
                    <a:pt x="14485" y="17000"/>
                    <a:pt x="14106" y="17000"/>
                  </a:cubicBezTo>
                  <a:lnTo>
                    <a:pt x="7055" y="17000"/>
                  </a:lnTo>
                  <a:close/>
                  <a:moveTo>
                    <a:pt x="7055" y="18266"/>
                  </a:moveTo>
                  <a:cubicBezTo>
                    <a:pt x="6675" y="18266"/>
                    <a:pt x="6366" y="18472"/>
                    <a:pt x="6366" y="18729"/>
                  </a:cubicBezTo>
                  <a:cubicBezTo>
                    <a:pt x="6366" y="18985"/>
                    <a:pt x="6675" y="19192"/>
                    <a:pt x="7055" y="19192"/>
                  </a:cubicBezTo>
                  <a:lnTo>
                    <a:pt x="14106" y="19192"/>
                  </a:lnTo>
                  <a:cubicBezTo>
                    <a:pt x="14485" y="19192"/>
                    <a:pt x="14792" y="18984"/>
                    <a:pt x="14792" y="18729"/>
                  </a:cubicBezTo>
                  <a:cubicBezTo>
                    <a:pt x="14792" y="18473"/>
                    <a:pt x="14485" y="18266"/>
                    <a:pt x="14106" y="18266"/>
                  </a:cubicBezTo>
                  <a:lnTo>
                    <a:pt x="7055" y="18266"/>
                  </a:lnTo>
                  <a:close/>
                  <a:moveTo>
                    <a:pt x="7513" y="19531"/>
                  </a:moveTo>
                  <a:cubicBezTo>
                    <a:pt x="7513" y="20674"/>
                    <a:pt x="8888" y="21600"/>
                    <a:pt x="10580" y="21600"/>
                  </a:cubicBezTo>
                  <a:cubicBezTo>
                    <a:pt x="12274" y="21599"/>
                    <a:pt x="13645" y="20674"/>
                    <a:pt x="13645" y="19531"/>
                  </a:cubicBezTo>
                  <a:lnTo>
                    <a:pt x="7513" y="19531"/>
                  </a:lnTo>
                  <a:close/>
                </a:path>
              </a:pathLst>
            </a:custGeom>
            <a:solidFill>
              <a:srgbClr val="D63850"/>
            </a:solidFill>
            <a:ln w="12700" cap="flat">
              <a:noFill/>
              <a:miter lim="400000"/>
            </a:ln>
            <a:effectLst/>
          </p:spPr>
          <p:txBody>
            <a:bodyPr wrap="square" lIns="0" tIns="0" rIns="0" bIns="0" numCol="1" anchor="ctr">
              <a:noAutofit/>
            </a:bodyPr>
            <a:lstStyle/>
            <a:p>
              <a:endParaRPr>
                <a:solidFill>
                  <a:schemeClr val="tx1">
                    <a:lumMod val="65000"/>
                    <a:lumOff val="35000"/>
                  </a:schemeClr>
                </a:solidFill>
              </a:endParaRPr>
            </a:p>
          </p:txBody>
        </p:sp>
        <p:sp>
          <p:nvSpPr>
            <p:cNvPr id="21" name="Shape 23085"/>
            <p:cNvSpPr/>
            <p:nvPr/>
          </p:nvSpPr>
          <p:spPr>
            <a:xfrm>
              <a:off x="13471" y="3838"/>
              <a:ext cx="1947" cy="2325"/>
            </a:xfrm>
            <a:custGeom>
              <a:avLst/>
              <a:gdLst/>
              <a:ahLst/>
              <a:cxnLst>
                <a:cxn ang="0">
                  <a:pos x="wd2" y="hd2"/>
                </a:cxn>
                <a:cxn ang="5400000">
                  <a:pos x="wd2" y="hd2"/>
                </a:cxn>
                <a:cxn ang="10800000">
                  <a:pos x="wd2" y="hd2"/>
                </a:cxn>
                <a:cxn ang="16200000">
                  <a:pos x="wd2" y="hd2"/>
                </a:cxn>
              </a:cxnLst>
              <a:rect l="0" t="0" r="r" b="b"/>
              <a:pathLst>
                <a:path w="21600" h="21599" extrusionOk="0">
                  <a:moveTo>
                    <a:pt x="3290" y="0"/>
                  </a:moveTo>
                  <a:cubicBezTo>
                    <a:pt x="1469" y="1"/>
                    <a:pt x="0" y="405"/>
                    <a:pt x="0" y="405"/>
                  </a:cubicBezTo>
                  <a:cubicBezTo>
                    <a:pt x="2548" y="6442"/>
                    <a:pt x="8248" y="5799"/>
                    <a:pt x="9710" y="5526"/>
                  </a:cubicBezTo>
                  <a:cubicBezTo>
                    <a:pt x="9724" y="5523"/>
                    <a:pt x="9738" y="5522"/>
                    <a:pt x="9752" y="5520"/>
                  </a:cubicBezTo>
                  <a:cubicBezTo>
                    <a:pt x="9408" y="6082"/>
                    <a:pt x="9247" y="6707"/>
                    <a:pt x="9060" y="7311"/>
                  </a:cubicBezTo>
                  <a:cubicBezTo>
                    <a:pt x="8144" y="10267"/>
                    <a:pt x="8021" y="15360"/>
                    <a:pt x="8785" y="19311"/>
                  </a:cubicBezTo>
                  <a:cubicBezTo>
                    <a:pt x="8817" y="19479"/>
                    <a:pt x="9154" y="21379"/>
                    <a:pt x="9311" y="21573"/>
                  </a:cubicBezTo>
                  <a:cubicBezTo>
                    <a:pt x="9609" y="21579"/>
                    <a:pt x="9894" y="21586"/>
                    <a:pt x="10182" y="21591"/>
                  </a:cubicBezTo>
                  <a:cubicBezTo>
                    <a:pt x="10470" y="21597"/>
                    <a:pt x="10761" y="21600"/>
                    <a:pt x="11070" y="21599"/>
                  </a:cubicBezTo>
                  <a:cubicBezTo>
                    <a:pt x="10851" y="21360"/>
                    <a:pt x="10238" y="18977"/>
                    <a:pt x="10145" y="18644"/>
                  </a:cubicBezTo>
                  <a:cubicBezTo>
                    <a:pt x="9498" y="16340"/>
                    <a:pt x="9313" y="13994"/>
                    <a:pt x="9311" y="11636"/>
                  </a:cubicBezTo>
                  <a:cubicBezTo>
                    <a:pt x="9311" y="10219"/>
                    <a:pt x="9746" y="6658"/>
                    <a:pt x="10396" y="5695"/>
                  </a:cubicBezTo>
                  <a:cubicBezTo>
                    <a:pt x="11025" y="6116"/>
                    <a:pt x="12409" y="6894"/>
                    <a:pt x="14249" y="7131"/>
                  </a:cubicBezTo>
                  <a:cubicBezTo>
                    <a:pt x="16286" y="7394"/>
                    <a:pt x="18835" y="6996"/>
                    <a:pt x="21600" y="4930"/>
                  </a:cubicBezTo>
                  <a:cubicBezTo>
                    <a:pt x="21600" y="4930"/>
                    <a:pt x="19728" y="3244"/>
                    <a:pt x="17202" y="2622"/>
                  </a:cubicBezTo>
                  <a:cubicBezTo>
                    <a:pt x="15027" y="2086"/>
                    <a:pt x="12445" y="2374"/>
                    <a:pt x="10089" y="5166"/>
                  </a:cubicBezTo>
                  <a:cubicBezTo>
                    <a:pt x="9597" y="1868"/>
                    <a:pt x="7372" y="569"/>
                    <a:pt x="5189" y="164"/>
                  </a:cubicBezTo>
                  <a:cubicBezTo>
                    <a:pt x="4546" y="45"/>
                    <a:pt x="3896" y="0"/>
                    <a:pt x="3290" y="0"/>
                  </a:cubicBezTo>
                  <a:close/>
                </a:path>
              </a:pathLst>
            </a:custGeom>
            <a:solidFill>
              <a:srgbClr val="FFFFFF"/>
            </a:solidFill>
            <a:ln w="12700" cap="flat">
              <a:noFill/>
              <a:miter lim="400000"/>
            </a:ln>
            <a:effectLst/>
          </p:spPr>
          <p:txBody>
            <a:bodyPr wrap="square" lIns="0" tIns="0" rIns="0" bIns="0" numCol="1" anchor="ctr">
              <a:noAutofit/>
            </a:bodyPr>
            <a:lstStyle/>
            <a:p>
              <a:endParaRPr>
                <a:solidFill>
                  <a:schemeClr val="tx1">
                    <a:lumMod val="65000"/>
                    <a:lumOff val="35000"/>
                  </a:schemeClr>
                </a:solidFill>
              </a:endParaRPr>
            </a:p>
          </p:txBody>
        </p:sp>
        <p:sp>
          <p:nvSpPr>
            <p:cNvPr id="10" name="TextBox 13"/>
            <p:cNvSpPr txBox="1"/>
            <p:nvPr/>
          </p:nvSpPr>
          <p:spPr>
            <a:xfrm>
              <a:off x="8497" y="7488"/>
              <a:ext cx="2205" cy="518"/>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800" dirty="0" smtClean="0">
                  <a:solidFill>
                    <a:srgbClr val="996633"/>
                  </a:solidFill>
                  <a:latin typeface="张海山草泥马体" panose="02000000000000000000" charset="-122"/>
                  <a:ea typeface="张海山草泥马体" panose="02000000000000000000" charset="-122"/>
                  <a:sym typeface="Arial" panose="020B0604020202020204" pitchFamily="34" charset="0"/>
                </a:rPr>
                <a:t>单击编辑标题</a:t>
              </a:r>
            </a:p>
          </p:txBody>
        </p:sp>
        <p:sp>
          <p:nvSpPr>
            <p:cNvPr id="14" name="TextBox 13"/>
            <p:cNvSpPr txBox="1"/>
            <p:nvPr/>
          </p:nvSpPr>
          <p:spPr>
            <a:xfrm>
              <a:off x="7761" y="8030"/>
              <a:ext cx="3676" cy="1380"/>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600" b="1" dirty="0">
                  <a:solidFill>
                    <a:srgbClr val="996633"/>
                  </a:solidFill>
                  <a:latin typeface="张海山锐线体简" panose="02000000000000000000" charset="-122"/>
                  <a:ea typeface="张海山锐线体简" panose="02000000000000000000" charset="-122"/>
                  <a:sym typeface="Arial" panose="020B0604020202020204" pitchFamily="34" charset="0"/>
                </a:rPr>
                <a:t>单击此处可编辑内容，根据您的需要自由拉伸文本框大小</a:t>
              </a:r>
            </a:p>
          </p:txBody>
        </p:sp>
        <p:sp>
          <p:nvSpPr>
            <p:cNvPr id="15" name="TextBox 13"/>
            <p:cNvSpPr txBox="1"/>
            <p:nvPr/>
          </p:nvSpPr>
          <p:spPr>
            <a:xfrm>
              <a:off x="13341" y="7510"/>
              <a:ext cx="2205" cy="518"/>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800" dirty="0" smtClean="0">
                  <a:solidFill>
                    <a:srgbClr val="D63850"/>
                  </a:solidFill>
                  <a:latin typeface="张海山草泥马体" panose="02000000000000000000" charset="-122"/>
                  <a:ea typeface="张海山草泥马体" panose="02000000000000000000" charset="-122"/>
                  <a:sym typeface="Arial" panose="020B0604020202020204" pitchFamily="34" charset="0"/>
                </a:rPr>
                <a:t>单击编辑标题</a:t>
              </a:r>
            </a:p>
          </p:txBody>
        </p:sp>
        <p:sp>
          <p:nvSpPr>
            <p:cNvPr id="24" name="TextBox 13"/>
            <p:cNvSpPr txBox="1"/>
            <p:nvPr/>
          </p:nvSpPr>
          <p:spPr>
            <a:xfrm>
              <a:off x="12605" y="8052"/>
              <a:ext cx="3676" cy="1380"/>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600" b="1" dirty="0">
                  <a:solidFill>
                    <a:srgbClr val="D63850"/>
                  </a:solidFill>
                  <a:latin typeface="张海山锐线体简" panose="02000000000000000000" charset="-122"/>
                  <a:ea typeface="张海山锐线体简" panose="02000000000000000000" charset="-122"/>
                  <a:sym typeface="Arial" panose="020B0604020202020204" pitchFamily="34" charset="0"/>
                </a:rPr>
                <a:t>单击此处可编辑内容，根据您的需要自由拉伸文本框大小</a:t>
              </a:r>
            </a:p>
          </p:txBody>
        </p:sp>
      </p:gr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24799" t="11172" r="24800" b="12167"/>
          <a:stretch>
            <a:fillRect/>
          </a:stretch>
        </p:blipFill>
        <p:spPr>
          <a:xfrm rot="17117585" flipV="1">
            <a:off x="-878840" y="-970915"/>
            <a:ext cx="2388870" cy="2044065"/>
          </a:xfrm>
          <a:prstGeom prst="rect">
            <a:avLst/>
          </a:prstGeom>
        </p:spPr>
      </p:pic>
      <p:grpSp>
        <p:nvGrpSpPr>
          <p:cNvPr id="6" name="组合 5"/>
          <p:cNvGrpSpPr/>
          <p:nvPr/>
        </p:nvGrpSpPr>
        <p:grpSpPr>
          <a:xfrm>
            <a:off x="1338580" y="408305"/>
            <a:ext cx="5168265" cy="1064895"/>
            <a:chOff x="2065" y="751"/>
            <a:chExt cx="8139" cy="1677"/>
          </a:xfrm>
        </p:grpSpPr>
        <p:sp>
          <p:nvSpPr>
            <p:cNvPr id="5" name="文本框 4"/>
            <p:cNvSpPr txBox="1"/>
            <p:nvPr/>
          </p:nvSpPr>
          <p:spPr>
            <a:xfrm>
              <a:off x="2204" y="751"/>
              <a:ext cx="3246" cy="624"/>
            </a:xfrm>
            <a:prstGeom prst="rect">
              <a:avLst/>
            </a:prstGeom>
            <a:noFill/>
          </p:spPr>
          <p:txBody>
            <a:bodyPr wrap="square" rtlCol="0">
              <a:spAutoFit/>
            </a:bodyPr>
            <a:lstStyle/>
            <a:p>
              <a:r>
                <a:rPr lang="en-US" altLang="zh-CN" sz="2000" b="1">
                  <a:solidFill>
                    <a:srgbClr val="D63850"/>
                  </a:solidFill>
                  <a:latin typeface="幼圆" panose="02010509060101010101" charset="-122"/>
                  <a:ea typeface="幼圆" panose="02010509060101010101" charset="-122"/>
                </a:rPr>
                <a:t>PART 4</a:t>
              </a:r>
            </a:p>
          </p:txBody>
        </p:sp>
        <p:sp>
          <p:nvSpPr>
            <p:cNvPr id="17" name="文本框 16"/>
            <p:cNvSpPr txBox="1"/>
            <p:nvPr/>
          </p:nvSpPr>
          <p:spPr>
            <a:xfrm>
              <a:off x="2065" y="1228"/>
              <a:ext cx="8139" cy="1200"/>
            </a:xfrm>
            <a:prstGeom prst="rect">
              <a:avLst/>
            </a:prstGeom>
            <a:noFill/>
          </p:spPr>
          <p:txBody>
            <a:bodyPr wrap="square" rtlCol="0">
              <a:spAutoFit/>
            </a:bodyPr>
            <a:lstStyle/>
            <a:p>
              <a:pPr algn="l"/>
              <a:r>
                <a:rPr lang="zh-CN" altLang="en-US" sz="2800">
                  <a:solidFill>
                    <a:srgbClr val="D63850"/>
                  </a:solidFill>
                  <a:latin typeface="幼圆" panose="02010509060101010101" charset="-122"/>
                  <a:ea typeface="幼圆" panose="02010509060101010101" charset="-122"/>
                </a:rPr>
                <a:t>点击此处添加标题</a:t>
              </a:r>
            </a:p>
            <a:p>
              <a:pPr algn="l"/>
              <a:r>
                <a:rPr lang="zh-CN" altLang="en-US" sz="1600" b="1" spc="300">
                  <a:solidFill>
                    <a:srgbClr val="D63850"/>
                  </a:solidFill>
                  <a:uFillTx/>
                  <a:latin typeface="幼圆" panose="02010509060101010101" charset="-122"/>
                  <a:ea typeface="幼圆" panose="02010509060101010101" charset="-122"/>
                </a:rPr>
                <a:t>Click here to add title</a:t>
              </a:r>
            </a:p>
          </p:txBody>
        </p:sp>
      </p:grpSp>
      <p:pic>
        <p:nvPicPr>
          <p:cNvPr id="7" name="图片 6"/>
          <p:cNvPicPr>
            <a:picLocks noChangeAspect="1"/>
          </p:cNvPicPr>
          <p:nvPr/>
        </p:nvPicPr>
        <p:blipFill rotWithShape="1">
          <a:blip r:embed="rId3" cstate="print">
            <a:lum bright="-6000" contrast="6000"/>
            <a:extLst>
              <a:ext uri="{28A0092B-C50C-407E-A947-70E740481C1C}">
                <a14:useLocalDpi xmlns:a14="http://schemas.microsoft.com/office/drawing/2010/main" val="0"/>
              </a:ext>
            </a:extLst>
          </a:blip>
          <a:srcRect l="17519" t="5199" r="17519" b="6193"/>
          <a:stretch>
            <a:fillRect/>
          </a:stretch>
        </p:blipFill>
        <p:spPr>
          <a:xfrm flipH="1">
            <a:off x="10574020" y="5619750"/>
            <a:ext cx="1466215" cy="1125220"/>
          </a:xfrm>
          <a:prstGeom prst="rect">
            <a:avLst/>
          </a:prstGeom>
        </p:spPr>
      </p:pic>
      <p:pic>
        <p:nvPicPr>
          <p:cNvPr id="3" name="图片 2"/>
          <p:cNvPicPr>
            <a:picLocks noChangeAspect="1"/>
          </p:cNvPicPr>
          <p:nvPr/>
        </p:nvPicPr>
        <p:blipFill rotWithShape="1">
          <a:blip r:embed="rId3" cstate="print">
            <a:lum bright="-6000" contrast="6000"/>
            <a:extLst>
              <a:ext uri="{28A0092B-C50C-407E-A947-70E740481C1C}">
                <a14:useLocalDpi xmlns:a14="http://schemas.microsoft.com/office/drawing/2010/main" val="0"/>
              </a:ext>
            </a:extLst>
          </a:blip>
          <a:srcRect l="17519" t="5199" r="17519" b="6193"/>
          <a:stretch>
            <a:fillRect/>
          </a:stretch>
        </p:blipFill>
        <p:spPr>
          <a:xfrm flipH="1">
            <a:off x="10559415" y="5619750"/>
            <a:ext cx="1466215" cy="1125220"/>
          </a:xfrm>
          <a:prstGeom prst="rect">
            <a:avLst/>
          </a:prstGeom>
        </p:spPr>
      </p:pic>
      <p:sp>
        <p:nvSpPr>
          <p:cNvPr id="12" name="Bent Arrow 5@|1FFC:0|FBC:0|LFC:9868950|LBC:16777215"/>
          <p:cNvSpPr/>
          <p:nvPr/>
        </p:nvSpPr>
        <p:spPr bwMode="auto">
          <a:xfrm rot="2700000">
            <a:off x="4912571" y="1859551"/>
            <a:ext cx="273779" cy="1508042"/>
          </a:xfrm>
          <a:prstGeom prst="bentArrow">
            <a:avLst>
              <a:gd name="adj1" fmla="val 13663"/>
              <a:gd name="adj2" fmla="val 25006"/>
              <a:gd name="adj3" fmla="val 43568"/>
              <a:gd name="adj4" fmla="val 0"/>
            </a:avLst>
          </a:prstGeom>
          <a:solidFill>
            <a:schemeClr val="bg1">
              <a:lumMod val="75000"/>
            </a:schemeClr>
          </a:solidFill>
          <a:ln w="12700">
            <a:noFill/>
            <a:round/>
          </a:ln>
        </p:spPr>
        <p:txBody>
          <a:bodyPr vert="horz" wrap="square" lIns="68580" tIns="34290" rIns="68580" bIns="34290" numCol="1" rtlCol="0" anchor="t" anchorCtr="0" compatLnSpc="1"/>
          <a:lstStyle/>
          <a:p>
            <a:pPr algn="ctr" defTabSz="685165">
              <a:defRPr/>
            </a:pPr>
            <a:endParaRPr lang="en-US" sz="1350" kern="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3" name="Bent Arrow 8@|1FFC:0|FBC:0|LFC:9868950|LBC:16777215"/>
          <p:cNvSpPr/>
          <p:nvPr/>
        </p:nvSpPr>
        <p:spPr bwMode="auto">
          <a:xfrm rot="18900000">
            <a:off x="4892733" y="4025916"/>
            <a:ext cx="273778" cy="1508042"/>
          </a:xfrm>
          <a:prstGeom prst="bentArrow">
            <a:avLst>
              <a:gd name="adj1" fmla="val 13663"/>
              <a:gd name="adj2" fmla="val 25006"/>
              <a:gd name="adj3" fmla="val 43568"/>
              <a:gd name="adj4" fmla="val 0"/>
            </a:avLst>
          </a:prstGeom>
          <a:solidFill>
            <a:schemeClr val="bg1">
              <a:lumMod val="75000"/>
            </a:schemeClr>
          </a:solidFill>
          <a:ln w="12700">
            <a:noFill/>
            <a:round/>
          </a:ln>
        </p:spPr>
        <p:txBody>
          <a:bodyPr vert="horz" wrap="square" lIns="68580" tIns="34290" rIns="68580" bIns="34290" numCol="1" rtlCol="0" anchor="t" anchorCtr="0" compatLnSpc="1"/>
          <a:lstStyle/>
          <a:p>
            <a:pPr algn="ctr" defTabSz="685165">
              <a:defRPr/>
            </a:pPr>
            <a:endParaRPr lang="en-US" sz="1350" kern="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4" name="Bent Arrow 11@|1FFC:0|FBC:0|LFC:9868950|LBC:16777215"/>
          <p:cNvSpPr/>
          <p:nvPr/>
        </p:nvSpPr>
        <p:spPr bwMode="auto">
          <a:xfrm rot="18900000" flipH="1" flipV="1">
            <a:off x="7068675" y="1849970"/>
            <a:ext cx="273778" cy="1508042"/>
          </a:xfrm>
          <a:prstGeom prst="bentArrow">
            <a:avLst>
              <a:gd name="adj1" fmla="val 13663"/>
              <a:gd name="adj2" fmla="val 25006"/>
              <a:gd name="adj3" fmla="val 43568"/>
              <a:gd name="adj4" fmla="val 0"/>
            </a:avLst>
          </a:prstGeom>
          <a:solidFill>
            <a:schemeClr val="bg1">
              <a:lumMod val="75000"/>
            </a:schemeClr>
          </a:solidFill>
          <a:ln w="12700">
            <a:noFill/>
            <a:round/>
          </a:ln>
        </p:spPr>
        <p:txBody>
          <a:bodyPr vert="horz" wrap="square" lIns="68580" tIns="34290" rIns="68580" bIns="34290" numCol="1" rtlCol="0" anchor="t" anchorCtr="0" compatLnSpc="1"/>
          <a:lstStyle/>
          <a:p>
            <a:pPr algn="ctr" defTabSz="685165">
              <a:defRPr/>
            </a:pPr>
            <a:endParaRPr lang="en-US" sz="1350" kern="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5" name="Bent Arrow 14@|1FFC:0|FBC:0|LFC:9868950|LBC:16777215"/>
          <p:cNvSpPr/>
          <p:nvPr/>
        </p:nvSpPr>
        <p:spPr bwMode="auto">
          <a:xfrm rot="2700000" flipH="1" flipV="1">
            <a:off x="7098774" y="4045754"/>
            <a:ext cx="273779" cy="1508042"/>
          </a:xfrm>
          <a:prstGeom prst="bentArrow">
            <a:avLst>
              <a:gd name="adj1" fmla="val 13663"/>
              <a:gd name="adj2" fmla="val 25006"/>
              <a:gd name="adj3" fmla="val 43568"/>
              <a:gd name="adj4" fmla="val 0"/>
            </a:avLst>
          </a:prstGeom>
          <a:solidFill>
            <a:schemeClr val="bg1">
              <a:lumMod val="75000"/>
            </a:schemeClr>
          </a:solidFill>
          <a:ln w="12700">
            <a:noFill/>
            <a:round/>
          </a:ln>
        </p:spPr>
        <p:txBody>
          <a:bodyPr vert="horz" wrap="square" lIns="68580" tIns="34290" rIns="68580" bIns="34290" numCol="1" rtlCol="0" anchor="t" anchorCtr="0" compatLnSpc="1"/>
          <a:lstStyle/>
          <a:p>
            <a:pPr algn="ctr" defTabSz="685165">
              <a:defRPr/>
            </a:pPr>
            <a:endParaRPr lang="en-US" sz="1350" kern="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6" name="Rounded Rectangle 20@|1FFC:2381804|FBC:16777215|LFC:16777215|LBC:16777215"/>
          <p:cNvSpPr/>
          <p:nvPr/>
        </p:nvSpPr>
        <p:spPr bwMode="auto">
          <a:xfrm rot="18900000" flipV="1">
            <a:off x="6471228" y="3028902"/>
            <a:ext cx="1355545" cy="1355544"/>
          </a:xfrm>
          <a:prstGeom prst="roundRect">
            <a:avLst>
              <a:gd name="adj" fmla="val 9646"/>
            </a:avLst>
          </a:prstGeom>
          <a:solidFill>
            <a:srgbClr val="D63850"/>
          </a:solidFill>
          <a:ln w="9525">
            <a:noFill/>
            <a:round/>
          </a:ln>
        </p:spPr>
        <p:txBody>
          <a:bodyPr vert="horz" wrap="square" lIns="68580" tIns="34290" rIns="68580" bIns="34290" numCol="1" rtlCol="0" anchor="t" anchorCtr="0" compatLnSpc="1"/>
          <a:lstStyle/>
          <a:p>
            <a:pPr algn="ctr" defTabSz="685165">
              <a:defRPr/>
            </a:pPr>
            <a:endParaRPr lang="en-US" sz="1350" kern="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8" name="Freeform 29@|5FFC:0|FBC:0|LFC:0|LBC:16777215"/>
          <p:cNvSpPr>
            <a:spLocks noEditPoints="1"/>
          </p:cNvSpPr>
          <p:nvPr/>
        </p:nvSpPr>
        <p:spPr bwMode="auto">
          <a:xfrm>
            <a:off x="6858679" y="3497107"/>
            <a:ext cx="559675" cy="502636"/>
          </a:xfrm>
          <a:custGeom>
            <a:avLst/>
            <a:gdLst>
              <a:gd name="T0" fmla="*/ 157 w 157"/>
              <a:gd name="T1" fmla="*/ 0 h 141"/>
              <a:gd name="T2" fmla="*/ 135 w 157"/>
              <a:gd name="T3" fmla="*/ 0 h 141"/>
              <a:gd name="T4" fmla="*/ 135 w 157"/>
              <a:gd name="T5" fmla="*/ 15 h 141"/>
              <a:gd name="T6" fmla="*/ 114 w 157"/>
              <a:gd name="T7" fmla="*/ 15 h 141"/>
              <a:gd name="T8" fmla="*/ 114 w 157"/>
              <a:gd name="T9" fmla="*/ 0 h 141"/>
              <a:gd name="T10" fmla="*/ 47 w 157"/>
              <a:gd name="T11" fmla="*/ 0 h 141"/>
              <a:gd name="T12" fmla="*/ 47 w 157"/>
              <a:gd name="T13" fmla="*/ 15 h 141"/>
              <a:gd name="T14" fmla="*/ 25 w 157"/>
              <a:gd name="T15" fmla="*/ 15 h 141"/>
              <a:gd name="T16" fmla="*/ 25 w 157"/>
              <a:gd name="T17" fmla="*/ 0 h 141"/>
              <a:gd name="T18" fmla="*/ 0 w 157"/>
              <a:gd name="T19" fmla="*/ 0 h 141"/>
              <a:gd name="T20" fmla="*/ 0 w 157"/>
              <a:gd name="T21" fmla="*/ 141 h 141"/>
              <a:gd name="T22" fmla="*/ 12 w 157"/>
              <a:gd name="T23" fmla="*/ 141 h 141"/>
              <a:gd name="T24" fmla="*/ 146 w 157"/>
              <a:gd name="T25" fmla="*/ 141 h 141"/>
              <a:gd name="T26" fmla="*/ 157 w 157"/>
              <a:gd name="T27" fmla="*/ 141 h 141"/>
              <a:gd name="T28" fmla="*/ 157 w 157"/>
              <a:gd name="T29" fmla="*/ 0 h 141"/>
              <a:gd name="T30" fmla="*/ 146 w 157"/>
              <a:gd name="T31" fmla="*/ 129 h 141"/>
              <a:gd name="T32" fmla="*/ 12 w 157"/>
              <a:gd name="T33" fmla="*/ 129 h 141"/>
              <a:gd name="T34" fmla="*/ 12 w 157"/>
              <a:gd name="T35" fmla="*/ 40 h 141"/>
              <a:gd name="T36" fmla="*/ 146 w 157"/>
              <a:gd name="T37" fmla="*/ 40 h 141"/>
              <a:gd name="T38" fmla="*/ 146 w 157"/>
              <a:gd name="T39" fmla="*/ 129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57" h="141">
                <a:moveTo>
                  <a:pt x="157" y="0"/>
                </a:moveTo>
                <a:lnTo>
                  <a:pt x="135" y="0"/>
                </a:lnTo>
                <a:lnTo>
                  <a:pt x="135" y="15"/>
                </a:lnTo>
                <a:lnTo>
                  <a:pt x="114" y="15"/>
                </a:lnTo>
                <a:lnTo>
                  <a:pt x="114" y="0"/>
                </a:lnTo>
                <a:lnTo>
                  <a:pt x="47" y="0"/>
                </a:lnTo>
                <a:lnTo>
                  <a:pt x="47" y="15"/>
                </a:lnTo>
                <a:lnTo>
                  <a:pt x="25" y="15"/>
                </a:lnTo>
                <a:lnTo>
                  <a:pt x="25" y="0"/>
                </a:lnTo>
                <a:lnTo>
                  <a:pt x="0" y="0"/>
                </a:lnTo>
                <a:lnTo>
                  <a:pt x="0" y="141"/>
                </a:lnTo>
                <a:lnTo>
                  <a:pt x="12" y="141"/>
                </a:lnTo>
                <a:lnTo>
                  <a:pt x="146" y="141"/>
                </a:lnTo>
                <a:lnTo>
                  <a:pt x="157" y="141"/>
                </a:lnTo>
                <a:lnTo>
                  <a:pt x="157" y="0"/>
                </a:lnTo>
                <a:close/>
                <a:moveTo>
                  <a:pt x="146" y="129"/>
                </a:moveTo>
                <a:lnTo>
                  <a:pt x="12" y="129"/>
                </a:lnTo>
                <a:lnTo>
                  <a:pt x="12" y="40"/>
                </a:lnTo>
                <a:lnTo>
                  <a:pt x="146" y="40"/>
                </a:lnTo>
                <a:lnTo>
                  <a:pt x="146" y="129"/>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165">
              <a:defRPr/>
            </a:pPr>
            <a:endParaRPr lang="en-US" kern="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19" name="Rounded Rectangle 17@|1FFC:14657585|FBC:16777215|LFC:16777215|LBC:16777215"/>
          <p:cNvSpPr/>
          <p:nvPr/>
        </p:nvSpPr>
        <p:spPr bwMode="auto">
          <a:xfrm rot="18900000" flipV="1">
            <a:off x="5464789" y="4035343"/>
            <a:ext cx="1355545" cy="1355544"/>
          </a:xfrm>
          <a:prstGeom prst="roundRect">
            <a:avLst>
              <a:gd name="adj" fmla="val 9646"/>
            </a:avLst>
          </a:prstGeom>
          <a:solidFill>
            <a:srgbClr val="996633"/>
          </a:solidFill>
          <a:ln w="9525">
            <a:noFill/>
            <a:round/>
          </a:ln>
        </p:spPr>
        <p:txBody>
          <a:bodyPr vert="horz" wrap="square" lIns="68580" tIns="34290" rIns="68580" bIns="34290" numCol="1" rtlCol="0" anchor="t" anchorCtr="0" compatLnSpc="1"/>
          <a:lstStyle/>
          <a:p>
            <a:pPr algn="ctr" defTabSz="685165">
              <a:defRPr/>
            </a:pPr>
            <a:endParaRPr lang="en-US" sz="1350" kern="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0" name="Shape 719@|5FFC:16777215|FBC:16777215|LFC:16777215|LBC:16777215"/>
          <p:cNvSpPr/>
          <p:nvPr/>
        </p:nvSpPr>
        <p:spPr>
          <a:xfrm>
            <a:off x="5874435" y="4456905"/>
            <a:ext cx="536047" cy="461008"/>
          </a:xfrm>
          <a:custGeom>
            <a:avLst/>
            <a:gdLst/>
            <a:ahLst/>
            <a:cxnLst>
              <a:cxn ang="0">
                <a:pos x="wd2" y="hd2"/>
              </a:cxn>
              <a:cxn ang="5400000">
                <a:pos x="wd2" y="hd2"/>
              </a:cxn>
              <a:cxn ang="10800000">
                <a:pos x="wd2" y="hd2"/>
              </a:cxn>
              <a:cxn ang="16200000">
                <a:pos x="wd2" y="hd2"/>
              </a:cxn>
            </a:cxnLst>
            <a:rect l="0" t="0" r="r" b="b"/>
            <a:pathLst>
              <a:path w="21332" h="21446" extrusionOk="0">
                <a:moveTo>
                  <a:pt x="9262" y="7207"/>
                </a:moveTo>
                <a:lnTo>
                  <a:pt x="14475" y="11108"/>
                </a:lnTo>
                <a:cubicBezTo>
                  <a:pt x="14915" y="11436"/>
                  <a:pt x="15500" y="11301"/>
                  <a:pt x="15796" y="10800"/>
                </a:cubicBezTo>
                <a:lnTo>
                  <a:pt x="21160" y="1771"/>
                </a:lnTo>
                <a:cubicBezTo>
                  <a:pt x="21464" y="1257"/>
                  <a:pt x="21354" y="555"/>
                  <a:pt x="20913" y="200"/>
                </a:cubicBezTo>
                <a:cubicBezTo>
                  <a:pt x="20472" y="-154"/>
                  <a:pt x="19869" y="-26"/>
                  <a:pt x="19564" y="487"/>
                </a:cubicBezTo>
                <a:lnTo>
                  <a:pt x="14734" y="8618"/>
                </a:lnTo>
                <a:lnTo>
                  <a:pt x="9490" y="4694"/>
                </a:lnTo>
                <a:cubicBezTo>
                  <a:pt x="9273" y="4532"/>
                  <a:pt x="9010" y="4478"/>
                  <a:pt x="8757" y="4541"/>
                </a:cubicBezTo>
                <a:cubicBezTo>
                  <a:pt x="8505" y="4607"/>
                  <a:pt x="8285" y="4785"/>
                  <a:pt x="8147" y="5039"/>
                </a:cubicBezTo>
                <a:lnTo>
                  <a:pt x="152" y="19712"/>
                </a:lnTo>
                <a:cubicBezTo>
                  <a:pt x="-136" y="20237"/>
                  <a:pt x="-2" y="20936"/>
                  <a:pt x="450" y="21269"/>
                </a:cubicBezTo>
                <a:cubicBezTo>
                  <a:pt x="611" y="21389"/>
                  <a:pt x="791" y="21446"/>
                  <a:pt x="969" y="21446"/>
                </a:cubicBezTo>
                <a:cubicBezTo>
                  <a:pt x="1290" y="21446"/>
                  <a:pt x="1604" y="21260"/>
                  <a:pt x="1788" y="20921"/>
                </a:cubicBezTo>
                <a:cubicBezTo>
                  <a:pt x="1788" y="20921"/>
                  <a:pt x="9262" y="7207"/>
                  <a:pt x="9262" y="7207"/>
                </a:cubicBezTo>
                <a:close/>
                <a:moveTo>
                  <a:pt x="19712" y="12707"/>
                </a:moveTo>
                <a:lnTo>
                  <a:pt x="14952" y="17715"/>
                </a:lnTo>
                <a:lnTo>
                  <a:pt x="9355" y="12653"/>
                </a:lnTo>
                <a:cubicBezTo>
                  <a:pt x="9249" y="12556"/>
                  <a:pt x="9125" y="12487"/>
                  <a:pt x="8994" y="12450"/>
                </a:cubicBezTo>
                <a:lnTo>
                  <a:pt x="8249" y="12234"/>
                </a:lnTo>
                <a:lnTo>
                  <a:pt x="7154" y="14242"/>
                </a:lnTo>
                <a:lnTo>
                  <a:pt x="8327" y="14582"/>
                </a:lnTo>
                <a:lnTo>
                  <a:pt x="14404" y="20078"/>
                </a:lnTo>
                <a:cubicBezTo>
                  <a:pt x="14580" y="20237"/>
                  <a:pt x="14789" y="20317"/>
                  <a:pt x="14999" y="20317"/>
                </a:cubicBezTo>
                <a:cubicBezTo>
                  <a:pt x="15232" y="20317"/>
                  <a:pt x="15466" y="20218"/>
                  <a:pt x="15650" y="20026"/>
                </a:cubicBezTo>
                <a:lnTo>
                  <a:pt x="21012" y="14382"/>
                </a:lnTo>
                <a:cubicBezTo>
                  <a:pt x="21410" y="13963"/>
                  <a:pt x="21441" y="13250"/>
                  <a:pt x="21081" y="12788"/>
                </a:cubicBezTo>
                <a:cubicBezTo>
                  <a:pt x="20722" y="12325"/>
                  <a:pt x="20109" y="12289"/>
                  <a:pt x="19712" y="12707"/>
                </a:cubicBezTo>
                <a:close/>
                <a:moveTo>
                  <a:pt x="735" y="12382"/>
                </a:moveTo>
                <a:lnTo>
                  <a:pt x="2190" y="12804"/>
                </a:lnTo>
                <a:lnTo>
                  <a:pt x="3284" y="10795"/>
                </a:lnTo>
                <a:lnTo>
                  <a:pt x="1204" y="10192"/>
                </a:lnTo>
                <a:cubicBezTo>
                  <a:pt x="683" y="10040"/>
                  <a:pt x="158" y="10410"/>
                  <a:pt x="28" y="11015"/>
                </a:cubicBezTo>
                <a:cubicBezTo>
                  <a:pt x="-100" y="11620"/>
                  <a:pt x="216" y="12231"/>
                  <a:pt x="735" y="12382"/>
                </a:cubicBezTo>
                <a:close/>
              </a:path>
            </a:pathLst>
          </a:custGeom>
          <a:solidFill>
            <a:sysClr val="window" lastClr="FFFFFF"/>
          </a:solidFill>
          <a:ln w="12700" cap="flat">
            <a:noFill/>
            <a:miter lim="400000"/>
          </a:ln>
          <a:effectLst/>
        </p:spPr>
        <p:txBody>
          <a:bodyPr wrap="square" lIns="28575" tIns="28575" rIns="28575" bIns="28575" numCol="1" anchor="ctr">
            <a:noAutofit/>
          </a:bodyPr>
          <a:lstStyle/>
          <a:p>
            <a:pPr defTabSz="685165">
              <a:defRPr sz="3100" b="1">
                <a:latin typeface="Kontrapunkt Bob Bold"/>
                <a:ea typeface="Kontrapunkt Bob Bold"/>
                <a:cs typeface="Kontrapunkt Bob Bold"/>
                <a:sym typeface="Kontrapunkt Bob Bold"/>
              </a:defRPr>
            </a:pPr>
            <a:endParaRPr sz="2325" b="1" kern="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1" name="Rounded Rectangle 23@|1FFC:0|FBC:0|LFC:16777215|LBC:16777215"/>
          <p:cNvSpPr/>
          <p:nvPr/>
        </p:nvSpPr>
        <p:spPr bwMode="auto">
          <a:xfrm rot="18900000" flipV="1">
            <a:off x="4458349" y="3028902"/>
            <a:ext cx="1355545" cy="1355544"/>
          </a:xfrm>
          <a:prstGeom prst="roundRect">
            <a:avLst>
              <a:gd name="adj" fmla="val 9646"/>
            </a:avLst>
          </a:prstGeom>
          <a:solidFill>
            <a:srgbClr val="D63850"/>
          </a:solidFill>
          <a:ln w="9525">
            <a:noFill/>
            <a:round/>
          </a:ln>
        </p:spPr>
        <p:txBody>
          <a:bodyPr vert="horz" wrap="square" lIns="68580" tIns="34290" rIns="68580" bIns="34290" numCol="1" rtlCol="0" anchor="t" anchorCtr="0" compatLnSpc="1"/>
          <a:lstStyle/>
          <a:p>
            <a:pPr algn="ctr" defTabSz="685165">
              <a:defRPr/>
            </a:pPr>
            <a:endParaRPr lang="en-US" sz="1350" kern="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2" name="Shape 2102@|5FFC:16777215|FBC:16777215|LFC:16777215|LBC:16777215"/>
          <p:cNvSpPr/>
          <p:nvPr/>
        </p:nvSpPr>
        <p:spPr>
          <a:xfrm>
            <a:off x="4798380" y="3437660"/>
            <a:ext cx="657237" cy="525770"/>
          </a:xfrm>
          <a:custGeom>
            <a:avLst/>
            <a:gdLst/>
            <a:ahLst/>
            <a:cxnLst>
              <a:cxn ang="0">
                <a:pos x="wd2" y="hd2"/>
              </a:cxn>
              <a:cxn ang="5400000">
                <a:pos x="wd2" y="hd2"/>
              </a:cxn>
              <a:cxn ang="10800000">
                <a:pos x="wd2" y="hd2"/>
              </a:cxn>
              <a:cxn ang="16200000">
                <a:pos x="wd2" y="hd2"/>
              </a:cxn>
            </a:cxnLst>
            <a:rect l="0" t="0" r="r" b="b"/>
            <a:pathLst>
              <a:path w="21600" h="21600" extrusionOk="0">
                <a:moveTo>
                  <a:pt x="18143" y="10800"/>
                </a:moveTo>
                <a:cubicBezTo>
                  <a:pt x="17065" y="10800"/>
                  <a:pt x="16800" y="11898"/>
                  <a:pt x="16709" y="12419"/>
                </a:cubicBezTo>
                <a:cubicBezTo>
                  <a:pt x="16115" y="15817"/>
                  <a:pt x="13696" y="18359"/>
                  <a:pt x="10800" y="18359"/>
                </a:cubicBezTo>
                <a:cubicBezTo>
                  <a:pt x="9130" y="18359"/>
                  <a:pt x="7618" y="17514"/>
                  <a:pt x="6524" y="16146"/>
                </a:cubicBezTo>
                <a:cubicBezTo>
                  <a:pt x="6018" y="15513"/>
                  <a:pt x="5198" y="15513"/>
                  <a:pt x="4691" y="16146"/>
                </a:cubicBezTo>
                <a:cubicBezTo>
                  <a:pt x="4185" y="16779"/>
                  <a:pt x="4185" y="17804"/>
                  <a:pt x="4691" y="18437"/>
                </a:cubicBezTo>
                <a:cubicBezTo>
                  <a:pt x="6255" y="20391"/>
                  <a:pt x="8415" y="21600"/>
                  <a:pt x="10800" y="21600"/>
                </a:cubicBezTo>
                <a:cubicBezTo>
                  <a:pt x="14669" y="21600"/>
                  <a:pt x="17943" y="18421"/>
                  <a:pt x="19043" y="14039"/>
                </a:cubicBezTo>
                <a:lnTo>
                  <a:pt x="21600" y="14039"/>
                </a:lnTo>
                <a:lnTo>
                  <a:pt x="21600" y="10800"/>
                </a:lnTo>
                <a:cubicBezTo>
                  <a:pt x="21600" y="10800"/>
                  <a:pt x="18143" y="10800"/>
                  <a:pt x="18143" y="10800"/>
                </a:cubicBezTo>
                <a:close/>
                <a:moveTo>
                  <a:pt x="4891" y="9180"/>
                </a:moveTo>
                <a:cubicBezTo>
                  <a:pt x="5484" y="5783"/>
                  <a:pt x="7904" y="3240"/>
                  <a:pt x="10800" y="3240"/>
                </a:cubicBezTo>
                <a:cubicBezTo>
                  <a:pt x="12470" y="3240"/>
                  <a:pt x="13982" y="4086"/>
                  <a:pt x="15076" y="5454"/>
                </a:cubicBezTo>
                <a:cubicBezTo>
                  <a:pt x="15582" y="6086"/>
                  <a:pt x="16404" y="6086"/>
                  <a:pt x="16909" y="5454"/>
                </a:cubicBezTo>
                <a:cubicBezTo>
                  <a:pt x="17415" y="4821"/>
                  <a:pt x="17415" y="3796"/>
                  <a:pt x="16909" y="3163"/>
                </a:cubicBezTo>
                <a:cubicBezTo>
                  <a:pt x="15346" y="1209"/>
                  <a:pt x="13186" y="0"/>
                  <a:pt x="10800" y="0"/>
                </a:cubicBezTo>
                <a:cubicBezTo>
                  <a:pt x="6931" y="0"/>
                  <a:pt x="3658" y="3178"/>
                  <a:pt x="2557" y="7560"/>
                </a:cubicBezTo>
                <a:lnTo>
                  <a:pt x="0" y="7560"/>
                </a:lnTo>
                <a:lnTo>
                  <a:pt x="0" y="10800"/>
                </a:lnTo>
                <a:lnTo>
                  <a:pt x="3457" y="10800"/>
                </a:lnTo>
                <a:cubicBezTo>
                  <a:pt x="4535" y="10800"/>
                  <a:pt x="4800" y="9702"/>
                  <a:pt x="4891" y="9180"/>
                </a:cubicBezTo>
                <a:close/>
                <a:moveTo>
                  <a:pt x="7343" y="10800"/>
                </a:moveTo>
                <a:cubicBezTo>
                  <a:pt x="7343" y="13185"/>
                  <a:pt x="8891" y="15120"/>
                  <a:pt x="10800" y="15120"/>
                </a:cubicBezTo>
                <a:cubicBezTo>
                  <a:pt x="12709" y="15120"/>
                  <a:pt x="14255" y="13185"/>
                  <a:pt x="14255" y="10800"/>
                </a:cubicBezTo>
                <a:cubicBezTo>
                  <a:pt x="14255" y="8415"/>
                  <a:pt x="12709" y="6480"/>
                  <a:pt x="10800" y="6480"/>
                </a:cubicBezTo>
                <a:cubicBezTo>
                  <a:pt x="8891" y="6480"/>
                  <a:pt x="7343" y="8415"/>
                  <a:pt x="7343" y="10800"/>
                </a:cubicBezTo>
                <a:close/>
              </a:path>
            </a:pathLst>
          </a:custGeom>
          <a:solidFill>
            <a:schemeClr val="bg1"/>
          </a:solidFill>
          <a:ln w="12700" cap="flat">
            <a:noFill/>
            <a:miter lim="400000"/>
          </a:ln>
          <a:effectLst/>
        </p:spPr>
        <p:txBody>
          <a:bodyPr wrap="square" lIns="28575" tIns="28575" rIns="28575" bIns="28575" numCol="1" anchor="ctr">
            <a:noAutofit/>
          </a:bodyPr>
          <a:lstStyle/>
          <a:p>
            <a:pPr defTabSz="685165">
              <a:defRPr sz="3200">
                <a:solidFill>
                  <a:srgbClr val="FFFFFF"/>
                </a:solidFill>
                <a:latin typeface="Helvetica Light"/>
                <a:ea typeface="Helvetica Light"/>
                <a:cs typeface="Helvetica Light"/>
                <a:sym typeface="Helvetica Light"/>
              </a:defRPr>
            </a:pPr>
            <a:endParaRPr sz="2400" kern="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3" name="Rounded Rectangle 26@|1FFC:4308095|FBC:16777215|LFC:16777215|LBC:16777215"/>
          <p:cNvSpPr/>
          <p:nvPr/>
        </p:nvSpPr>
        <p:spPr bwMode="auto">
          <a:xfrm rot="18900000" flipV="1">
            <a:off x="5464789" y="2022463"/>
            <a:ext cx="1355545" cy="1355544"/>
          </a:xfrm>
          <a:prstGeom prst="roundRect">
            <a:avLst>
              <a:gd name="adj" fmla="val 9646"/>
            </a:avLst>
          </a:prstGeom>
          <a:solidFill>
            <a:srgbClr val="996633"/>
          </a:solidFill>
          <a:ln w="9525">
            <a:noFill/>
            <a:round/>
          </a:ln>
        </p:spPr>
        <p:txBody>
          <a:bodyPr vert="horz" wrap="square" lIns="68580" tIns="34290" rIns="68580" bIns="34290" numCol="1" rtlCol="0" anchor="t" anchorCtr="0" compatLnSpc="1"/>
          <a:lstStyle/>
          <a:p>
            <a:pPr algn="ctr" defTabSz="685165">
              <a:defRPr/>
            </a:pPr>
            <a:endParaRPr lang="en-US" sz="1350" kern="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4" name="Freeform 56@|5FFC:16777215|FBC:16777215|LFC:16777215|LBC:16777215"/>
          <p:cNvSpPr/>
          <p:nvPr/>
        </p:nvSpPr>
        <p:spPr bwMode="auto">
          <a:xfrm>
            <a:off x="5875535" y="2475814"/>
            <a:ext cx="606726" cy="495192"/>
          </a:xfrm>
          <a:custGeom>
            <a:avLst/>
            <a:gdLst>
              <a:gd name="T0" fmla="*/ 307 w 382"/>
              <a:gd name="T1" fmla="*/ 135 h 312"/>
              <a:gd name="T2" fmla="*/ 362 w 382"/>
              <a:gd name="T3" fmla="*/ 71 h 312"/>
              <a:gd name="T4" fmla="*/ 238 w 382"/>
              <a:gd name="T5" fmla="*/ 25 h 312"/>
              <a:gd name="T6" fmla="*/ 229 w 382"/>
              <a:gd name="T7" fmla="*/ 19 h 312"/>
              <a:gd name="T8" fmla="*/ 229 w 382"/>
              <a:gd name="T9" fmla="*/ 134 h 312"/>
              <a:gd name="T10" fmla="*/ 180 w 382"/>
              <a:gd name="T11" fmla="*/ 214 h 312"/>
              <a:gd name="T12" fmla="*/ 86 w 382"/>
              <a:gd name="T13" fmla="*/ 189 h 312"/>
              <a:gd name="T14" fmla="*/ 129 w 382"/>
              <a:gd name="T15" fmla="*/ 97 h 312"/>
              <a:gd name="T16" fmla="*/ 190 w 382"/>
              <a:gd name="T17" fmla="*/ 93 h 312"/>
              <a:gd name="T18" fmla="*/ 190 w 382"/>
              <a:gd name="T19" fmla="*/ 4 h 312"/>
              <a:gd name="T20" fmla="*/ 154 w 382"/>
              <a:gd name="T21" fmla="*/ 0 h 312"/>
              <a:gd name="T22" fmla="*/ 0 w 382"/>
              <a:gd name="T23" fmla="*/ 156 h 312"/>
              <a:gd name="T24" fmla="*/ 154 w 382"/>
              <a:gd name="T25" fmla="*/ 312 h 312"/>
              <a:gd name="T26" fmla="*/ 308 w 382"/>
              <a:gd name="T27" fmla="*/ 156 h 312"/>
              <a:gd name="T28" fmla="*/ 307 w 382"/>
              <a:gd name="T29" fmla="*/ 135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82" h="312">
                <a:moveTo>
                  <a:pt x="307" y="135"/>
                </a:moveTo>
                <a:cubicBezTo>
                  <a:pt x="354" y="122"/>
                  <a:pt x="382" y="72"/>
                  <a:pt x="362" y="71"/>
                </a:cubicBezTo>
                <a:cubicBezTo>
                  <a:pt x="311" y="68"/>
                  <a:pt x="267" y="43"/>
                  <a:pt x="238" y="25"/>
                </a:cubicBezTo>
                <a:cubicBezTo>
                  <a:pt x="235" y="23"/>
                  <a:pt x="232" y="21"/>
                  <a:pt x="229" y="19"/>
                </a:cubicBezTo>
                <a:cubicBezTo>
                  <a:pt x="229" y="134"/>
                  <a:pt x="229" y="134"/>
                  <a:pt x="229" y="134"/>
                </a:cubicBezTo>
                <a:cubicBezTo>
                  <a:pt x="229" y="172"/>
                  <a:pt x="206" y="202"/>
                  <a:pt x="180" y="214"/>
                </a:cubicBezTo>
                <a:cubicBezTo>
                  <a:pt x="142" y="233"/>
                  <a:pt x="100" y="221"/>
                  <a:pt x="86" y="189"/>
                </a:cubicBezTo>
                <a:cubicBezTo>
                  <a:pt x="72" y="157"/>
                  <a:pt x="91" y="116"/>
                  <a:pt x="129" y="97"/>
                </a:cubicBezTo>
                <a:cubicBezTo>
                  <a:pt x="150" y="87"/>
                  <a:pt x="172" y="86"/>
                  <a:pt x="190" y="93"/>
                </a:cubicBezTo>
                <a:cubicBezTo>
                  <a:pt x="190" y="4"/>
                  <a:pt x="190" y="4"/>
                  <a:pt x="190" y="4"/>
                </a:cubicBezTo>
                <a:cubicBezTo>
                  <a:pt x="178" y="1"/>
                  <a:pt x="166" y="0"/>
                  <a:pt x="154" y="0"/>
                </a:cubicBezTo>
                <a:cubicBezTo>
                  <a:pt x="69" y="0"/>
                  <a:pt x="0" y="70"/>
                  <a:pt x="0" y="156"/>
                </a:cubicBezTo>
                <a:cubicBezTo>
                  <a:pt x="0" y="242"/>
                  <a:pt x="69" y="312"/>
                  <a:pt x="154" y="312"/>
                </a:cubicBezTo>
                <a:cubicBezTo>
                  <a:pt x="239" y="312"/>
                  <a:pt x="308" y="242"/>
                  <a:pt x="308" y="156"/>
                </a:cubicBezTo>
                <a:cubicBezTo>
                  <a:pt x="308" y="149"/>
                  <a:pt x="308" y="142"/>
                  <a:pt x="307" y="135"/>
                </a:cubicBezTo>
                <a:close/>
              </a:path>
            </a:pathLst>
          </a:custGeom>
          <a:solidFill>
            <a:sysClr val="window" lastClr="FFFFFF"/>
          </a:solidFill>
          <a:ln>
            <a:noFill/>
          </a:ln>
        </p:spPr>
        <p:txBody>
          <a:bodyPr vert="horz" wrap="square" lIns="68580" tIns="34290" rIns="68580" bIns="34290" numCol="1" anchor="t" anchorCtr="0" compatLnSpc="1"/>
          <a:lstStyle/>
          <a:p>
            <a:pPr defTabSz="685165">
              <a:defRPr/>
            </a:pPr>
            <a:endParaRPr lang="en-US" sz="1350" kern="0" dirty="0">
              <a:solidFill>
                <a:schemeClr val="tx1">
                  <a:lumMod val="75000"/>
                  <a:lumOff val="25000"/>
                </a:schemeClr>
              </a:solidFill>
              <a:latin typeface="微软雅黑" panose="020B0503020204020204" charset="-122"/>
              <a:ea typeface="微软雅黑" panose="020B0503020204020204" charset="-122"/>
              <a:cs typeface="+mn-ea"/>
              <a:sym typeface="+mn-lt"/>
            </a:endParaRPr>
          </a:p>
        </p:txBody>
      </p:sp>
      <p:sp>
        <p:nvSpPr>
          <p:cNvPr id="26637" name="文本框 12"/>
          <p:cNvSpPr/>
          <p:nvPr/>
        </p:nvSpPr>
        <p:spPr>
          <a:xfrm>
            <a:off x="2005330" y="2193290"/>
            <a:ext cx="2007235" cy="1770380"/>
          </a:xfrm>
          <a:prstGeom prst="rect">
            <a:avLst/>
          </a:prstGeom>
          <a:noFill/>
          <a:ln w="9525">
            <a:noFill/>
          </a:ln>
        </p:spPr>
        <p:txBody>
          <a:bodyPr wrap="square">
            <a:spAutoFit/>
          </a:bodyPr>
          <a:lstStyle/>
          <a:p>
            <a:pPr lvl="0" algn="r" eaLnBrk="1" hangingPunct="1">
              <a:lnSpc>
                <a:spcPct val="150000"/>
              </a:lnSpc>
            </a:pPr>
            <a:r>
              <a:rPr lang="en-US" altLang="zh-CN" dirty="0">
                <a:solidFill>
                  <a:srgbClr val="D63850"/>
                </a:solidFill>
                <a:latin typeface="张海山草泥马体" panose="02000000000000000000" charset="-122"/>
                <a:ea typeface="张海山草泥马体" panose="02000000000000000000" charset="-122"/>
                <a:sym typeface="方正姚体" panose="02010601030101010101" pitchFamily="2" charset="-122"/>
              </a:rPr>
              <a:t> </a:t>
            </a:r>
            <a:r>
              <a:rPr lang="zh-CN" altLang="en-US">
                <a:solidFill>
                  <a:srgbClr val="D63850"/>
                </a:solidFill>
                <a:latin typeface="张海山草泥马体" panose="02000000000000000000" charset="-122"/>
                <a:ea typeface="张海山草泥马体" panose="02000000000000000000" charset="-122"/>
                <a:sym typeface="+mn-ea"/>
              </a:rPr>
              <a:t>添加标题</a:t>
            </a:r>
          </a:p>
          <a:p>
            <a:pPr lvl="0" algn="r" eaLnBrk="1" hangingPunct="1">
              <a:lnSpc>
                <a:spcPct val="130000"/>
              </a:lnSpc>
            </a:pPr>
            <a:r>
              <a:rPr lang="zh-CN" altLang="en-US" sz="1600" b="1" dirty="0">
                <a:solidFill>
                  <a:srgbClr val="D63850"/>
                </a:solidFill>
                <a:latin typeface="张海山锐线体简" panose="02000000000000000000" charset="-122"/>
                <a:ea typeface="张海山锐线体简" panose="02000000000000000000" charset="-122"/>
                <a:sym typeface="+mn-ea"/>
              </a:rPr>
              <a:t>这里可以添加主要内容这里可以添加主要内容里可以添内容这里可以添加</a:t>
            </a:r>
          </a:p>
        </p:txBody>
      </p:sp>
      <p:sp>
        <p:nvSpPr>
          <p:cNvPr id="28" name="文本框 12"/>
          <p:cNvSpPr/>
          <p:nvPr/>
        </p:nvSpPr>
        <p:spPr>
          <a:xfrm>
            <a:off x="8275955" y="3349625"/>
            <a:ext cx="2007235" cy="1770380"/>
          </a:xfrm>
          <a:prstGeom prst="rect">
            <a:avLst/>
          </a:prstGeom>
          <a:noFill/>
          <a:ln w="9525">
            <a:noFill/>
          </a:ln>
        </p:spPr>
        <p:txBody>
          <a:bodyPr wrap="square">
            <a:spAutoFit/>
          </a:bodyPr>
          <a:lstStyle/>
          <a:p>
            <a:pPr lvl="0" algn="l" eaLnBrk="1" hangingPunct="1">
              <a:lnSpc>
                <a:spcPct val="150000"/>
              </a:lnSpc>
            </a:pPr>
            <a:r>
              <a:rPr lang="en-US" altLang="zh-CN" dirty="0">
                <a:solidFill>
                  <a:srgbClr val="D63850"/>
                </a:solidFill>
                <a:latin typeface="张海山草泥马体" panose="02000000000000000000" charset="-122"/>
                <a:ea typeface="张海山草泥马体" panose="02000000000000000000" charset="-122"/>
                <a:sym typeface="方正姚体" panose="02010601030101010101" pitchFamily="2" charset="-122"/>
              </a:rPr>
              <a:t> </a:t>
            </a:r>
            <a:r>
              <a:rPr lang="zh-CN" altLang="en-US">
                <a:solidFill>
                  <a:srgbClr val="D63850"/>
                </a:solidFill>
                <a:latin typeface="张海山草泥马体" panose="02000000000000000000" charset="-122"/>
                <a:ea typeface="张海山草泥马体" panose="02000000000000000000" charset="-122"/>
                <a:sym typeface="+mn-ea"/>
              </a:rPr>
              <a:t>添加标题</a:t>
            </a:r>
          </a:p>
          <a:p>
            <a:pPr lvl="0" algn="l" eaLnBrk="1" hangingPunct="1">
              <a:lnSpc>
                <a:spcPct val="130000"/>
              </a:lnSpc>
            </a:pPr>
            <a:r>
              <a:rPr lang="zh-CN" altLang="en-US" sz="1600" b="1" dirty="0">
                <a:solidFill>
                  <a:srgbClr val="D63850"/>
                </a:solidFill>
                <a:latin typeface="张海山锐线体简" panose="02000000000000000000" charset="-122"/>
                <a:ea typeface="张海山锐线体简" panose="02000000000000000000" charset="-122"/>
                <a:sym typeface="+mn-ea"/>
              </a:rPr>
              <a:t>这里可以添加主要内容这里可以添加主要内容里可以添内容这里可以添加</a:t>
            </a:r>
          </a:p>
        </p:txBody>
      </p:sp>
      <p:sp>
        <p:nvSpPr>
          <p:cNvPr id="29" name="文本框 12"/>
          <p:cNvSpPr/>
          <p:nvPr/>
        </p:nvSpPr>
        <p:spPr>
          <a:xfrm>
            <a:off x="7958455" y="1200785"/>
            <a:ext cx="2007235" cy="1770380"/>
          </a:xfrm>
          <a:prstGeom prst="rect">
            <a:avLst/>
          </a:prstGeom>
          <a:noFill/>
          <a:ln w="9525">
            <a:noFill/>
          </a:ln>
        </p:spPr>
        <p:txBody>
          <a:bodyPr wrap="square">
            <a:spAutoFit/>
          </a:bodyPr>
          <a:lstStyle/>
          <a:p>
            <a:pPr lvl="0" algn="l" eaLnBrk="1" hangingPunct="1">
              <a:lnSpc>
                <a:spcPct val="150000"/>
              </a:lnSpc>
            </a:pPr>
            <a:r>
              <a:rPr lang="en-US" altLang="zh-CN" dirty="0">
                <a:solidFill>
                  <a:srgbClr val="996633"/>
                </a:solidFill>
                <a:latin typeface="张海山草泥马体" panose="02000000000000000000" charset="-122"/>
                <a:ea typeface="张海山草泥马体" panose="02000000000000000000" charset="-122"/>
                <a:sym typeface="方正姚体" panose="02010601030101010101" pitchFamily="2" charset="-122"/>
              </a:rPr>
              <a:t> </a:t>
            </a:r>
            <a:r>
              <a:rPr lang="zh-CN" altLang="en-US">
                <a:solidFill>
                  <a:srgbClr val="996633"/>
                </a:solidFill>
                <a:latin typeface="张海山草泥马体" panose="02000000000000000000" charset="-122"/>
                <a:ea typeface="张海山草泥马体" panose="02000000000000000000" charset="-122"/>
                <a:sym typeface="+mn-ea"/>
              </a:rPr>
              <a:t>添加标题</a:t>
            </a:r>
          </a:p>
          <a:p>
            <a:pPr lvl="0" algn="l" eaLnBrk="1" hangingPunct="1">
              <a:lnSpc>
                <a:spcPct val="130000"/>
              </a:lnSpc>
            </a:pPr>
            <a:r>
              <a:rPr lang="zh-CN" altLang="en-US" sz="1600" b="1" dirty="0">
                <a:solidFill>
                  <a:srgbClr val="996633"/>
                </a:solidFill>
                <a:latin typeface="张海山锐线体简" panose="02000000000000000000" charset="-122"/>
                <a:ea typeface="张海山锐线体简" panose="02000000000000000000" charset="-122"/>
                <a:sym typeface="+mn-ea"/>
              </a:rPr>
              <a:t>这里可以添加主要内容这里可以添加主要内容里可以添内容这里可以添加</a:t>
            </a:r>
          </a:p>
        </p:txBody>
      </p:sp>
      <p:sp>
        <p:nvSpPr>
          <p:cNvPr id="30" name="文本框 12"/>
          <p:cNvSpPr/>
          <p:nvPr/>
        </p:nvSpPr>
        <p:spPr>
          <a:xfrm>
            <a:off x="2510790" y="4457065"/>
            <a:ext cx="2007235" cy="1770380"/>
          </a:xfrm>
          <a:prstGeom prst="rect">
            <a:avLst/>
          </a:prstGeom>
          <a:noFill/>
          <a:ln w="9525">
            <a:noFill/>
          </a:ln>
        </p:spPr>
        <p:txBody>
          <a:bodyPr wrap="square">
            <a:spAutoFit/>
          </a:bodyPr>
          <a:lstStyle/>
          <a:p>
            <a:pPr lvl="0" algn="r" eaLnBrk="1" hangingPunct="1">
              <a:lnSpc>
                <a:spcPct val="150000"/>
              </a:lnSpc>
            </a:pPr>
            <a:r>
              <a:rPr lang="en-US" altLang="zh-CN" dirty="0">
                <a:solidFill>
                  <a:srgbClr val="996633"/>
                </a:solidFill>
                <a:latin typeface="张海山草泥马体" panose="02000000000000000000" charset="-122"/>
                <a:ea typeface="张海山草泥马体" panose="02000000000000000000" charset="-122"/>
                <a:sym typeface="方正姚体" panose="02010601030101010101" pitchFamily="2" charset="-122"/>
              </a:rPr>
              <a:t> </a:t>
            </a:r>
            <a:r>
              <a:rPr lang="zh-CN" altLang="en-US">
                <a:solidFill>
                  <a:srgbClr val="996633"/>
                </a:solidFill>
                <a:latin typeface="张海山草泥马体" panose="02000000000000000000" charset="-122"/>
                <a:ea typeface="张海山草泥马体" panose="02000000000000000000" charset="-122"/>
                <a:sym typeface="+mn-ea"/>
              </a:rPr>
              <a:t>添加标题</a:t>
            </a:r>
          </a:p>
          <a:p>
            <a:pPr lvl="0" algn="r" eaLnBrk="1" hangingPunct="1">
              <a:lnSpc>
                <a:spcPct val="130000"/>
              </a:lnSpc>
            </a:pPr>
            <a:r>
              <a:rPr lang="zh-CN" altLang="en-US" sz="1600" b="1" dirty="0">
                <a:solidFill>
                  <a:srgbClr val="996633"/>
                </a:solidFill>
                <a:latin typeface="张海山锐线体简" panose="02000000000000000000" charset="-122"/>
                <a:ea typeface="张海山锐线体简" panose="02000000000000000000" charset="-122"/>
                <a:sym typeface="+mn-ea"/>
              </a:rPr>
              <a:t>这里可以添加主要内容这里可以添加主要内容里可以添内容这里可以添加</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print">
            <a:lum contrast="18000"/>
            <a:extLst>
              <a:ext uri="{28A0092B-C50C-407E-A947-70E740481C1C}">
                <a14:useLocalDpi xmlns:a14="http://schemas.microsoft.com/office/drawing/2010/main" val="0"/>
              </a:ext>
            </a:extLst>
          </a:blip>
          <a:srcRect l="29279" t="11171" r="45520" b="24115"/>
          <a:stretch>
            <a:fillRect/>
          </a:stretch>
        </p:blipFill>
        <p:spPr>
          <a:xfrm>
            <a:off x="7833995" y="-108585"/>
            <a:ext cx="5039360" cy="7279640"/>
          </a:xfrm>
          <a:prstGeom prst="rect">
            <a:avLst/>
          </a:prstGeom>
        </p:spPr>
      </p:pic>
      <p:grpSp>
        <p:nvGrpSpPr>
          <p:cNvPr id="13" name="组合 12"/>
          <p:cNvGrpSpPr/>
          <p:nvPr/>
        </p:nvGrpSpPr>
        <p:grpSpPr>
          <a:xfrm>
            <a:off x="325755" y="1670685"/>
            <a:ext cx="7733088" cy="4494530"/>
            <a:chOff x="-103" y="2259"/>
            <a:chExt cx="11151" cy="6481"/>
          </a:xfrm>
          <a:solidFill>
            <a:sysClr val="window" lastClr="FFFFFF"/>
          </a:solidFill>
        </p:grpSpPr>
        <p:grpSp>
          <p:nvGrpSpPr>
            <p:cNvPr id="9" name="组合 8"/>
            <p:cNvGrpSpPr/>
            <p:nvPr/>
          </p:nvGrpSpPr>
          <p:grpSpPr>
            <a:xfrm>
              <a:off x="1881" y="2259"/>
              <a:ext cx="8205" cy="6481"/>
              <a:chOff x="1210" y="2141"/>
              <a:chExt cx="9682" cy="7648"/>
            </a:xfrm>
            <a:grpFill/>
          </p:grpSpPr>
          <p:sp>
            <p:nvSpPr>
              <p:cNvPr id="7" name="等腰三角形 6"/>
              <p:cNvSpPr/>
              <p:nvPr/>
            </p:nvSpPr>
            <p:spPr>
              <a:xfrm flipV="1">
                <a:off x="1211" y="2141"/>
                <a:ext cx="9681" cy="7648"/>
              </a:xfrm>
              <a:prstGeom prst="triangle">
                <a:avLst/>
              </a:prstGeom>
              <a:grpFill/>
              <a:ln w="66675">
                <a:solidFill>
                  <a:srgbClr val="99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等腰三角形 7"/>
              <p:cNvSpPr/>
              <p:nvPr/>
            </p:nvSpPr>
            <p:spPr>
              <a:xfrm flipV="1">
                <a:off x="1210" y="2706"/>
                <a:ext cx="8658" cy="6840"/>
              </a:xfrm>
              <a:prstGeom prst="triangle">
                <a:avLst/>
              </a:prstGeom>
              <a:grpFill/>
              <a:ln w="9525">
                <a:solidFill>
                  <a:srgbClr val="9966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文本框 10"/>
            <p:cNvSpPr txBox="1"/>
            <p:nvPr/>
          </p:nvSpPr>
          <p:spPr>
            <a:xfrm>
              <a:off x="52" y="2908"/>
              <a:ext cx="10996" cy="2242"/>
            </a:xfrm>
            <a:prstGeom prst="rect">
              <a:avLst/>
            </a:prstGeom>
            <a:grpFill/>
          </p:spPr>
          <p:txBody>
            <a:bodyPr wrap="square" rtlCol="0">
              <a:spAutoFit/>
            </a:bodyPr>
            <a:lstStyle/>
            <a:p>
              <a:pPr algn="ctr"/>
              <a:r>
                <a:rPr lang="zh-CN" altLang="en-US" sz="9600">
                  <a:solidFill>
                    <a:srgbClr val="D63850"/>
                  </a:solidFill>
                  <a:latin typeface="幼圆" panose="02010509060101010101" charset="-122"/>
                  <a:ea typeface="幼圆" panose="02010509060101010101" charset="-122"/>
                </a:rPr>
                <a:t>谢谢</a:t>
              </a:r>
              <a:r>
                <a:rPr lang="zh-CN" altLang="en-US" sz="9600">
                  <a:solidFill>
                    <a:srgbClr val="996633"/>
                  </a:solidFill>
                  <a:latin typeface="幼圆" panose="02010509060101010101" charset="-122"/>
                  <a:ea typeface="幼圆" panose="02010509060101010101" charset="-122"/>
                </a:rPr>
                <a:t>观赏</a:t>
              </a:r>
            </a:p>
          </p:txBody>
        </p:sp>
        <p:sp>
          <p:nvSpPr>
            <p:cNvPr id="12" name="文本框 11"/>
            <p:cNvSpPr txBox="1"/>
            <p:nvPr/>
          </p:nvSpPr>
          <p:spPr>
            <a:xfrm>
              <a:off x="-103" y="5151"/>
              <a:ext cx="10996" cy="531"/>
            </a:xfrm>
            <a:prstGeom prst="rect">
              <a:avLst/>
            </a:prstGeom>
            <a:grpFill/>
          </p:spPr>
          <p:txBody>
            <a:bodyPr wrap="square" rtlCol="0">
              <a:spAutoFit/>
            </a:bodyPr>
            <a:lstStyle/>
            <a:p>
              <a:pPr algn="ctr"/>
              <a:r>
                <a:rPr lang="en-US" spc="300">
                  <a:solidFill>
                    <a:srgbClr val="614020"/>
                  </a:solidFill>
                  <a:uFillTx/>
                  <a:latin typeface="+mj-lt"/>
                  <a:ea typeface="方正准圆简体" panose="02010601030101010101" charset="-122"/>
                </a:rPr>
                <a:t>THANK   YOU   FOR    WATCHING   !</a:t>
              </a:r>
            </a:p>
          </p:txBody>
        </p:sp>
      </p:grpSp>
      <p:grpSp>
        <p:nvGrpSpPr>
          <p:cNvPr id="17" name="组合 16"/>
          <p:cNvGrpSpPr/>
          <p:nvPr/>
        </p:nvGrpSpPr>
        <p:grpSpPr>
          <a:xfrm>
            <a:off x="-195580" y="-1050290"/>
            <a:ext cx="2887345" cy="2744470"/>
            <a:chOff x="-308" y="-1654"/>
            <a:chExt cx="4547" cy="4322"/>
          </a:xfrm>
        </p:grpSpPr>
        <p:pic>
          <p:nvPicPr>
            <p:cNvPr id="15" name="图片 14"/>
            <p:cNvPicPr>
              <a:picLocks noChangeAspect="1"/>
            </p:cNvPicPr>
            <p:nvPr/>
          </p:nvPicPr>
          <p:blipFill rotWithShape="1">
            <a:blip r:embed="rId3" cstate="print">
              <a:lum contrast="12000"/>
              <a:extLst>
                <a:ext uri="{28A0092B-C50C-407E-A947-70E740481C1C}">
                  <a14:useLocalDpi xmlns:a14="http://schemas.microsoft.com/office/drawing/2010/main" val="0"/>
                </a:ext>
              </a:extLst>
            </a:blip>
            <a:srcRect l="17519" t="5199" r="17519" b="6193"/>
            <a:stretch>
              <a:fillRect/>
            </a:stretch>
          </p:blipFill>
          <p:spPr>
            <a:xfrm rot="17940000">
              <a:off x="-811" y="-1151"/>
              <a:ext cx="4322" cy="3316"/>
            </a:xfrm>
            <a:prstGeom prst="rect">
              <a:avLst/>
            </a:prstGeom>
          </p:spPr>
        </p:pic>
        <p:pic>
          <p:nvPicPr>
            <p:cNvPr id="16" name="图片 15"/>
            <p:cNvPicPr>
              <a:picLocks noChangeAspect="1"/>
            </p:cNvPicPr>
            <p:nvPr/>
          </p:nvPicPr>
          <p:blipFill rotWithShape="1">
            <a:blip r:embed="rId4" cstate="print">
              <a:lum contrast="12000"/>
              <a:extLst>
                <a:ext uri="{28A0092B-C50C-407E-A947-70E740481C1C}">
                  <a14:useLocalDpi xmlns:a14="http://schemas.microsoft.com/office/drawing/2010/main" val="0"/>
                </a:ext>
              </a:extLst>
            </a:blip>
            <a:srcRect l="17519" t="5199" r="17519" b="6193"/>
            <a:stretch>
              <a:fillRect/>
            </a:stretch>
          </p:blipFill>
          <p:spPr>
            <a:xfrm rot="17940000">
              <a:off x="1503" y="-1042"/>
              <a:ext cx="3096" cy="2376"/>
            </a:xfrm>
            <a:prstGeom prst="rect">
              <a:avLst/>
            </a:prstGeom>
          </p:spPr>
        </p:pic>
      </p:gr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cstate="print">
            <a:extLst>
              <a:ext uri="{28A0092B-C50C-407E-A947-70E740481C1C}">
                <a14:useLocalDpi xmlns:a14="http://schemas.microsoft.com/office/drawing/2010/main" val="0"/>
              </a:ext>
            </a:extLst>
          </a:blip>
          <a:srcRect l="24799" t="11172" r="24800" b="12167"/>
          <a:stretch>
            <a:fillRect/>
          </a:stretch>
        </p:blipFill>
        <p:spPr>
          <a:xfrm rot="17117585" flipV="1">
            <a:off x="-878840" y="-970915"/>
            <a:ext cx="2388870" cy="2044065"/>
          </a:xfrm>
          <a:prstGeom prst="rect">
            <a:avLst/>
          </a:prstGeom>
        </p:spPr>
      </p:pic>
      <p:sp>
        <p:nvSpPr>
          <p:cNvPr id="17" name="文本框 16"/>
          <p:cNvSpPr txBox="1"/>
          <p:nvPr/>
        </p:nvSpPr>
        <p:spPr>
          <a:xfrm>
            <a:off x="1298575" y="346075"/>
            <a:ext cx="5168265" cy="1310640"/>
          </a:xfrm>
          <a:prstGeom prst="rect">
            <a:avLst/>
          </a:prstGeom>
          <a:noFill/>
        </p:spPr>
        <p:txBody>
          <a:bodyPr wrap="square" rtlCol="0">
            <a:spAutoFit/>
          </a:bodyPr>
          <a:lstStyle/>
          <a:p>
            <a:pPr algn="l"/>
            <a:r>
              <a:rPr lang="zh-CN" altLang="en-US" sz="4000" b="1" spc="300">
                <a:solidFill>
                  <a:srgbClr val="D63850"/>
                </a:solidFill>
                <a:uFillTx/>
                <a:latin typeface="幼圆" panose="02010509060101010101" charset="-122"/>
                <a:ea typeface="幼圆" panose="02010509060101010101" charset="-122"/>
              </a:rPr>
              <a:t>赠送素材</a:t>
            </a:r>
          </a:p>
          <a:p>
            <a:pPr algn="l"/>
            <a:endParaRPr lang="zh-CN" altLang="en-US" sz="4000" b="1" spc="300">
              <a:solidFill>
                <a:srgbClr val="D63850"/>
              </a:solidFill>
              <a:uFillTx/>
              <a:latin typeface="幼圆" panose="02010509060101010101" charset="-122"/>
              <a:ea typeface="幼圆" panose="02010509060101010101" charset="-122"/>
            </a:endParaRPr>
          </a:p>
        </p:txBody>
      </p:sp>
      <p:pic>
        <p:nvPicPr>
          <p:cNvPr id="7" name="图片 6"/>
          <p:cNvPicPr>
            <a:picLocks noChangeAspect="1"/>
          </p:cNvPicPr>
          <p:nvPr/>
        </p:nvPicPr>
        <p:blipFill rotWithShape="1">
          <a:blip r:embed="rId3" cstate="print">
            <a:lum bright="-6000" contrast="6000"/>
            <a:extLst>
              <a:ext uri="{28A0092B-C50C-407E-A947-70E740481C1C}">
                <a14:useLocalDpi xmlns:a14="http://schemas.microsoft.com/office/drawing/2010/main" val="0"/>
              </a:ext>
            </a:extLst>
          </a:blip>
          <a:srcRect l="17519" t="5199" r="17519" b="6193"/>
          <a:stretch>
            <a:fillRect/>
          </a:stretch>
        </p:blipFill>
        <p:spPr>
          <a:xfrm flipH="1">
            <a:off x="10574020" y="5619750"/>
            <a:ext cx="1466215" cy="1125220"/>
          </a:xfrm>
          <a:prstGeom prst="rect">
            <a:avLst/>
          </a:prstGeom>
        </p:spPr>
      </p:pic>
      <p:pic>
        <p:nvPicPr>
          <p:cNvPr id="3" name="图片 2"/>
          <p:cNvPicPr>
            <a:picLocks noChangeAspect="1"/>
          </p:cNvPicPr>
          <p:nvPr/>
        </p:nvPicPr>
        <p:blipFill rotWithShape="1">
          <a:blip r:embed="rId3" cstate="print">
            <a:lum bright="-6000" contrast="6000"/>
            <a:extLst>
              <a:ext uri="{28A0092B-C50C-407E-A947-70E740481C1C}">
                <a14:useLocalDpi xmlns:a14="http://schemas.microsoft.com/office/drawing/2010/main" val="0"/>
              </a:ext>
            </a:extLst>
          </a:blip>
          <a:srcRect l="17519" t="5199" r="17519" b="6193"/>
          <a:stretch>
            <a:fillRect/>
          </a:stretch>
        </p:blipFill>
        <p:spPr>
          <a:xfrm flipH="1">
            <a:off x="10559415" y="5619750"/>
            <a:ext cx="1466215" cy="1125220"/>
          </a:xfrm>
          <a:prstGeom prst="rect">
            <a:avLst/>
          </a:prstGeom>
        </p:spPr>
      </p:pic>
      <p:grpSp>
        <p:nvGrpSpPr>
          <p:cNvPr id="24" name="组合 23"/>
          <p:cNvGrpSpPr/>
          <p:nvPr/>
        </p:nvGrpSpPr>
        <p:grpSpPr>
          <a:xfrm>
            <a:off x="777875" y="1597660"/>
            <a:ext cx="10636885" cy="4022090"/>
            <a:chOff x="422275" y="1579563"/>
            <a:chExt cx="11394642" cy="4308475"/>
          </a:xfrm>
          <a:solidFill>
            <a:srgbClr val="D63850"/>
          </a:solidFill>
        </p:grpSpPr>
        <p:sp>
          <p:nvSpPr>
            <p:cNvPr id="27" name="AutoShape 4"/>
            <p:cNvSpPr/>
            <p:nvPr/>
          </p:nvSpPr>
          <p:spPr bwMode="auto">
            <a:xfrm>
              <a:off x="11291888" y="4522788"/>
              <a:ext cx="473075" cy="4730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28" name="AutoShape 5"/>
            <p:cNvSpPr/>
            <p:nvPr/>
          </p:nvSpPr>
          <p:spPr bwMode="auto">
            <a:xfrm>
              <a:off x="10636250" y="4675188"/>
              <a:ext cx="92075" cy="123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999" y="18900"/>
                  </a:moveTo>
                  <a:lnTo>
                    <a:pt x="3600" y="18900"/>
                  </a:lnTo>
                  <a:lnTo>
                    <a:pt x="3600" y="2700"/>
                  </a:lnTo>
                  <a:lnTo>
                    <a:pt x="7200" y="2700"/>
                  </a:lnTo>
                  <a:lnTo>
                    <a:pt x="17999" y="14850"/>
                  </a:lnTo>
                  <a:cubicBezTo>
                    <a:pt x="17999" y="14850"/>
                    <a:pt x="17999" y="18900"/>
                    <a:pt x="17999" y="18900"/>
                  </a:cubicBezTo>
                  <a:close/>
                  <a:moveTo>
                    <a:pt x="10195" y="1202"/>
                  </a:moveTo>
                  <a:cubicBezTo>
                    <a:pt x="9527" y="450"/>
                    <a:pt x="8402" y="0"/>
                    <a:pt x="7200" y="0"/>
                  </a:cubicBezTo>
                  <a:lnTo>
                    <a:pt x="3600" y="0"/>
                  </a:lnTo>
                  <a:cubicBezTo>
                    <a:pt x="1610" y="0"/>
                    <a:pt x="0" y="1207"/>
                    <a:pt x="0" y="2700"/>
                  </a:cubicBezTo>
                  <a:lnTo>
                    <a:pt x="0" y="18900"/>
                  </a:lnTo>
                  <a:cubicBezTo>
                    <a:pt x="0" y="20392"/>
                    <a:pt x="1610" y="21599"/>
                    <a:pt x="3600" y="21599"/>
                  </a:cubicBezTo>
                  <a:lnTo>
                    <a:pt x="17999" y="21599"/>
                  </a:lnTo>
                  <a:cubicBezTo>
                    <a:pt x="19989" y="21599"/>
                    <a:pt x="21600" y="20392"/>
                    <a:pt x="21600" y="18900"/>
                  </a:cubicBezTo>
                  <a:lnTo>
                    <a:pt x="21600" y="14850"/>
                  </a:lnTo>
                  <a:cubicBezTo>
                    <a:pt x="21600" y="14317"/>
                    <a:pt x="21389" y="13795"/>
                    <a:pt x="20995" y="13352"/>
                  </a:cubicBezTo>
                  <a:cubicBezTo>
                    <a:pt x="20995" y="13352"/>
                    <a:pt x="10195" y="1202"/>
                    <a:pt x="10195" y="1202"/>
                  </a:cubicBezTo>
                  <a:close/>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29" name="AutoShape 6"/>
            <p:cNvSpPr/>
            <p:nvPr/>
          </p:nvSpPr>
          <p:spPr bwMode="auto">
            <a:xfrm>
              <a:off x="10301288" y="4554538"/>
              <a:ext cx="487362" cy="396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50" y="16615"/>
                  </a:moveTo>
                  <a:cubicBezTo>
                    <a:pt x="20250" y="17074"/>
                    <a:pt x="19948" y="17446"/>
                    <a:pt x="19575" y="17446"/>
                  </a:cubicBezTo>
                  <a:lnTo>
                    <a:pt x="18803" y="17446"/>
                  </a:lnTo>
                  <a:cubicBezTo>
                    <a:pt x="18501" y="16016"/>
                    <a:pt x="17453" y="14953"/>
                    <a:pt x="16200" y="14953"/>
                  </a:cubicBezTo>
                  <a:cubicBezTo>
                    <a:pt x="14945" y="14953"/>
                    <a:pt x="13897" y="16016"/>
                    <a:pt x="13595" y="17446"/>
                  </a:cubicBezTo>
                  <a:lnTo>
                    <a:pt x="10029" y="17446"/>
                  </a:lnTo>
                  <a:cubicBezTo>
                    <a:pt x="9727" y="16016"/>
                    <a:pt x="8679" y="14953"/>
                    <a:pt x="7425" y="14953"/>
                  </a:cubicBezTo>
                  <a:cubicBezTo>
                    <a:pt x="6170" y="14953"/>
                    <a:pt x="5122" y="16016"/>
                    <a:pt x="4820" y="17446"/>
                  </a:cubicBezTo>
                  <a:lnTo>
                    <a:pt x="4050" y="17446"/>
                  </a:lnTo>
                  <a:cubicBezTo>
                    <a:pt x="3677" y="17446"/>
                    <a:pt x="3375" y="17074"/>
                    <a:pt x="3375" y="16615"/>
                  </a:cubicBezTo>
                  <a:lnTo>
                    <a:pt x="3375" y="14123"/>
                  </a:lnTo>
                  <a:lnTo>
                    <a:pt x="12150" y="14123"/>
                  </a:lnTo>
                  <a:cubicBezTo>
                    <a:pt x="13266" y="14123"/>
                    <a:pt x="14175" y="13005"/>
                    <a:pt x="14175" y="11630"/>
                  </a:cubicBezTo>
                  <a:lnTo>
                    <a:pt x="14175" y="5815"/>
                  </a:lnTo>
                  <a:lnTo>
                    <a:pt x="16875" y="5815"/>
                  </a:lnTo>
                  <a:cubicBezTo>
                    <a:pt x="17100" y="5815"/>
                    <a:pt x="17311" y="5954"/>
                    <a:pt x="17436" y="6185"/>
                  </a:cubicBezTo>
                  <a:lnTo>
                    <a:pt x="20136" y="11169"/>
                  </a:lnTo>
                  <a:cubicBezTo>
                    <a:pt x="20210" y="11306"/>
                    <a:pt x="20250" y="11466"/>
                    <a:pt x="20250" y="11630"/>
                  </a:cubicBezTo>
                  <a:cubicBezTo>
                    <a:pt x="20250" y="11630"/>
                    <a:pt x="20250" y="16615"/>
                    <a:pt x="20250" y="16615"/>
                  </a:cubicBezTo>
                  <a:close/>
                  <a:moveTo>
                    <a:pt x="16200" y="19938"/>
                  </a:moveTo>
                  <a:cubicBezTo>
                    <a:pt x="15454" y="19938"/>
                    <a:pt x="14850" y="19193"/>
                    <a:pt x="14850" y="18276"/>
                  </a:cubicBezTo>
                  <a:cubicBezTo>
                    <a:pt x="14850" y="17360"/>
                    <a:pt x="15454" y="16615"/>
                    <a:pt x="16200" y="16615"/>
                  </a:cubicBezTo>
                  <a:cubicBezTo>
                    <a:pt x="16945" y="16615"/>
                    <a:pt x="17550" y="17360"/>
                    <a:pt x="17550" y="18276"/>
                  </a:cubicBezTo>
                  <a:cubicBezTo>
                    <a:pt x="17550" y="19193"/>
                    <a:pt x="16945" y="19938"/>
                    <a:pt x="16200" y="19938"/>
                  </a:cubicBezTo>
                  <a:moveTo>
                    <a:pt x="7425" y="19938"/>
                  </a:moveTo>
                  <a:cubicBezTo>
                    <a:pt x="6679" y="19938"/>
                    <a:pt x="6075" y="19193"/>
                    <a:pt x="6075" y="18276"/>
                  </a:cubicBezTo>
                  <a:cubicBezTo>
                    <a:pt x="6075" y="17360"/>
                    <a:pt x="6679" y="16615"/>
                    <a:pt x="7425" y="16615"/>
                  </a:cubicBezTo>
                  <a:cubicBezTo>
                    <a:pt x="8170" y="16615"/>
                    <a:pt x="8775" y="17360"/>
                    <a:pt x="8775" y="18276"/>
                  </a:cubicBezTo>
                  <a:cubicBezTo>
                    <a:pt x="8775" y="19193"/>
                    <a:pt x="8170" y="19938"/>
                    <a:pt x="7425" y="19938"/>
                  </a:cubicBezTo>
                  <a:moveTo>
                    <a:pt x="2024" y="12461"/>
                  </a:moveTo>
                  <a:cubicBezTo>
                    <a:pt x="1652" y="12461"/>
                    <a:pt x="1349" y="12089"/>
                    <a:pt x="1349" y="11630"/>
                  </a:cubicBezTo>
                  <a:lnTo>
                    <a:pt x="1349" y="2492"/>
                  </a:lnTo>
                  <a:cubicBezTo>
                    <a:pt x="1349" y="2033"/>
                    <a:pt x="1652" y="1661"/>
                    <a:pt x="2024" y="1661"/>
                  </a:cubicBezTo>
                  <a:lnTo>
                    <a:pt x="12150" y="1661"/>
                  </a:lnTo>
                  <a:cubicBezTo>
                    <a:pt x="12523" y="1661"/>
                    <a:pt x="12825" y="2033"/>
                    <a:pt x="12825" y="2492"/>
                  </a:cubicBezTo>
                  <a:lnTo>
                    <a:pt x="12825" y="4153"/>
                  </a:lnTo>
                  <a:lnTo>
                    <a:pt x="12825" y="5815"/>
                  </a:lnTo>
                  <a:lnTo>
                    <a:pt x="12825" y="11630"/>
                  </a:lnTo>
                  <a:cubicBezTo>
                    <a:pt x="12825" y="12089"/>
                    <a:pt x="12523" y="12461"/>
                    <a:pt x="12150" y="12461"/>
                  </a:cubicBezTo>
                  <a:cubicBezTo>
                    <a:pt x="12150" y="12461"/>
                    <a:pt x="2024" y="12461"/>
                    <a:pt x="2024" y="12461"/>
                  </a:cubicBezTo>
                  <a:close/>
                  <a:moveTo>
                    <a:pt x="21259" y="10248"/>
                  </a:moveTo>
                  <a:lnTo>
                    <a:pt x="18559" y="5263"/>
                  </a:lnTo>
                  <a:cubicBezTo>
                    <a:pt x="18182" y="4568"/>
                    <a:pt x="17552" y="4153"/>
                    <a:pt x="16875" y="4153"/>
                  </a:cubicBezTo>
                  <a:lnTo>
                    <a:pt x="14175" y="4153"/>
                  </a:lnTo>
                  <a:lnTo>
                    <a:pt x="14175" y="2492"/>
                  </a:lnTo>
                  <a:cubicBezTo>
                    <a:pt x="14175" y="1117"/>
                    <a:pt x="13266" y="0"/>
                    <a:pt x="12150" y="0"/>
                  </a:cubicBezTo>
                  <a:lnTo>
                    <a:pt x="2024" y="0"/>
                  </a:lnTo>
                  <a:cubicBezTo>
                    <a:pt x="908" y="0"/>
                    <a:pt x="0" y="1117"/>
                    <a:pt x="0" y="2492"/>
                  </a:cubicBezTo>
                  <a:lnTo>
                    <a:pt x="0" y="11630"/>
                  </a:lnTo>
                  <a:cubicBezTo>
                    <a:pt x="0" y="13005"/>
                    <a:pt x="908" y="14123"/>
                    <a:pt x="2024" y="14123"/>
                  </a:cubicBezTo>
                  <a:lnTo>
                    <a:pt x="2025" y="14123"/>
                  </a:lnTo>
                  <a:lnTo>
                    <a:pt x="2025" y="16615"/>
                  </a:lnTo>
                  <a:cubicBezTo>
                    <a:pt x="2025" y="17989"/>
                    <a:pt x="2933" y="19107"/>
                    <a:pt x="4050" y="19107"/>
                  </a:cubicBezTo>
                  <a:lnTo>
                    <a:pt x="4820" y="19107"/>
                  </a:lnTo>
                  <a:cubicBezTo>
                    <a:pt x="5122" y="20537"/>
                    <a:pt x="6170" y="21600"/>
                    <a:pt x="7425" y="21600"/>
                  </a:cubicBezTo>
                  <a:cubicBezTo>
                    <a:pt x="8679" y="21600"/>
                    <a:pt x="9727" y="20537"/>
                    <a:pt x="10029" y="19107"/>
                  </a:cubicBezTo>
                  <a:lnTo>
                    <a:pt x="13595" y="19107"/>
                  </a:lnTo>
                  <a:cubicBezTo>
                    <a:pt x="13897" y="20537"/>
                    <a:pt x="14945" y="21600"/>
                    <a:pt x="16200" y="21600"/>
                  </a:cubicBezTo>
                  <a:cubicBezTo>
                    <a:pt x="17453" y="21600"/>
                    <a:pt x="18501" y="20537"/>
                    <a:pt x="18803" y="19107"/>
                  </a:cubicBezTo>
                  <a:lnTo>
                    <a:pt x="19575" y="19107"/>
                  </a:lnTo>
                  <a:cubicBezTo>
                    <a:pt x="20691" y="19107"/>
                    <a:pt x="21599" y="17989"/>
                    <a:pt x="21599" y="16615"/>
                  </a:cubicBezTo>
                  <a:lnTo>
                    <a:pt x="21599" y="11630"/>
                  </a:lnTo>
                  <a:cubicBezTo>
                    <a:pt x="21599" y="11137"/>
                    <a:pt x="21482" y="10658"/>
                    <a:pt x="21259" y="10248"/>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30" name="AutoShape 7"/>
            <p:cNvSpPr/>
            <p:nvPr/>
          </p:nvSpPr>
          <p:spPr bwMode="auto">
            <a:xfrm>
              <a:off x="9324975" y="4506913"/>
              <a:ext cx="487363" cy="488950"/>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31" name="AutoShape 8"/>
            <p:cNvSpPr/>
            <p:nvPr/>
          </p:nvSpPr>
          <p:spPr bwMode="auto">
            <a:xfrm>
              <a:off x="9537700" y="4722813"/>
              <a:ext cx="61913" cy="60325"/>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32" name="AutoShape 9"/>
            <p:cNvSpPr/>
            <p:nvPr/>
          </p:nvSpPr>
          <p:spPr bwMode="auto">
            <a:xfrm>
              <a:off x="9475788" y="4662488"/>
              <a:ext cx="184150" cy="18097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33" name="AutoShape 10"/>
            <p:cNvSpPr/>
            <p:nvPr/>
          </p:nvSpPr>
          <p:spPr bwMode="auto">
            <a:xfrm>
              <a:off x="9599613" y="4783138"/>
              <a:ext cx="74612" cy="79375"/>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34" name="AutoShape 11"/>
            <p:cNvSpPr/>
            <p:nvPr/>
          </p:nvSpPr>
          <p:spPr bwMode="auto">
            <a:xfrm>
              <a:off x="9628188" y="4814888"/>
              <a:ext cx="109537" cy="111125"/>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54" name="AutoShape 12"/>
            <p:cNvSpPr/>
            <p:nvPr/>
          </p:nvSpPr>
          <p:spPr bwMode="auto">
            <a:xfrm>
              <a:off x="9613900" y="4799013"/>
              <a:ext cx="92075" cy="95250"/>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55" name="AutoShape 13"/>
            <p:cNvSpPr/>
            <p:nvPr/>
          </p:nvSpPr>
          <p:spPr bwMode="auto">
            <a:xfrm>
              <a:off x="9461500" y="4646613"/>
              <a:ext cx="76200" cy="76200"/>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56" name="AutoShape 14"/>
            <p:cNvSpPr/>
            <p:nvPr/>
          </p:nvSpPr>
          <p:spPr bwMode="auto">
            <a:xfrm>
              <a:off x="9399588" y="4586288"/>
              <a:ext cx="109537" cy="111125"/>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57" name="AutoShape 15"/>
            <p:cNvSpPr/>
            <p:nvPr/>
          </p:nvSpPr>
          <p:spPr bwMode="auto">
            <a:xfrm>
              <a:off x="9431338" y="4614863"/>
              <a:ext cx="92075" cy="95250"/>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58" name="AutoShape 16"/>
            <p:cNvSpPr/>
            <p:nvPr/>
          </p:nvSpPr>
          <p:spPr bwMode="auto">
            <a:xfrm>
              <a:off x="8591550" y="4783138"/>
              <a:ext cx="61913" cy="603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59" name="AutoShape 17"/>
            <p:cNvSpPr/>
            <p:nvPr/>
          </p:nvSpPr>
          <p:spPr bwMode="auto">
            <a:xfrm>
              <a:off x="8347075" y="4522788"/>
              <a:ext cx="488950" cy="473075"/>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60" name="AutoShape 18"/>
            <p:cNvSpPr/>
            <p:nvPr/>
          </p:nvSpPr>
          <p:spPr bwMode="auto">
            <a:xfrm>
              <a:off x="7370763" y="4506913"/>
              <a:ext cx="488950" cy="488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61" name="AutoShape 19"/>
            <p:cNvSpPr/>
            <p:nvPr/>
          </p:nvSpPr>
          <p:spPr bwMode="auto">
            <a:xfrm>
              <a:off x="7478713" y="4691063"/>
              <a:ext cx="60325" cy="47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62" name="AutoShape 20"/>
            <p:cNvSpPr/>
            <p:nvPr/>
          </p:nvSpPr>
          <p:spPr bwMode="auto">
            <a:xfrm>
              <a:off x="7478713" y="4767263"/>
              <a:ext cx="60325" cy="47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63" name="AutoShape 21"/>
            <p:cNvSpPr/>
            <p:nvPr/>
          </p:nvSpPr>
          <p:spPr bwMode="auto">
            <a:xfrm>
              <a:off x="7478713" y="4843463"/>
              <a:ext cx="60325" cy="47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64" name="AutoShape 22"/>
            <p:cNvSpPr/>
            <p:nvPr/>
          </p:nvSpPr>
          <p:spPr bwMode="auto">
            <a:xfrm>
              <a:off x="7585075" y="4843463"/>
              <a:ext cx="60325" cy="47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65" name="AutoShape 23"/>
            <p:cNvSpPr/>
            <p:nvPr/>
          </p:nvSpPr>
          <p:spPr bwMode="auto">
            <a:xfrm>
              <a:off x="7585075" y="4767263"/>
              <a:ext cx="60325" cy="47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79" name="AutoShape 24"/>
            <p:cNvSpPr/>
            <p:nvPr/>
          </p:nvSpPr>
          <p:spPr bwMode="auto">
            <a:xfrm>
              <a:off x="7585075" y="4691063"/>
              <a:ext cx="60325" cy="47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80" name="AutoShape 25"/>
            <p:cNvSpPr/>
            <p:nvPr/>
          </p:nvSpPr>
          <p:spPr bwMode="auto">
            <a:xfrm>
              <a:off x="7691438" y="4843463"/>
              <a:ext cx="61912" cy="47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81" name="AutoShape 26"/>
            <p:cNvSpPr/>
            <p:nvPr/>
          </p:nvSpPr>
          <p:spPr bwMode="auto">
            <a:xfrm>
              <a:off x="7691438" y="4767263"/>
              <a:ext cx="61912" cy="47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82" name="AutoShape 27"/>
            <p:cNvSpPr/>
            <p:nvPr/>
          </p:nvSpPr>
          <p:spPr bwMode="auto">
            <a:xfrm>
              <a:off x="7691438" y="4691063"/>
              <a:ext cx="61912" cy="47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83" name="AutoShape 28"/>
            <p:cNvSpPr/>
            <p:nvPr/>
          </p:nvSpPr>
          <p:spPr bwMode="auto">
            <a:xfrm>
              <a:off x="6394450" y="4506913"/>
              <a:ext cx="488950" cy="488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9450"/>
                  </a:moveTo>
                  <a:cubicBezTo>
                    <a:pt x="20249" y="9823"/>
                    <a:pt x="19947" y="10124"/>
                    <a:pt x="19575" y="10124"/>
                  </a:cubicBezTo>
                  <a:lnTo>
                    <a:pt x="18324" y="10124"/>
                  </a:lnTo>
                  <a:lnTo>
                    <a:pt x="15624" y="5400"/>
                  </a:lnTo>
                  <a:lnTo>
                    <a:pt x="17549" y="5400"/>
                  </a:lnTo>
                  <a:cubicBezTo>
                    <a:pt x="17762" y="5400"/>
                    <a:pt x="17962" y="5500"/>
                    <a:pt x="18089" y="5670"/>
                  </a:cubicBezTo>
                  <a:lnTo>
                    <a:pt x="20114" y="8370"/>
                  </a:lnTo>
                  <a:cubicBezTo>
                    <a:pt x="20202" y="8486"/>
                    <a:pt x="20249" y="8628"/>
                    <a:pt x="20249" y="8774"/>
                  </a:cubicBezTo>
                  <a:cubicBezTo>
                    <a:pt x="20249" y="8774"/>
                    <a:pt x="20249" y="9450"/>
                    <a:pt x="20249" y="9450"/>
                  </a:cubicBezTo>
                  <a:close/>
                  <a:moveTo>
                    <a:pt x="18224" y="20249"/>
                  </a:moveTo>
                  <a:lnTo>
                    <a:pt x="14174" y="20249"/>
                  </a:lnTo>
                  <a:lnTo>
                    <a:pt x="14174" y="13500"/>
                  </a:lnTo>
                  <a:cubicBezTo>
                    <a:pt x="14174" y="13126"/>
                    <a:pt x="13872" y="12825"/>
                    <a:pt x="13499" y="12825"/>
                  </a:cubicBezTo>
                  <a:lnTo>
                    <a:pt x="8437" y="12825"/>
                  </a:lnTo>
                  <a:cubicBezTo>
                    <a:pt x="8064" y="12825"/>
                    <a:pt x="7762" y="13126"/>
                    <a:pt x="7762" y="13500"/>
                  </a:cubicBezTo>
                  <a:lnTo>
                    <a:pt x="7762" y="20249"/>
                  </a:lnTo>
                  <a:lnTo>
                    <a:pt x="3374" y="20249"/>
                  </a:lnTo>
                  <a:lnTo>
                    <a:pt x="3374" y="11475"/>
                  </a:lnTo>
                  <a:lnTo>
                    <a:pt x="18224" y="11475"/>
                  </a:lnTo>
                  <a:cubicBezTo>
                    <a:pt x="18224" y="11475"/>
                    <a:pt x="18224" y="20249"/>
                    <a:pt x="18224" y="20249"/>
                  </a:cubicBezTo>
                  <a:close/>
                  <a:moveTo>
                    <a:pt x="13499" y="20249"/>
                  </a:moveTo>
                  <a:lnTo>
                    <a:pt x="8437" y="20249"/>
                  </a:lnTo>
                  <a:lnTo>
                    <a:pt x="8437" y="13500"/>
                  </a:lnTo>
                  <a:lnTo>
                    <a:pt x="13499" y="13500"/>
                  </a:lnTo>
                  <a:cubicBezTo>
                    <a:pt x="13499" y="13500"/>
                    <a:pt x="13499" y="20249"/>
                    <a:pt x="13499" y="20249"/>
                  </a:cubicBezTo>
                  <a:close/>
                  <a:moveTo>
                    <a:pt x="1349" y="9450"/>
                  </a:moveTo>
                  <a:lnTo>
                    <a:pt x="1349" y="8774"/>
                  </a:lnTo>
                  <a:cubicBezTo>
                    <a:pt x="1349" y="8628"/>
                    <a:pt x="1397" y="8486"/>
                    <a:pt x="1485" y="8370"/>
                  </a:cubicBezTo>
                  <a:lnTo>
                    <a:pt x="3510" y="5670"/>
                  </a:lnTo>
                  <a:cubicBezTo>
                    <a:pt x="3637" y="5500"/>
                    <a:pt x="3837" y="5400"/>
                    <a:pt x="4049" y="5400"/>
                  </a:cubicBezTo>
                  <a:lnTo>
                    <a:pt x="5975" y="5400"/>
                  </a:lnTo>
                  <a:lnTo>
                    <a:pt x="3275" y="10124"/>
                  </a:lnTo>
                  <a:lnTo>
                    <a:pt x="2024" y="10124"/>
                  </a:lnTo>
                  <a:cubicBezTo>
                    <a:pt x="1652" y="10124"/>
                    <a:pt x="1349" y="9823"/>
                    <a:pt x="1349" y="9450"/>
                  </a:cubicBezTo>
                  <a:moveTo>
                    <a:pt x="13369" y="5400"/>
                  </a:moveTo>
                  <a:lnTo>
                    <a:pt x="14846" y="5400"/>
                  </a:lnTo>
                  <a:lnTo>
                    <a:pt x="17546" y="10124"/>
                  </a:lnTo>
                  <a:lnTo>
                    <a:pt x="14719" y="10124"/>
                  </a:lnTo>
                  <a:cubicBezTo>
                    <a:pt x="14719" y="10124"/>
                    <a:pt x="13369" y="5400"/>
                    <a:pt x="13369" y="5400"/>
                  </a:cubicBezTo>
                  <a:close/>
                  <a:moveTo>
                    <a:pt x="11137" y="5400"/>
                  </a:moveTo>
                  <a:lnTo>
                    <a:pt x="12666" y="5400"/>
                  </a:lnTo>
                  <a:lnTo>
                    <a:pt x="14016" y="10124"/>
                  </a:lnTo>
                  <a:lnTo>
                    <a:pt x="11137" y="10124"/>
                  </a:lnTo>
                  <a:cubicBezTo>
                    <a:pt x="11137" y="10124"/>
                    <a:pt x="11137" y="5400"/>
                    <a:pt x="11137" y="5400"/>
                  </a:cubicBezTo>
                  <a:close/>
                  <a:moveTo>
                    <a:pt x="8932" y="5400"/>
                  </a:moveTo>
                  <a:lnTo>
                    <a:pt x="10462" y="5400"/>
                  </a:lnTo>
                  <a:lnTo>
                    <a:pt x="10462" y="10124"/>
                  </a:lnTo>
                  <a:lnTo>
                    <a:pt x="7582" y="10124"/>
                  </a:lnTo>
                  <a:cubicBezTo>
                    <a:pt x="7582" y="10124"/>
                    <a:pt x="8932" y="5400"/>
                    <a:pt x="8932" y="5400"/>
                  </a:cubicBezTo>
                  <a:close/>
                  <a:moveTo>
                    <a:pt x="6880" y="10124"/>
                  </a:moveTo>
                  <a:lnTo>
                    <a:pt x="4052" y="10124"/>
                  </a:lnTo>
                  <a:lnTo>
                    <a:pt x="6752" y="5400"/>
                  </a:lnTo>
                  <a:lnTo>
                    <a:pt x="8230" y="5400"/>
                  </a:lnTo>
                  <a:cubicBezTo>
                    <a:pt x="8230" y="5400"/>
                    <a:pt x="6880" y="10124"/>
                    <a:pt x="6880" y="10124"/>
                  </a:cubicBezTo>
                  <a:close/>
                  <a:moveTo>
                    <a:pt x="17549" y="1350"/>
                  </a:moveTo>
                  <a:lnTo>
                    <a:pt x="17549" y="4050"/>
                  </a:lnTo>
                  <a:lnTo>
                    <a:pt x="4049" y="4050"/>
                  </a:lnTo>
                  <a:lnTo>
                    <a:pt x="4049" y="1350"/>
                  </a:lnTo>
                  <a:cubicBezTo>
                    <a:pt x="4049" y="1350"/>
                    <a:pt x="17549" y="1350"/>
                    <a:pt x="17549" y="1350"/>
                  </a:cubicBezTo>
                  <a:close/>
                  <a:moveTo>
                    <a:pt x="21194" y="7560"/>
                  </a:moveTo>
                  <a:lnTo>
                    <a:pt x="19170" y="4861"/>
                  </a:lnTo>
                  <a:cubicBezTo>
                    <a:pt x="19091" y="4755"/>
                    <a:pt x="18997" y="4663"/>
                    <a:pt x="18899" y="4576"/>
                  </a:cubicBezTo>
                  <a:lnTo>
                    <a:pt x="18899" y="1350"/>
                  </a:lnTo>
                  <a:cubicBezTo>
                    <a:pt x="18899" y="605"/>
                    <a:pt x="18295" y="0"/>
                    <a:pt x="17549" y="0"/>
                  </a:cubicBezTo>
                  <a:lnTo>
                    <a:pt x="4049" y="0"/>
                  </a:lnTo>
                  <a:cubicBezTo>
                    <a:pt x="3304" y="0"/>
                    <a:pt x="2699" y="605"/>
                    <a:pt x="2699" y="1350"/>
                  </a:cubicBezTo>
                  <a:lnTo>
                    <a:pt x="2699" y="4576"/>
                  </a:lnTo>
                  <a:cubicBezTo>
                    <a:pt x="2602" y="4663"/>
                    <a:pt x="2508" y="4754"/>
                    <a:pt x="2430" y="4860"/>
                  </a:cubicBezTo>
                  <a:lnTo>
                    <a:pt x="406" y="7559"/>
                  </a:lnTo>
                  <a:cubicBezTo>
                    <a:pt x="143" y="7907"/>
                    <a:pt x="0" y="8338"/>
                    <a:pt x="0" y="8774"/>
                  </a:cubicBezTo>
                  <a:lnTo>
                    <a:pt x="0" y="9450"/>
                  </a:lnTo>
                  <a:cubicBezTo>
                    <a:pt x="0" y="10566"/>
                    <a:pt x="908" y="11475"/>
                    <a:pt x="2024" y="11475"/>
                  </a:cubicBezTo>
                  <a:lnTo>
                    <a:pt x="2024" y="20249"/>
                  </a:lnTo>
                  <a:cubicBezTo>
                    <a:pt x="2024" y="20994"/>
                    <a:pt x="2629" y="21599"/>
                    <a:pt x="3374" y="21599"/>
                  </a:cubicBezTo>
                  <a:lnTo>
                    <a:pt x="18224" y="21599"/>
                  </a:lnTo>
                  <a:cubicBezTo>
                    <a:pt x="18970" y="21599"/>
                    <a:pt x="19575" y="20994"/>
                    <a:pt x="19575" y="20249"/>
                  </a:cubicBezTo>
                  <a:lnTo>
                    <a:pt x="19575" y="11475"/>
                  </a:lnTo>
                  <a:cubicBezTo>
                    <a:pt x="20691" y="11475"/>
                    <a:pt x="21600" y="10566"/>
                    <a:pt x="21600" y="9450"/>
                  </a:cubicBezTo>
                  <a:lnTo>
                    <a:pt x="21600" y="8774"/>
                  </a:lnTo>
                  <a:cubicBezTo>
                    <a:pt x="21600" y="8338"/>
                    <a:pt x="21456" y="7907"/>
                    <a:pt x="21194" y="756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84" name="AutoShape 29"/>
            <p:cNvSpPr/>
            <p:nvPr/>
          </p:nvSpPr>
          <p:spPr bwMode="auto">
            <a:xfrm>
              <a:off x="11276013" y="3548063"/>
              <a:ext cx="488950" cy="441325"/>
            </a:xfrm>
            <a:custGeom>
              <a:avLst/>
              <a:gdLst>
                <a:gd name="T0" fmla="+- 0 10736 439"/>
                <a:gd name="T1" fmla="*/ T0 w 20595"/>
                <a:gd name="T2" fmla="+- 0 10869 621"/>
                <a:gd name="T3" fmla="*/ 10869 h 20497"/>
                <a:gd name="T4" fmla="+- 0 10736 439"/>
                <a:gd name="T5" fmla="*/ T4 w 20595"/>
                <a:gd name="T6" fmla="+- 0 10869 621"/>
                <a:gd name="T7" fmla="*/ 10869 h 20497"/>
                <a:gd name="T8" fmla="+- 0 10736 439"/>
                <a:gd name="T9" fmla="*/ T8 w 20595"/>
                <a:gd name="T10" fmla="+- 0 10869 621"/>
                <a:gd name="T11" fmla="*/ 10869 h 20497"/>
                <a:gd name="T12" fmla="+- 0 10736 439"/>
                <a:gd name="T13" fmla="*/ T12 w 20595"/>
                <a:gd name="T14" fmla="+- 0 10869 621"/>
                <a:gd name="T15" fmla="*/ 10869 h 20497"/>
              </a:gdLst>
              <a:ahLst/>
              <a:cxnLst>
                <a:cxn ang="0">
                  <a:pos x="T1" y="T3"/>
                </a:cxn>
                <a:cxn ang="0">
                  <a:pos x="T5" y="T7"/>
                </a:cxn>
                <a:cxn ang="0">
                  <a:pos x="T9" y="T11"/>
                </a:cxn>
                <a:cxn ang="0">
                  <a:pos x="T13" y="T15"/>
                </a:cxn>
              </a:cxnLst>
              <a:rect l="0" t="0" r="r" b="b"/>
              <a:pathLst>
                <a:path w="20595" h="20497">
                  <a:moveTo>
                    <a:pt x="18898" y="1863"/>
                  </a:moveTo>
                  <a:cubicBezTo>
                    <a:pt x="16636" y="-621"/>
                    <a:pt x="12968" y="-621"/>
                    <a:pt x="10707" y="1863"/>
                  </a:cubicBezTo>
                  <a:lnTo>
                    <a:pt x="1317" y="12053"/>
                  </a:lnTo>
                  <a:cubicBezTo>
                    <a:pt x="-439" y="13982"/>
                    <a:pt x="-439" y="17121"/>
                    <a:pt x="1317" y="19050"/>
                  </a:cubicBezTo>
                  <a:cubicBezTo>
                    <a:pt x="3073" y="20979"/>
                    <a:pt x="5931" y="20979"/>
                    <a:pt x="7687" y="19050"/>
                  </a:cubicBezTo>
                  <a:lnTo>
                    <a:pt x="17078" y="8860"/>
                  </a:lnTo>
                  <a:cubicBezTo>
                    <a:pt x="18335" y="7479"/>
                    <a:pt x="18335" y="5242"/>
                    <a:pt x="17078" y="3862"/>
                  </a:cubicBezTo>
                  <a:cubicBezTo>
                    <a:pt x="15821" y="2482"/>
                    <a:pt x="13783" y="2482"/>
                    <a:pt x="12527" y="3862"/>
                  </a:cubicBezTo>
                  <a:lnTo>
                    <a:pt x="5467" y="11614"/>
                  </a:lnTo>
                  <a:cubicBezTo>
                    <a:pt x="5216" y="11891"/>
                    <a:pt x="5216" y="12337"/>
                    <a:pt x="5467" y="12614"/>
                  </a:cubicBezTo>
                  <a:cubicBezTo>
                    <a:pt x="5719" y="12890"/>
                    <a:pt x="6126" y="12890"/>
                    <a:pt x="6378" y="12614"/>
                  </a:cubicBezTo>
                  <a:lnTo>
                    <a:pt x="13437" y="4861"/>
                  </a:lnTo>
                  <a:cubicBezTo>
                    <a:pt x="14190" y="4035"/>
                    <a:pt x="15414" y="4035"/>
                    <a:pt x="16167" y="4861"/>
                  </a:cubicBezTo>
                  <a:cubicBezTo>
                    <a:pt x="16920" y="5688"/>
                    <a:pt x="16920" y="7034"/>
                    <a:pt x="16167" y="7860"/>
                  </a:cubicBezTo>
                  <a:lnTo>
                    <a:pt x="6777" y="18050"/>
                  </a:lnTo>
                  <a:cubicBezTo>
                    <a:pt x="5520" y="19430"/>
                    <a:pt x="3484" y="19430"/>
                    <a:pt x="2227" y="18050"/>
                  </a:cubicBezTo>
                  <a:cubicBezTo>
                    <a:pt x="970" y="16670"/>
                    <a:pt x="970" y="14433"/>
                    <a:pt x="2227" y="13053"/>
                  </a:cubicBezTo>
                  <a:lnTo>
                    <a:pt x="11525" y="2963"/>
                  </a:lnTo>
                  <a:cubicBezTo>
                    <a:pt x="13285" y="1030"/>
                    <a:pt x="16139" y="1030"/>
                    <a:pt x="17896" y="2963"/>
                  </a:cubicBezTo>
                  <a:cubicBezTo>
                    <a:pt x="19657" y="4896"/>
                    <a:pt x="19657" y="8027"/>
                    <a:pt x="17897" y="9959"/>
                  </a:cubicBezTo>
                  <a:lnTo>
                    <a:pt x="10929" y="17611"/>
                  </a:lnTo>
                  <a:cubicBezTo>
                    <a:pt x="10677" y="17888"/>
                    <a:pt x="10677" y="18334"/>
                    <a:pt x="10929" y="18610"/>
                  </a:cubicBezTo>
                  <a:cubicBezTo>
                    <a:pt x="11181" y="18887"/>
                    <a:pt x="11588" y="18887"/>
                    <a:pt x="11839" y="18610"/>
                  </a:cubicBezTo>
                  <a:lnTo>
                    <a:pt x="18898" y="10859"/>
                  </a:lnTo>
                  <a:cubicBezTo>
                    <a:pt x="21160" y="8375"/>
                    <a:pt x="21160" y="4347"/>
                    <a:pt x="18898" y="1863"/>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85" name="AutoShape 30"/>
            <p:cNvSpPr/>
            <p:nvPr/>
          </p:nvSpPr>
          <p:spPr bwMode="auto">
            <a:xfrm>
              <a:off x="10375900" y="3532188"/>
              <a:ext cx="336550" cy="488950"/>
            </a:xfrm>
            <a:custGeom>
              <a:avLst/>
              <a:gdLst>
                <a:gd name="T0" fmla="*/ 10383 w 20767"/>
                <a:gd name="T1" fmla="*/ 10800 h 21600"/>
                <a:gd name="T2" fmla="*/ 10383 w 20767"/>
                <a:gd name="T3" fmla="*/ 10800 h 21600"/>
                <a:gd name="T4" fmla="*/ 10383 w 20767"/>
                <a:gd name="T5" fmla="*/ 10800 h 21600"/>
                <a:gd name="T6" fmla="*/ 10383 w 20767"/>
                <a:gd name="T7" fmla="*/ 10800 h 21600"/>
              </a:gdLst>
              <a:ahLst/>
              <a:cxnLst>
                <a:cxn ang="0">
                  <a:pos x="T0" y="T1"/>
                </a:cxn>
                <a:cxn ang="0">
                  <a:pos x="T2" y="T3"/>
                </a:cxn>
                <a:cxn ang="0">
                  <a:pos x="T4" y="T5"/>
                </a:cxn>
                <a:cxn ang="0">
                  <a:pos x="T6" y="T7"/>
                </a:cxn>
              </a:cxnLst>
              <a:rect l="0" t="0" r="r" b="b"/>
              <a:pathLst>
                <a:path w="20767" h="21600">
                  <a:moveTo>
                    <a:pt x="18566" y="16551"/>
                  </a:moveTo>
                  <a:cubicBezTo>
                    <a:pt x="17960" y="18284"/>
                    <a:pt x="17274" y="20249"/>
                    <a:pt x="9436" y="20249"/>
                  </a:cubicBezTo>
                  <a:cubicBezTo>
                    <a:pt x="4711" y="20249"/>
                    <a:pt x="1888" y="17809"/>
                    <a:pt x="1888" y="15451"/>
                  </a:cubicBezTo>
                  <a:cubicBezTo>
                    <a:pt x="1888" y="13645"/>
                    <a:pt x="2349" y="12161"/>
                    <a:pt x="2835" y="10591"/>
                  </a:cubicBezTo>
                  <a:cubicBezTo>
                    <a:pt x="3454" y="8600"/>
                    <a:pt x="4088" y="6563"/>
                    <a:pt x="3813" y="3868"/>
                  </a:cubicBezTo>
                  <a:cubicBezTo>
                    <a:pt x="6723" y="6750"/>
                    <a:pt x="7759" y="10567"/>
                    <a:pt x="7759" y="10567"/>
                  </a:cubicBezTo>
                  <a:cubicBezTo>
                    <a:pt x="7759" y="10567"/>
                    <a:pt x="10468" y="7846"/>
                    <a:pt x="11196" y="6582"/>
                  </a:cubicBezTo>
                  <a:cubicBezTo>
                    <a:pt x="11755" y="7395"/>
                    <a:pt x="12267" y="10124"/>
                    <a:pt x="12267" y="12825"/>
                  </a:cubicBezTo>
                  <a:cubicBezTo>
                    <a:pt x="12267" y="12825"/>
                    <a:pt x="14773" y="11347"/>
                    <a:pt x="16653" y="9127"/>
                  </a:cubicBezTo>
                  <a:cubicBezTo>
                    <a:pt x="18632" y="11666"/>
                    <a:pt x="19346" y="14320"/>
                    <a:pt x="18566" y="16551"/>
                  </a:cubicBezTo>
                  <a:moveTo>
                    <a:pt x="16041" y="6075"/>
                  </a:moveTo>
                  <a:cubicBezTo>
                    <a:pt x="15982" y="7879"/>
                    <a:pt x="14088" y="9404"/>
                    <a:pt x="14088" y="9404"/>
                  </a:cubicBezTo>
                  <a:cubicBezTo>
                    <a:pt x="14088" y="6046"/>
                    <a:pt x="10380" y="3375"/>
                    <a:pt x="10380" y="3375"/>
                  </a:cubicBezTo>
                  <a:cubicBezTo>
                    <a:pt x="10380" y="3375"/>
                    <a:pt x="10330" y="5373"/>
                    <a:pt x="8452" y="7389"/>
                  </a:cubicBezTo>
                  <a:cubicBezTo>
                    <a:pt x="6574" y="2686"/>
                    <a:pt x="938" y="0"/>
                    <a:pt x="938" y="0"/>
                  </a:cubicBezTo>
                  <a:cubicBezTo>
                    <a:pt x="3756" y="7389"/>
                    <a:pt x="0" y="10076"/>
                    <a:pt x="0" y="15451"/>
                  </a:cubicBezTo>
                  <a:cubicBezTo>
                    <a:pt x="0" y="18604"/>
                    <a:pt x="3730" y="21599"/>
                    <a:pt x="9436" y="21599"/>
                  </a:cubicBezTo>
                  <a:cubicBezTo>
                    <a:pt x="17888" y="21599"/>
                    <a:pt x="19523" y="19379"/>
                    <a:pt x="20396" y="16878"/>
                  </a:cubicBezTo>
                  <a:cubicBezTo>
                    <a:pt x="21599" y="13436"/>
                    <a:pt x="19797" y="9432"/>
                    <a:pt x="16041" y="6075"/>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86" name="AutoShape 31"/>
            <p:cNvSpPr/>
            <p:nvPr/>
          </p:nvSpPr>
          <p:spPr bwMode="auto">
            <a:xfrm>
              <a:off x="10437813" y="3744913"/>
              <a:ext cx="215900" cy="174625"/>
            </a:xfrm>
            <a:custGeom>
              <a:avLst/>
              <a:gdLst>
                <a:gd name="T0" fmla="*/ 10641 w 21282"/>
                <a:gd name="T1" fmla="*/ 10800 h 21600"/>
                <a:gd name="T2" fmla="*/ 10641 w 21282"/>
                <a:gd name="T3" fmla="*/ 10800 h 21600"/>
                <a:gd name="T4" fmla="*/ 10641 w 21282"/>
                <a:gd name="T5" fmla="*/ 10800 h 21600"/>
                <a:gd name="T6" fmla="*/ 10641 w 21282"/>
                <a:gd name="T7" fmla="*/ 10800 h 21600"/>
              </a:gdLst>
              <a:ahLst/>
              <a:cxnLst>
                <a:cxn ang="0">
                  <a:pos x="T0" y="T1"/>
                </a:cxn>
                <a:cxn ang="0">
                  <a:pos x="T2" y="T3"/>
                </a:cxn>
                <a:cxn ang="0">
                  <a:pos x="T4" y="T5"/>
                </a:cxn>
                <a:cxn ang="0">
                  <a:pos x="T6" y="T7"/>
                </a:cxn>
              </a:cxnLst>
              <a:rect l="0" t="0" r="r" b="b"/>
              <a:pathLst>
                <a:path w="21282" h="21600">
                  <a:moveTo>
                    <a:pt x="20698" y="5891"/>
                  </a:moveTo>
                  <a:lnTo>
                    <a:pt x="19424" y="7749"/>
                  </a:lnTo>
                  <a:cubicBezTo>
                    <a:pt x="17846" y="10064"/>
                    <a:pt x="16352" y="12259"/>
                    <a:pt x="12365" y="14784"/>
                  </a:cubicBezTo>
                  <a:cubicBezTo>
                    <a:pt x="11794" y="12631"/>
                    <a:pt x="11275" y="10259"/>
                    <a:pt x="11275" y="6631"/>
                  </a:cubicBezTo>
                  <a:lnTo>
                    <a:pt x="11275" y="3408"/>
                  </a:lnTo>
                  <a:lnTo>
                    <a:pt x="9000" y="7893"/>
                  </a:lnTo>
                  <a:cubicBezTo>
                    <a:pt x="8233" y="9421"/>
                    <a:pt x="7598" y="10690"/>
                    <a:pt x="6649" y="12373"/>
                  </a:cubicBezTo>
                  <a:cubicBezTo>
                    <a:pt x="5211" y="8296"/>
                    <a:pt x="4195" y="5281"/>
                    <a:pt x="3422" y="2545"/>
                  </a:cubicBezTo>
                  <a:lnTo>
                    <a:pt x="2705" y="0"/>
                  </a:lnTo>
                  <a:lnTo>
                    <a:pt x="1926" y="2847"/>
                  </a:lnTo>
                  <a:cubicBezTo>
                    <a:pt x="936" y="6469"/>
                    <a:pt x="0" y="9891"/>
                    <a:pt x="0" y="18771"/>
                  </a:cubicBezTo>
                  <a:cubicBezTo>
                    <a:pt x="0" y="19292"/>
                    <a:pt x="333" y="19714"/>
                    <a:pt x="749" y="19714"/>
                  </a:cubicBezTo>
                  <a:cubicBezTo>
                    <a:pt x="1162" y="19714"/>
                    <a:pt x="1499" y="19292"/>
                    <a:pt x="1499" y="18771"/>
                  </a:cubicBezTo>
                  <a:cubicBezTo>
                    <a:pt x="1499" y="11964"/>
                    <a:pt x="2037" y="8594"/>
                    <a:pt x="2758" y="5681"/>
                  </a:cubicBezTo>
                  <a:cubicBezTo>
                    <a:pt x="3537" y="8174"/>
                    <a:pt x="4520" y="11009"/>
                    <a:pt x="5812" y="14638"/>
                  </a:cubicBezTo>
                  <a:lnTo>
                    <a:pt x="6339" y="16117"/>
                  </a:lnTo>
                  <a:lnTo>
                    <a:pt x="7100" y="14811"/>
                  </a:lnTo>
                  <a:cubicBezTo>
                    <a:pt x="8344" y="12681"/>
                    <a:pt x="9085" y="11248"/>
                    <a:pt x="9896" y="9638"/>
                  </a:cubicBezTo>
                  <a:cubicBezTo>
                    <a:pt x="10133" y="12428"/>
                    <a:pt x="10681" y="14428"/>
                    <a:pt x="11223" y="16408"/>
                  </a:cubicBezTo>
                  <a:lnTo>
                    <a:pt x="11495" y="17404"/>
                  </a:lnTo>
                  <a:lnTo>
                    <a:pt x="12253" y="16953"/>
                  </a:lnTo>
                  <a:cubicBezTo>
                    <a:pt x="16306" y="14531"/>
                    <a:pt x="18203" y="12327"/>
                    <a:pt x="19708" y="10211"/>
                  </a:cubicBezTo>
                  <a:cubicBezTo>
                    <a:pt x="19942" y="13727"/>
                    <a:pt x="19573" y="17574"/>
                    <a:pt x="18698" y="20305"/>
                  </a:cubicBezTo>
                  <a:cubicBezTo>
                    <a:pt x="18543" y="20787"/>
                    <a:pt x="18730" y="21336"/>
                    <a:pt x="19114" y="21531"/>
                  </a:cubicBezTo>
                  <a:cubicBezTo>
                    <a:pt x="19204" y="21577"/>
                    <a:pt x="19301" y="21599"/>
                    <a:pt x="19395" y="21599"/>
                  </a:cubicBezTo>
                  <a:cubicBezTo>
                    <a:pt x="19690" y="21599"/>
                    <a:pt x="19972" y="21377"/>
                    <a:pt x="20089" y="21008"/>
                  </a:cubicBezTo>
                  <a:cubicBezTo>
                    <a:pt x="21251" y="17380"/>
                    <a:pt x="21600" y="12213"/>
                    <a:pt x="20976" y="7841"/>
                  </a:cubicBezTo>
                  <a:cubicBezTo>
                    <a:pt x="20976" y="7841"/>
                    <a:pt x="20698" y="5891"/>
                    <a:pt x="20698" y="5891"/>
                  </a:cubicBezTo>
                  <a:close/>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87" name="AutoShape 32"/>
            <p:cNvSpPr/>
            <p:nvPr/>
          </p:nvSpPr>
          <p:spPr bwMode="auto">
            <a:xfrm>
              <a:off x="9324975" y="3563938"/>
              <a:ext cx="487363" cy="425450"/>
            </a:xfrm>
            <a:custGeom>
              <a:avLst/>
              <a:gdLst>
                <a:gd name="T0" fmla="+- 0 10800 108"/>
                <a:gd name="T1" fmla="*/ T0 w 21384"/>
                <a:gd name="T2" fmla="*/ 10800 h 21600"/>
                <a:gd name="T3" fmla="+- 0 10800 108"/>
                <a:gd name="T4" fmla="*/ T3 w 21384"/>
                <a:gd name="T5" fmla="*/ 10800 h 21600"/>
                <a:gd name="T6" fmla="+- 0 10800 108"/>
                <a:gd name="T7" fmla="*/ T6 w 21384"/>
                <a:gd name="T8" fmla="*/ 10800 h 21600"/>
                <a:gd name="T9" fmla="+- 0 10800 108"/>
                <a:gd name="T10" fmla="*/ T9 w 21384"/>
                <a:gd name="T11" fmla="*/ 10800 h 21600"/>
              </a:gdLst>
              <a:ahLst/>
              <a:cxnLst>
                <a:cxn ang="0">
                  <a:pos x="T1" y="T2"/>
                </a:cxn>
                <a:cxn ang="0">
                  <a:pos x="T4" y="T5"/>
                </a:cxn>
                <a:cxn ang="0">
                  <a:pos x="T7" y="T8"/>
                </a:cxn>
                <a:cxn ang="0">
                  <a:pos x="T10" y="T11"/>
                </a:cxn>
              </a:cxnLst>
              <a:rect l="0" t="0" r="r" b="b"/>
              <a:pathLst>
                <a:path w="21384" h="21600">
                  <a:moveTo>
                    <a:pt x="18710" y="9257"/>
                  </a:moveTo>
                  <a:lnTo>
                    <a:pt x="16706" y="7714"/>
                  </a:lnTo>
                  <a:lnTo>
                    <a:pt x="16706" y="20057"/>
                  </a:lnTo>
                  <a:lnTo>
                    <a:pt x="4677" y="20057"/>
                  </a:lnTo>
                  <a:lnTo>
                    <a:pt x="4677" y="7714"/>
                  </a:lnTo>
                  <a:lnTo>
                    <a:pt x="2673" y="9257"/>
                  </a:lnTo>
                  <a:lnTo>
                    <a:pt x="1336" y="4628"/>
                  </a:lnTo>
                  <a:lnTo>
                    <a:pt x="4677" y="1542"/>
                  </a:lnTo>
                  <a:lnTo>
                    <a:pt x="7468" y="1542"/>
                  </a:lnTo>
                  <a:cubicBezTo>
                    <a:pt x="7841" y="2871"/>
                    <a:pt x="9136" y="3857"/>
                    <a:pt x="10691" y="3857"/>
                  </a:cubicBezTo>
                  <a:cubicBezTo>
                    <a:pt x="12247" y="3857"/>
                    <a:pt x="13542" y="2871"/>
                    <a:pt x="13915" y="1542"/>
                  </a:cubicBezTo>
                  <a:lnTo>
                    <a:pt x="16706" y="1542"/>
                  </a:lnTo>
                  <a:lnTo>
                    <a:pt x="20047" y="4628"/>
                  </a:lnTo>
                  <a:cubicBezTo>
                    <a:pt x="20047" y="4628"/>
                    <a:pt x="18710" y="9257"/>
                    <a:pt x="18710" y="9257"/>
                  </a:cubicBezTo>
                  <a:close/>
                  <a:moveTo>
                    <a:pt x="13200" y="1542"/>
                  </a:moveTo>
                  <a:cubicBezTo>
                    <a:pt x="12831" y="2438"/>
                    <a:pt x="11852" y="3085"/>
                    <a:pt x="10691" y="3085"/>
                  </a:cubicBezTo>
                  <a:cubicBezTo>
                    <a:pt x="9531" y="3085"/>
                    <a:pt x="8552" y="2438"/>
                    <a:pt x="8183" y="1542"/>
                  </a:cubicBezTo>
                  <a:cubicBezTo>
                    <a:pt x="8183" y="1542"/>
                    <a:pt x="13200" y="1542"/>
                    <a:pt x="13200" y="1542"/>
                  </a:cubicBezTo>
                  <a:close/>
                  <a:moveTo>
                    <a:pt x="20882" y="3423"/>
                  </a:moveTo>
                  <a:lnTo>
                    <a:pt x="17541" y="338"/>
                  </a:lnTo>
                  <a:cubicBezTo>
                    <a:pt x="17303" y="119"/>
                    <a:pt x="17009" y="0"/>
                    <a:pt x="16706" y="0"/>
                  </a:cubicBezTo>
                  <a:lnTo>
                    <a:pt x="4677" y="0"/>
                  </a:lnTo>
                  <a:cubicBezTo>
                    <a:pt x="4374" y="0"/>
                    <a:pt x="4080" y="119"/>
                    <a:pt x="3842" y="338"/>
                  </a:cubicBezTo>
                  <a:lnTo>
                    <a:pt x="501" y="3423"/>
                  </a:lnTo>
                  <a:cubicBezTo>
                    <a:pt x="64" y="3827"/>
                    <a:pt x="-108" y="4503"/>
                    <a:pt x="68" y="5116"/>
                  </a:cubicBezTo>
                  <a:lnTo>
                    <a:pt x="1405" y="9745"/>
                  </a:lnTo>
                  <a:cubicBezTo>
                    <a:pt x="1537" y="10201"/>
                    <a:pt x="1845" y="10560"/>
                    <a:pt x="2239" y="10716"/>
                  </a:cubicBezTo>
                  <a:cubicBezTo>
                    <a:pt x="2380" y="10772"/>
                    <a:pt x="2527" y="10800"/>
                    <a:pt x="2673" y="10800"/>
                  </a:cubicBezTo>
                  <a:cubicBezTo>
                    <a:pt x="2905" y="10800"/>
                    <a:pt x="3136" y="10729"/>
                    <a:pt x="3341" y="10593"/>
                  </a:cubicBezTo>
                  <a:lnTo>
                    <a:pt x="3341" y="20057"/>
                  </a:lnTo>
                  <a:cubicBezTo>
                    <a:pt x="3341" y="20908"/>
                    <a:pt x="3940" y="21600"/>
                    <a:pt x="4677" y="21600"/>
                  </a:cubicBezTo>
                  <a:lnTo>
                    <a:pt x="16706" y="21600"/>
                  </a:lnTo>
                  <a:cubicBezTo>
                    <a:pt x="17443" y="21600"/>
                    <a:pt x="18042" y="20908"/>
                    <a:pt x="18042" y="20057"/>
                  </a:cubicBezTo>
                  <a:lnTo>
                    <a:pt x="18042" y="10593"/>
                  </a:lnTo>
                  <a:cubicBezTo>
                    <a:pt x="18247" y="10729"/>
                    <a:pt x="18478" y="10800"/>
                    <a:pt x="18710" y="10800"/>
                  </a:cubicBezTo>
                  <a:cubicBezTo>
                    <a:pt x="18856" y="10800"/>
                    <a:pt x="19002" y="10772"/>
                    <a:pt x="19144" y="10716"/>
                  </a:cubicBezTo>
                  <a:cubicBezTo>
                    <a:pt x="19538" y="10560"/>
                    <a:pt x="19846" y="10201"/>
                    <a:pt x="19978" y="9745"/>
                  </a:cubicBezTo>
                  <a:lnTo>
                    <a:pt x="21315" y="5116"/>
                  </a:lnTo>
                  <a:cubicBezTo>
                    <a:pt x="21491" y="4503"/>
                    <a:pt x="21319" y="3827"/>
                    <a:pt x="20882" y="3423"/>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88" name="AutoShape 33"/>
            <p:cNvSpPr/>
            <p:nvPr/>
          </p:nvSpPr>
          <p:spPr bwMode="auto">
            <a:xfrm>
              <a:off x="8347075" y="3716338"/>
              <a:ext cx="488950" cy="304800"/>
            </a:xfrm>
            <a:custGeom>
              <a:avLst/>
              <a:gdLst>
                <a:gd name="T0" fmla="*/ 10752 w 21505"/>
                <a:gd name="T1" fmla="*/ 10800 h 21600"/>
                <a:gd name="T2" fmla="*/ 10752 w 21505"/>
                <a:gd name="T3" fmla="*/ 10800 h 21600"/>
                <a:gd name="T4" fmla="*/ 10752 w 21505"/>
                <a:gd name="T5" fmla="*/ 10800 h 21600"/>
                <a:gd name="T6" fmla="*/ 10752 w 21505"/>
                <a:gd name="T7" fmla="*/ 10800 h 21600"/>
              </a:gdLst>
              <a:ahLst/>
              <a:cxnLst>
                <a:cxn ang="0">
                  <a:pos x="T0" y="T1"/>
                </a:cxn>
                <a:cxn ang="0">
                  <a:pos x="T2" y="T3"/>
                </a:cxn>
                <a:cxn ang="0">
                  <a:pos x="T4" y="T5"/>
                </a:cxn>
                <a:cxn ang="0">
                  <a:pos x="T6" y="T7"/>
                </a:cxn>
              </a:cxnLst>
              <a:rect l="0" t="0" r="r" b="b"/>
              <a:pathLst>
                <a:path w="21505" h="21600">
                  <a:moveTo>
                    <a:pt x="17472" y="17279"/>
                  </a:moveTo>
                  <a:lnTo>
                    <a:pt x="17472" y="18899"/>
                  </a:lnTo>
                  <a:cubicBezTo>
                    <a:pt x="17472" y="19198"/>
                    <a:pt x="17321" y="19439"/>
                    <a:pt x="17136" y="19439"/>
                  </a:cubicBezTo>
                  <a:lnTo>
                    <a:pt x="4368" y="19439"/>
                  </a:lnTo>
                  <a:cubicBezTo>
                    <a:pt x="4182" y="19439"/>
                    <a:pt x="4032" y="19198"/>
                    <a:pt x="4032" y="18899"/>
                  </a:cubicBezTo>
                  <a:lnTo>
                    <a:pt x="4032" y="17279"/>
                  </a:lnTo>
                  <a:lnTo>
                    <a:pt x="1344" y="12419"/>
                  </a:lnTo>
                  <a:cubicBezTo>
                    <a:pt x="1344" y="12121"/>
                    <a:pt x="1494" y="11879"/>
                    <a:pt x="1680" y="11879"/>
                  </a:cubicBezTo>
                  <a:lnTo>
                    <a:pt x="3360" y="11879"/>
                  </a:lnTo>
                  <a:lnTo>
                    <a:pt x="4032" y="11879"/>
                  </a:lnTo>
                  <a:lnTo>
                    <a:pt x="4704" y="11879"/>
                  </a:lnTo>
                  <a:lnTo>
                    <a:pt x="5376" y="11879"/>
                  </a:lnTo>
                  <a:lnTo>
                    <a:pt x="6048" y="11879"/>
                  </a:lnTo>
                  <a:lnTo>
                    <a:pt x="6720" y="11879"/>
                  </a:lnTo>
                  <a:lnTo>
                    <a:pt x="7392" y="11879"/>
                  </a:lnTo>
                  <a:lnTo>
                    <a:pt x="8064" y="11879"/>
                  </a:lnTo>
                  <a:lnTo>
                    <a:pt x="8736" y="11879"/>
                  </a:lnTo>
                  <a:lnTo>
                    <a:pt x="12768" y="11879"/>
                  </a:lnTo>
                  <a:lnTo>
                    <a:pt x="13440" y="11879"/>
                  </a:lnTo>
                  <a:lnTo>
                    <a:pt x="14112" y="11879"/>
                  </a:lnTo>
                  <a:lnTo>
                    <a:pt x="14784" y="11879"/>
                  </a:lnTo>
                  <a:lnTo>
                    <a:pt x="15456" y="11879"/>
                  </a:lnTo>
                  <a:lnTo>
                    <a:pt x="16128" y="11879"/>
                  </a:lnTo>
                  <a:lnTo>
                    <a:pt x="16800" y="11879"/>
                  </a:lnTo>
                  <a:lnTo>
                    <a:pt x="17472" y="11879"/>
                  </a:lnTo>
                  <a:lnTo>
                    <a:pt x="18144" y="11879"/>
                  </a:lnTo>
                  <a:lnTo>
                    <a:pt x="19824" y="11879"/>
                  </a:lnTo>
                  <a:cubicBezTo>
                    <a:pt x="20009" y="11879"/>
                    <a:pt x="20160" y="12121"/>
                    <a:pt x="20160" y="12419"/>
                  </a:cubicBezTo>
                  <a:cubicBezTo>
                    <a:pt x="20160" y="12419"/>
                    <a:pt x="17472" y="17279"/>
                    <a:pt x="17472" y="17279"/>
                  </a:cubicBezTo>
                  <a:close/>
                  <a:moveTo>
                    <a:pt x="10752" y="4320"/>
                  </a:moveTo>
                  <a:cubicBezTo>
                    <a:pt x="8625" y="4320"/>
                    <a:pt x="6826" y="6601"/>
                    <a:pt x="6246" y="9719"/>
                  </a:cubicBezTo>
                  <a:lnTo>
                    <a:pt x="5552" y="9719"/>
                  </a:lnTo>
                  <a:cubicBezTo>
                    <a:pt x="6152" y="6000"/>
                    <a:pt x="8252" y="3239"/>
                    <a:pt x="10752" y="3239"/>
                  </a:cubicBezTo>
                  <a:cubicBezTo>
                    <a:pt x="12934" y="3239"/>
                    <a:pt x="14813" y="5344"/>
                    <a:pt x="15654" y="8353"/>
                  </a:cubicBezTo>
                  <a:lnTo>
                    <a:pt x="15054" y="8835"/>
                  </a:lnTo>
                  <a:cubicBezTo>
                    <a:pt x="14323" y="6180"/>
                    <a:pt x="12671" y="4320"/>
                    <a:pt x="10752" y="4320"/>
                  </a:cubicBezTo>
                  <a:moveTo>
                    <a:pt x="10752" y="8639"/>
                  </a:moveTo>
                  <a:cubicBezTo>
                    <a:pt x="10158" y="8639"/>
                    <a:pt x="9630" y="9061"/>
                    <a:pt x="9260" y="9719"/>
                  </a:cubicBezTo>
                  <a:lnTo>
                    <a:pt x="8437" y="9719"/>
                  </a:lnTo>
                  <a:cubicBezTo>
                    <a:pt x="8904" y="8435"/>
                    <a:pt x="9761" y="7560"/>
                    <a:pt x="10752" y="7560"/>
                  </a:cubicBezTo>
                  <a:cubicBezTo>
                    <a:pt x="11742" y="7560"/>
                    <a:pt x="12600" y="8435"/>
                    <a:pt x="13066" y="9719"/>
                  </a:cubicBezTo>
                  <a:lnTo>
                    <a:pt x="12244" y="9719"/>
                  </a:lnTo>
                  <a:cubicBezTo>
                    <a:pt x="11874" y="9061"/>
                    <a:pt x="11345" y="8639"/>
                    <a:pt x="10752" y="8639"/>
                  </a:cubicBezTo>
                  <a:moveTo>
                    <a:pt x="13827" y="9719"/>
                  </a:moveTo>
                  <a:cubicBezTo>
                    <a:pt x="13307" y="7816"/>
                    <a:pt x="12126" y="6479"/>
                    <a:pt x="10752" y="6479"/>
                  </a:cubicBezTo>
                  <a:cubicBezTo>
                    <a:pt x="9378" y="6479"/>
                    <a:pt x="8197" y="7816"/>
                    <a:pt x="7676" y="9719"/>
                  </a:cubicBezTo>
                  <a:lnTo>
                    <a:pt x="6955" y="9719"/>
                  </a:lnTo>
                  <a:cubicBezTo>
                    <a:pt x="7510" y="7207"/>
                    <a:pt x="9001" y="5400"/>
                    <a:pt x="10752" y="5400"/>
                  </a:cubicBezTo>
                  <a:cubicBezTo>
                    <a:pt x="12409" y="5400"/>
                    <a:pt x="13834" y="7015"/>
                    <a:pt x="14454" y="9317"/>
                  </a:cubicBezTo>
                  <a:lnTo>
                    <a:pt x="13953" y="9719"/>
                  </a:lnTo>
                  <a:cubicBezTo>
                    <a:pt x="13953" y="9719"/>
                    <a:pt x="13827" y="9719"/>
                    <a:pt x="13827" y="9719"/>
                  </a:cubicBezTo>
                  <a:close/>
                  <a:moveTo>
                    <a:pt x="10752" y="1080"/>
                  </a:moveTo>
                  <a:cubicBezTo>
                    <a:pt x="13459" y="1080"/>
                    <a:pt x="15792" y="3672"/>
                    <a:pt x="16856" y="7388"/>
                  </a:cubicBezTo>
                  <a:lnTo>
                    <a:pt x="16256" y="7869"/>
                  </a:lnTo>
                  <a:cubicBezTo>
                    <a:pt x="15305" y="4504"/>
                    <a:pt x="13201" y="2160"/>
                    <a:pt x="10752" y="2160"/>
                  </a:cubicBezTo>
                  <a:cubicBezTo>
                    <a:pt x="7874" y="2160"/>
                    <a:pt x="5470" y="5392"/>
                    <a:pt x="4858" y="9719"/>
                  </a:cubicBezTo>
                  <a:lnTo>
                    <a:pt x="4167" y="9719"/>
                  </a:lnTo>
                  <a:cubicBezTo>
                    <a:pt x="4792" y="4796"/>
                    <a:pt x="7507" y="1080"/>
                    <a:pt x="10752" y="1080"/>
                  </a:cubicBezTo>
                  <a:moveTo>
                    <a:pt x="17336" y="9719"/>
                  </a:moveTo>
                  <a:lnTo>
                    <a:pt x="16958" y="9719"/>
                  </a:lnTo>
                  <a:lnTo>
                    <a:pt x="17294" y="9449"/>
                  </a:lnTo>
                  <a:cubicBezTo>
                    <a:pt x="17307" y="9540"/>
                    <a:pt x="17325" y="9628"/>
                    <a:pt x="17336" y="9719"/>
                  </a:cubicBezTo>
                  <a:moveTo>
                    <a:pt x="19824" y="9719"/>
                  </a:moveTo>
                  <a:lnTo>
                    <a:pt x="18016" y="9719"/>
                  </a:lnTo>
                  <a:cubicBezTo>
                    <a:pt x="17986" y="9461"/>
                    <a:pt x="17948" y="9209"/>
                    <a:pt x="17908" y="8957"/>
                  </a:cubicBezTo>
                  <a:lnTo>
                    <a:pt x="21132" y="6366"/>
                  </a:lnTo>
                  <a:cubicBezTo>
                    <a:pt x="21464" y="6099"/>
                    <a:pt x="21599" y="5450"/>
                    <a:pt x="21433" y="4916"/>
                  </a:cubicBezTo>
                  <a:cubicBezTo>
                    <a:pt x="21267" y="4383"/>
                    <a:pt x="20864" y="4169"/>
                    <a:pt x="20532" y="4433"/>
                  </a:cubicBezTo>
                  <a:lnTo>
                    <a:pt x="17456" y="6905"/>
                  </a:lnTo>
                  <a:cubicBezTo>
                    <a:pt x="16282" y="2836"/>
                    <a:pt x="13721" y="0"/>
                    <a:pt x="10752" y="0"/>
                  </a:cubicBezTo>
                  <a:cubicBezTo>
                    <a:pt x="7135" y="0"/>
                    <a:pt x="4122" y="4198"/>
                    <a:pt x="3488" y="9719"/>
                  </a:cubicBezTo>
                  <a:lnTo>
                    <a:pt x="1680" y="9719"/>
                  </a:lnTo>
                  <a:cubicBezTo>
                    <a:pt x="754" y="9719"/>
                    <a:pt x="0" y="10930"/>
                    <a:pt x="0" y="12419"/>
                  </a:cubicBezTo>
                  <a:cubicBezTo>
                    <a:pt x="0" y="12949"/>
                    <a:pt x="121" y="13459"/>
                    <a:pt x="339" y="13855"/>
                  </a:cubicBezTo>
                  <a:lnTo>
                    <a:pt x="2688" y="18101"/>
                  </a:lnTo>
                  <a:lnTo>
                    <a:pt x="2688" y="18899"/>
                  </a:lnTo>
                  <a:cubicBezTo>
                    <a:pt x="2688" y="20389"/>
                    <a:pt x="3442" y="21599"/>
                    <a:pt x="4368" y="21599"/>
                  </a:cubicBezTo>
                  <a:lnTo>
                    <a:pt x="17136" y="21599"/>
                  </a:lnTo>
                  <a:cubicBezTo>
                    <a:pt x="18062" y="21599"/>
                    <a:pt x="18816" y="20389"/>
                    <a:pt x="18816" y="18899"/>
                  </a:cubicBezTo>
                  <a:lnTo>
                    <a:pt x="18816" y="18101"/>
                  </a:lnTo>
                  <a:lnTo>
                    <a:pt x="21165" y="13855"/>
                  </a:lnTo>
                  <a:cubicBezTo>
                    <a:pt x="21383" y="13459"/>
                    <a:pt x="21504" y="12949"/>
                    <a:pt x="21504" y="12419"/>
                  </a:cubicBezTo>
                  <a:cubicBezTo>
                    <a:pt x="21504" y="10930"/>
                    <a:pt x="20750" y="9719"/>
                    <a:pt x="19824" y="9719"/>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89" name="AutoShape 34"/>
            <p:cNvSpPr/>
            <p:nvPr/>
          </p:nvSpPr>
          <p:spPr bwMode="auto">
            <a:xfrm>
              <a:off x="8469313" y="3592513"/>
              <a:ext cx="34925" cy="114300"/>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47"/>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90" name="AutoShape 35"/>
            <p:cNvSpPr/>
            <p:nvPr/>
          </p:nvSpPr>
          <p:spPr bwMode="auto">
            <a:xfrm>
              <a:off x="8653463" y="3592513"/>
              <a:ext cx="33337" cy="114300"/>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6"/>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1" y="20691"/>
                    <a:pt x="1719" y="20730"/>
                    <a:pt x="1763" y="2077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91" name="AutoShape 36"/>
            <p:cNvSpPr/>
            <p:nvPr/>
          </p:nvSpPr>
          <p:spPr bwMode="auto">
            <a:xfrm>
              <a:off x="8575675" y="3532188"/>
              <a:ext cx="34925" cy="114300"/>
            </a:xfrm>
            <a:custGeom>
              <a:avLst/>
              <a:gdLst>
                <a:gd name="T0" fmla="+- 0 10758 2273"/>
                <a:gd name="T1" fmla="*/ T0 w 16970"/>
                <a:gd name="T2" fmla="*/ 10800 h 21600"/>
                <a:gd name="T3" fmla="+- 0 10758 2273"/>
                <a:gd name="T4" fmla="*/ T3 w 16970"/>
                <a:gd name="T5" fmla="*/ 10800 h 21600"/>
                <a:gd name="T6" fmla="+- 0 10758 2273"/>
                <a:gd name="T7" fmla="*/ T6 w 16970"/>
                <a:gd name="T8" fmla="*/ 10800 h 21600"/>
                <a:gd name="T9" fmla="+- 0 10758 2273"/>
                <a:gd name="T10" fmla="*/ T9 w 16970"/>
                <a:gd name="T11" fmla="*/ 10800 h 21600"/>
              </a:gdLst>
              <a:ahLst/>
              <a:cxnLst>
                <a:cxn ang="0">
                  <a:pos x="T1" y="T2"/>
                </a:cxn>
                <a:cxn ang="0">
                  <a:pos x="T4" y="T5"/>
                </a:cxn>
                <a:cxn ang="0">
                  <a:pos x="T7" y="T8"/>
                </a:cxn>
                <a:cxn ang="0">
                  <a:pos x="T10" y="T11"/>
                </a:cxn>
              </a:cxnLst>
              <a:rect l="0" t="0" r="r" b="b"/>
              <a:pathLst>
                <a:path w="16970" h="21600">
                  <a:moveTo>
                    <a:pt x="1763" y="20770"/>
                  </a:moveTo>
                  <a:cubicBezTo>
                    <a:pt x="1785" y="20787"/>
                    <a:pt x="1800" y="20804"/>
                    <a:pt x="1822" y="20820"/>
                  </a:cubicBezTo>
                  <a:lnTo>
                    <a:pt x="1840" y="20820"/>
                  </a:lnTo>
                  <a:cubicBezTo>
                    <a:pt x="2471" y="21282"/>
                    <a:pt x="3719" y="21600"/>
                    <a:pt x="5169" y="21600"/>
                  </a:cubicBezTo>
                  <a:cubicBezTo>
                    <a:pt x="7249" y="21600"/>
                    <a:pt x="8949" y="20950"/>
                    <a:pt x="8949" y="20151"/>
                  </a:cubicBezTo>
                  <a:cubicBezTo>
                    <a:pt x="8949" y="20027"/>
                    <a:pt x="8890" y="19906"/>
                    <a:pt x="8813" y="19791"/>
                  </a:cubicBezTo>
                  <a:cubicBezTo>
                    <a:pt x="8827" y="19771"/>
                    <a:pt x="8827" y="19755"/>
                    <a:pt x="8805" y="19735"/>
                  </a:cubicBezTo>
                  <a:cubicBezTo>
                    <a:pt x="5994" y="17195"/>
                    <a:pt x="8670" y="14408"/>
                    <a:pt x="11954" y="11407"/>
                  </a:cubicBezTo>
                  <a:cubicBezTo>
                    <a:pt x="15517" y="8164"/>
                    <a:pt x="19327" y="4564"/>
                    <a:pt x="15125" y="902"/>
                  </a:cubicBezTo>
                  <a:cubicBezTo>
                    <a:pt x="14593" y="374"/>
                    <a:pt x="13264" y="0"/>
                    <a:pt x="11701" y="0"/>
                  </a:cubicBezTo>
                  <a:cubicBezTo>
                    <a:pt x="9671" y="0"/>
                    <a:pt x="8016" y="632"/>
                    <a:pt x="8016" y="1411"/>
                  </a:cubicBezTo>
                  <a:cubicBezTo>
                    <a:pt x="8016" y="1583"/>
                    <a:pt x="8108" y="1749"/>
                    <a:pt x="8259" y="1898"/>
                  </a:cubicBezTo>
                  <a:cubicBezTo>
                    <a:pt x="8259" y="1904"/>
                    <a:pt x="8259" y="1909"/>
                    <a:pt x="8266" y="1915"/>
                  </a:cubicBezTo>
                  <a:cubicBezTo>
                    <a:pt x="8273" y="1923"/>
                    <a:pt x="8281" y="1932"/>
                    <a:pt x="8295" y="1940"/>
                  </a:cubicBezTo>
                  <a:lnTo>
                    <a:pt x="8325" y="1974"/>
                  </a:lnTo>
                  <a:cubicBezTo>
                    <a:pt x="11360" y="4592"/>
                    <a:pt x="8424" y="7275"/>
                    <a:pt x="5106" y="10305"/>
                  </a:cubicBezTo>
                  <a:cubicBezTo>
                    <a:pt x="1605" y="13500"/>
                    <a:pt x="-2273" y="17040"/>
                    <a:pt x="1635" y="20649"/>
                  </a:cubicBezTo>
                  <a:cubicBezTo>
                    <a:pt x="1675" y="20691"/>
                    <a:pt x="1719" y="20730"/>
                    <a:pt x="1763" y="2077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92" name="AutoShape 37"/>
            <p:cNvSpPr/>
            <p:nvPr/>
          </p:nvSpPr>
          <p:spPr bwMode="auto">
            <a:xfrm>
              <a:off x="7370763" y="3576638"/>
              <a:ext cx="444500" cy="444500"/>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93" name="AutoShape 38"/>
            <p:cNvSpPr/>
            <p:nvPr/>
          </p:nvSpPr>
          <p:spPr bwMode="auto">
            <a:xfrm>
              <a:off x="7585075" y="3776663"/>
              <a:ext cx="76200" cy="76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94" name="AutoShape 39"/>
            <p:cNvSpPr/>
            <p:nvPr/>
          </p:nvSpPr>
          <p:spPr bwMode="auto">
            <a:xfrm>
              <a:off x="7783513" y="3532188"/>
              <a:ext cx="76200" cy="76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95" name="AutoShape 40"/>
            <p:cNvSpPr/>
            <p:nvPr/>
          </p:nvSpPr>
          <p:spPr bwMode="auto">
            <a:xfrm>
              <a:off x="7493000" y="3760788"/>
              <a:ext cx="60325" cy="603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96" name="AutoShape 41"/>
            <p:cNvSpPr/>
            <p:nvPr/>
          </p:nvSpPr>
          <p:spPr bwMode="auto">
            <a:xfrm>
              <a:off x="7553325" y="3868738"/>
              <a:ext cx="31750"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97" name="AutoShape 42"/>
            <p:cNvSpPr/>
            <p:nvPr/>
          </p:nvSpPr>
          <p:spPr bwMode="auto">
            <a:xfrm>
              <a:off x="7797800" y="3636963"/>
              <a:ext cx="30163" cy="317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98" name="AutoShape 43"/>
            <p:cNvSpPr/>
            <p:nvPr/>
          </p:nvSpPr>
          <p:spPr bwMode="auto">
            <a:xfrm>
              <a:off x="6394450" y="3563938"/>
              <a:ext cx="488950" cy="3492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51" y="9367"/>
                  </a:moveTo>
                  <a:cubicBezTo>
                    <a:pt x="10901" y="9383"/>
                    <a:pt x="10851" y="9391"/>
                    <a:pt x="10800" y="9391"/>
                  </a:cubicBezTo>
                  <a:cubicBezTo>
                    <a:pt x="10748" y="9391"/>
                    <a:pt x="10698" y="9383"/>
                    <a:pt x="10648" y="9367"/>
                  </a:cubicBezTo>
                  <a:lnTo>
                    <a:pt x="1873" y="6550"/>
                  </a:lnTo>
                  <a:cubicBezTo>
                    <a:pt x="1566" y="6452"/>
                    <a:pt x="1349" y="6072"/>
                    <a:pt x="1349" y="5634"/>
                  </a:cubicBezTo>
                  <a:cubicBezTo>
                    <a:pt x="1349" y="5197"/>
                    <a:pt x="1566" y="4817"/>
                    <a:pt x="1873" y="4719"/>
                  </a:cubicBezTo>
                  <a:lnTo>
                    <a:pt x="10648" y="1902"/>
                  </a:lnTo>
                  <a:cubicBezTo>
                    <a:pt x="10698" y="1886"/>
                    <a:pt x="10748" y="1878"/>
                    <a:pt x="10800" y="1878"/>
                  </a:cubicBezTo>
                  <a:cubicBezTo>
                    <a:pt x="10851" y="1878"/>
                    <a:pt x="10901" y="1886"/>
                    <a:pt x="10951" y="1902"/>
                  </a:cubicBezTo>
                  <a:lnTo>
                    <a:pt x="19726" y="4719"/>
                  </a:lnTo>
                  <a:cubicBezTo>
                    <a:pt x="20033" y="4817"/>
                    <a:pt x="20249" y="5197"/>
                    <a:pt x="20249" y="5634"/>
                  </a:cubicBezTo>
                  <a:cubicBezTo>
                    <a:pt x="20249" y="6072"/>
                    <a:pt x="20033" y="6452"/>
                    <a:pt x="19726" y="6550"/>
                  </a:cubicBezTo>
                  <a:cubicBezTo>
                    <a:pt x="19726" y="6550"/>
                    <a:pt x="10951" y="9367"/>
                    <a:pt x="10951" y="9367"/>
                  </a:cubicBezTo>
                  <a:close/>
                  <a:moveTo>
                    <a:pt x="16874" y="16904"/>
                  </a:moveTo>
                  <a:cubicBezTo>
                    <a:pt x="16874" y="17942"/>
                    <a:pt x="14849" y="19721"/>
                    <a:pt x="10800" y="19721"/>
                  </a:cubicBezTo>
                  <a:cubicBezTo>
                    <a:pt x="6749" y="19721"/>
                    <a:pt x="4724" y="17942"/>
                    <a:pt x="4724" y="16904"/>
                  </a:cubicBezTo>
                  <a:lnTo>
                    <a:pt x="4724" y="9394"/>
                  </a:lnTo>
                  <a:lnTo>
                    <a:pt x="10353" y="11200"/>
                  </a:lnTo>
                  <a:cubicBezTo>
                    <a:pt x="10501" y="11246"/>
                    <a:pt x="10651" y="11269"/>
                    <a:pt x="10800" y="11269"/>
                  </a:cubicBezTo>
                  <a:cubicBezTo>
                    <a:pt x="10949" y="11269"/>
                    <a:pt x="11098" y="11246"/>
                    <a:pt x="11255" y="11198"/>
                  </a:cubicBezTo>
                  <a:lnTo>
                    <a:pt x="16874" y="9394"/>
                  </a:lnTo>
                  <a:cubicBezTo>
                    <a:pt x="16874" y="9394"/>
                    <a:pt x="16874" y="16904"/>
                    <a:pt x="16874" y="16904"/>
                  </a:cubicBezTo>
                  <a:close/>
                  <a:moveTo>
                    <a:pt x="21600" y="5634"/>
                  </a:moveTo>
                  <a:cubicBezTo>
                    <a:pt x="21600" y="4314"/>
                    <a:pt x="20954" y="3185"/>
                    <a:pt x="20030" y="2888"/>
                  </a:cubicBezTo>
                  <a:lnTo>
                    <a:pt x="11246" y="68"/>
                  </a:lnTo>
                  <a:cubicBezTo>
                    <a:pt x="11098" y="22"/>
                    <a:pt x="10949" y="0"/>
                    <a:pt x="10800" y="0"/>
                  </a:cubicBezTo>
                  <a:cubicBezTo>
                    <a:pt x="10651" y="0"/>
                    <a:pt x="10501" y="22"/>
                    <a:pt x="10344" y="71"/>
                  </a:cubicBezTo>
                  <a:lnTo>
                    <a:pt x="1570" y="2888"/>
                  </a:lnTo>
                  <a:cubicBezTo>
                    <a:pt x="645" y="3185"/>
                    <a:pt x="0" y="4314"/>
                    <a:pt x="0" y="5634"/>
                  </a:cubicBezTo>
                  <a:cubicBezTo>
                    <a:pt x="0" y="6955"/>
                    <a:pt x="645" y="8084"/>
                    <a:pt x="1569" y="8380"/>
                  </a:cubicBezTo>
                  <a:lnTo>
                    <a:pt x="3374" y="8960"/>
                  </a:lnTo>
                  <a:lnTo>
                    <a:pt x="3374" y="16904"/>
                  </a:lnTo>
                  <a:cubicBezTo>
                    <a:pt x="3374" y="19397"/>
                    <a:pt x="5425" y="21600"/>
                    <a:pt x="10800" y="21600"/>
                  </a:cubicBezTo>
                  <a:cubicBezTo>
                    <a:pt x="16174" y="21600"/>
                    <a:pt x="18224" y="19397"/>
                    <a:pt x="18224" y="16904"/>
                  </a:cubicBezTo>
                  <a:lnTo>
                    <a:pt x="18224" y="8960"/>
                  </a:lnTo>
                  <a:lnTo>
                    <a:pt x="20030" y="8380"/>
                  </a:lnTo>
                  <a:cubicBezTo>
                    <a:pt x="20954" y="8084"/>
                    <a:pt x="21600" y="6955"/>
                    <a:pt x="21600" y="5634"/>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99" name="AutoShape 44"/>
            <p:cNvSpPr/>
            <p:nvPr/>
          </p:nvSpPr>
          <p:spPr bwMode="auto">
            <a:xfrm>
              <a:off x="6837363" y="3716338"/>
              <a:ext cx="30162" cy="1651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963"/>
                  </a:moveTo>
                  <a:lnTo>
                    <a:pt x="0" y="19636"/>
                  </a:lnTo>
                  <a:cubicBezTo>
                    <a:pt x="0" y="20721"/>
                    <a:pt x="4841" y="21599"/>
                    <a:pt x="10800" y="21599"/>
                  </a:cubicBezTo>
                  <a:cubicBezTo>
                    <a:pt x="16758" y="21599"/>
                    <a:pt x="21600" y="20721"/>
                    <a:pt x="21600" y="19636"/>
                  </a:cubicBezTo>
                  <a:lnTo>
                    <a:pt x="21600" y="1963"/>
                  </a:lnTo>
                  <a:cubicBezTo>
                    <a:pt x="21600" y="878"/>
                    <a:pt x="16758" y="0"/>
                    <a:pt x="10800" y="0"/>
                  </a:cubicBezTo>
                  <a:cubicBezTo>
                    <a:pt x="4841" y="0"/>
                    <a:pt x="0" y="878"/>
                    <a:pt x="0" y="1963"/>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00" name="AutoShape 45"/>
            <p:cNvSpPr/>
            <p:nvPr/>
          </p:nvSpPr>
          <p:spPr bwMode="auto">
            <a:xfrm>
              <a:off x="6821488" y="3897313"/>
              <a:ext cx="61912" cy="920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10427"/>
                    <a:pt x="0" y="14400"/>
                  </a:cubicBezTo>
                  <a:cubicBezTo>
                    <a:pt x="0" y="18372"/>
                    <a:pt x="4838" y="21599"/>
                    <a:pt x="10800" y="21599"/>
                  </a:cubicBezTo>
                  <a:cubicBezTo>
                    <a:pt x="16761" y="21599"/>
                    <a:pt x="21600" y="18372"/>
                    <a:pt x="21600" y="14400"/>
                  </a:cubicBezTo>
                  <a:cubicBezTo>
                    <a:pt x="21600" y="10427"/>
                    <a:pt x="16761" y="0"/>
                    <a:pt x="10800" y="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01" name="AutoShape 46"/>
            <p:cNvSpPr/>
            <p:nvPr/>
          </p:nvSpPr>
          <p:spPr bwMode="auto">
            <a:xfrm>
              <a:off x="11276013" y="2554288"/>
              <a:ext cx="488950" cy="488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874" y="17549"/>
                  </a:moveTo>
                  <a:cubicBezTo>
                    <a:pt x="15513" y="17549"/>
                    <a:pt x="14343" y="15612"/>
                    <a:pt x="13809" y="12825"/>
                  </a:cubicBezTo>
                  <a:lnTo>
                    <a:pt x="15524" y="12825"/>
                  </a:lnTo>
                  <a:cubicBezTo>
                    <a:pt x="17038" y="12825"/>
                    <a:pt x="18224" y="11343"/>
                    <a:pt x="18224" y="9450"/>
                  </a:cubicBezTo>
                  <a:cubicBezTo>
                    <a:pt x="18224" y="7558"/>
                    <a:pt x="17038" y="6075"/>
                    <a:pt x="15524" y="6075"/>
                  </a:cubicBezTo>
                  <a:lnTo>
                    <a:pt x="13809" y="6075"/>
                  </a:lnTo>
                  <a:cubicBezTo>
                    <a:pt x="14343" y="3289"/>
                    <a:pt x="15513" y="1350"/>
                    <a:pt x="16874" y="1350"/>
                  </a:cubicBezTo>
                  <a:cubicBezTo>
                    <a:pt x="18739" y="1350"/>
                    <a:pt x="20249" y="4976"/>
                    <a:pt x="20249" y="9450"/>
                  </a:cubicBezTo>
                  <a:cubicBezTo>
                    <a:pt x="20249" y="13923"/>
                    <a:pt x="18739" y="17549"/>
                    <a:pt x="16874" y="17549"/>
                  </a:cubicBezTo>
                  <a:moveTo>
                    <a:pt x="8926" y="11482"/>
                  </a:moveTo>
                  <a:lnTo>
                    <a:pt x="8774" y="11482"/>
                  </a:lnTo>
                  <a:lnTo>
                    <a:pt x="8774" y="11475"/>
                  </a:lnTo>
                  <a:cubicBezTo>
                    <a:pt x="8028" y="11475"/>
                    <a:pt x="7424" y="10569"/>
                    <a:pt x="7424" y="9450"/>
                  </a:cubicBezTo>
                  <a:cubicBezTo>
                    <a:pt x="7424" y="8332"/>
                    <a:pt x="8028" y="7425"/>
                    <a:pt x="8774" y="7425"/>
                  </a:cubicBezTo>
                  <a:lnTo>
                    <a:pt x="8926" y="7425"/>
                  </a:lnTo>
                  <a:cubicBezTo>
                    <a:pt x="10200" y="7425"/>
                    <a:pt x="11391" y="6924"/>
                    <a:pt x="12441" y="6063"/>
                  </a:cubicBezTo>
                  <a:cubicBezTo>
                    <a:pt x="12248" y="7149"/>
                    <a:pt x="12149" y="8300"/>
                    <a:pt x="12149" y="9450"/>
                  </a:cubicBezTo>
                  <a:cubicBezTo>
                    <a:pt x="12149" y="10603"/>
                    <a:pt x="12248" y="11758"/>
                    <a:pt x="12442" y="12846"/>
                  </a:cubicBezTo>
                  <a:cubicBezTo>
                    <a:pt x="11393" y="11983"/>
                    <a:pt x="10200" y="11482"/>
                    <a:pt x="8926" y="11482"/>
                  </a:cubicBezTo>
                  <a:moveTo>
                    <a:pt x="8096" y="20249"/>
                  </a:moveTo>
                  <a:lnTo>
                    <a:pt x="5396" y="20249"/>
                  </a:lnTo>
                  <a:lnTo>
                    <a:pt x="5396" y="14175"/>
                  </a:lnTo>
                  <a:cubicBezTo>
                    <a:pt x="5396" y="13683"/>
                    <a:pt x="5264" y="13223"/>
                    <a:pt x="5033" y="12825"/>
                  </a:cubicBezTo>
                  <a:lnTo>
                    <a:pt x="5505" y="12825"/>
                  </a:lnTo>
                  <a:lnTo>
                    <a:pt x="5505" y="12832"/>
                  </a:lnTo>
                  <a:lnTo>
                    <a:pt x="7535" y="12832"/>
                  </a:lnTo>
                  <a:cubicBezTo>
                    <a:pt x="7463" y="13042"/>
                    <a:pt x="7421" y="13265"/>
                    <a:pt x="7421" y="13500"/>
                  </a:cubicBezTo>
                  <a:lnTo>
                    <a:pt x="7421" y="18225"/>
                  </a:lnTo>
                  <a:cubicBezTo>
                    <a:pt x="7421" y="18874"/>
                    <a:pt x="7784" y="19307"/>
                    <a:pt x="8001" y="19565"/>
                  </a:cubicBezTo>
                  <a:cubicBezTo>
                    <a:pt x="8031" y="19601"/>
                    <a:pt x="8065" y="19638"/>
                    <a:pt x="8096" y="19677"/>
                  </a:cubicBezTo>
                  <a:cubicBezTo>
                    <a:pt x="8096" y="19677"/>
                    <a:pt x="8096" y="20249"/>
                    <a:pt x="8096" y="20249"/>
                  </a:cubicBezTo>
                  <a:close/>
                  <a:moveTo>
                    <a:pt x="1349" y="9450"/>
                  </a:moveTo>
                  <a:cubicBezTo>
                    <a:pt x="1349" y="8332"/>
                    <a:pt x="1953" y="7425"/>
                    <a:pt x="2699" y="7425"/>
                  </a:cubicBezTo>
                  <a:lnTo>
                    <a:pt x="7434" y="7425"/>
                  </a:lnTo>
                  <a:cubicBezTo>
                    <a:pt x="7014" y="7916"/>
                    <a:pt x="6749" y="8631"/>
                    <a:pt x="6749" y="9450"/>
                  </a:cubicBezTo>
                  <a:cubicBezTo>
                    <a:pt x="6749" y="10270"/>
                    <a:pt x="7014" y="10984"/>
                    <a:pt x="7434" y="11475"/>
                  </a:cubicBezTo>
                  <a:lnTo>
                    <a:pt x="2699" y="11475"/>
                  </a:lnTo>
                  <a:cubicBezTo>
                    <a:pt x="1953" y="11475"/>
                    <a:pt x="1349" y="10569"/>
                    <a:pt x="1349" y="9450"/>
                  </a:cubicBezTo>
                  <a:moveTo>
                    <a:pt x="13499" y="9450"/>
                  </a:moveTo>
                  <a:cubicBezTo>
                    <a:pt x="13499" y="8749"/>
                    <a:pt x="13540" y="8073"/>
                    <a:pt x="13610" y="7425"/>
                  </a:cubicBezTo>
                  <a:lnTo>
                    <a:pt x="15524" y="7425"/>
                  </a:lnTo>
                  <a:cubicBezTo>
                    <a:pt x="16269" y="7425"/>
                    <a:pt x="16874" y="8332"/>
                    <a:pt x="16874" y="9450"/>
                  </a:cubicBezTo>
                  <a:cubicBezTo>
                    <a:pt x="16874" y="10569"/>
                    <a:pt x="16269" y="11475"/>
                    <a:pt x="15524" y="11475"/>
                  </a:cubicBezTo>
                  <a:lnTo>
                    <a:pt x="13610" y="11475"/>
                  </a:lnTo>
                  <a:cubicBezTo>
                    <a:pt x="13540" y="10826"/>
                    <a:pt x="13499" y="10151"/>
                    <a:pt x="13499" y="9450"/>
                  </a:cubicBezTo>
                  <a:moveTo>
                    <a:pt x="16874" y="0"/>
                  </a:moveTo>
                  <a:cubicBezTo>
                    <a:pt x="15489" y="0"/>
                    <a:pt x="14400" y="951"/>
                    <a:pt x="13618" y="2420"/>
                  </a:cubicBezTo>
                  <a:lnTo>
                    <a:pt x="13604" y="2412"/>
                  </a:lnTo>
                  <a:cubicBezTo>
                    <a:pt x="12469" y="4635"/>
                    <a:pt x="10778" y="6075"/>
                    <a:pt x="8926" y="6075"/>
                  </a:cubicBezTo>
                  <a:lnTo>
                    <a:pt x="8479" y="6075"/>
                  </a:lnTo>
                  <a:lnTo>
                    <a:pt x="5505" y="6075"/>
                  </a:lnTo>
                  <a:lnTo>
                    <a:pt x="2699" y="6075"/>
                  </a:lnTo>
                  <a:cubicBezTo>
                    <a:pt x="1185" y="6075"/>
                    <a:pt x="0" y="7558"/>
                    <a:pt x="0" y="9450"/>
                  </a:cubicBezTo>
                  <a:cubicBezTo>
                    <a:pt x="0" y="11343"/>
                    <a:pt x="1185" y="12825"/>
                    <a:pt x="2699" y="12825"/>
                  </a:cubicBezTo>
                  <a:cubicBezTo>
                    <a:pt x="3443" y="12827"/>
                    <a:pt x="4046" y="13430"/>
                    <a:pt x="4046" y="14175"/>
                  </a:cubicBezTo>
                  <a:lnTo>
                    <a:pt x="4046" y="20249"/>
                  </a:lnTo>
                  <a:cubicBezTo>
                    <a:pt x="4046" y="20996"/>
                    <a:pt x="4651" y="21599"/>
                    <a:pt x="5396" y="21599"/>
                  </a:cubicBezTo>
                  <a:lnTo>
                    <a:pt x="8096" y="21599"/>
                  </a:lnTo>
                  <a:cubicBezTo>
                    <a:pt x="8842" y="21599"/>
                    <a:pt x="9446" y="20996"/>
                    <a:pt x="9446" y="20249"/>
                  </a:cubicBezTo>
                  <a:lnTo>
                    <a:pt x="9446" y="19575"/>
                  </a:lnTo>
                  <a:cubicBezTo>
                    <a:pt x="9446" y="18900"/>
                    <a:pt x="8771" y="18598"/>
                    <a:pt x="8771" y="18225"/>
                  </a:cubicBezTo>
                  <a:lnTo>
                    <a:pt x="8771" y="13500"/>
                  </a:lnTo>
                  <a:cubicBezTo>
                    <a:pt x="8771" y="13484"/>
                    <a:pt x="8781" y="13473"/>
                    <a:pt x="8782" y="13458"/>
                  </a:cubicBezTo>
                  <a:cubicBezTo>
                    <a:pt x="8789" y="13361"/>
                    <a:pt x="8815" y="13271"/>
                    <a:pt x="8859" y="13191"/>
                  </a:cubicBezTo>
                  <a:cubicBezTo>
                    <a:pt x="8871" y="13169"/>
                    <a:pt x="8884" y="13151"/>
                    <a:pt x="8898" y="13132"/>
                  </a:cubicBezTo>
                  <a:cubicBezTo>
                    <a:pt x="8952" y="13051"/>
                    <a:pt x="9020" y="12985"/>
                    <a:pt x="9103" y="12934"/>
                  </a:cubicBezTo>
                  <a:cubicBezTo>
                    <a:pt x="9107" y="12931"/>
                    <a:pt x="9108" y="12927"/>
                    <a:pt x="9112" y="12925"/>
                  </a:cubicBezTo>
                  <a:cubicBezTo>
                    <a:pt x="9115" y="12925"/>
                    <a:pt x="9117" y="12922"/>
                    <a:pt x="9120" y="12922"/>
                  </a:cubicBezTo>
                  <a:cubicBezTo>
                    <a:pt x="9174" y="12892"/>
                    <a:pt x="9238" y="12885"/>
                    <a:pt x="9299" y="12868"/>
                  </a:cubicBezTo>
                  <a:cubicBezTo>
                    <a:pt x="11003" y="13049"/>
                    <a:pt x="12545" y="14424"/>
                    <a:pt x="13604" y="16495"/>
                  </a:cubicBezTo>
                  <a:lnTo>
                    <a:pt x="13621" y="16487"/>
                  </a:lnTo>
                  <a:cubicBezTo>
                    <a:pt x="14404" y="17950"/>
                    <a:pt x="15490" y="18900"/>
                    <a:pt x="16874" y="18900"/>
                  </a:cubicBezTo>
                  <a:cubicBezTo>
                    <a:pt x="19977" y="18900"/>
                    <a:pt x="21600" y="14145"/>
                    <a:pt x="21600" y="9450"/>
                  </a:cubicBezTo>
                  <a:cubicBezTo>
                    <a:pt x="21600" y="4754"/>
                    <a:pt x="19977" y="0"/>
                    <a:pt x="16874" y="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02" name="AutoShape 47"/>
            <p:cNvSpPr/>
            <p:nvPr/>
          </p:nvSpPr>
          <p:spPr bwMode="auto">
            <a:xfrm>
              <a:off x="10301288" y="2554288"/>
              <a:ext cx="487362" cy="488950"/>
            </a:xfrm>
            <a:custGeom>
              <a:avLst/>
              <a:gdLst>
                <a:gd name="T0" fmla="+- 0 10853 107"/>
                <a:gd name="T1" fmla="*/ T0 w 21493"/>
                <a:gd name="T2" fmla="*/ 10800 h 21600"/>
                <a:gd name="T3" fmla="+- 0 10853 107"/>
                <a:gd name="T4" fmla="*/ T3 w 21493"/>
                <a:gd name="T5" fmla="*/ 10800 h 21600"/>
                <a:gd name="T6" fmla="+- 0 10853 107"/>
                <a:gd name="T7" fmla="*/ T6 w 21493"/>
                <a:gd name="T8" fmla="*/ 10800 h 21600"/>
                <a:gd name="T9" fmla="+- 0 10853 107"/>
                <a:gd name="T10" fmla="*/ T9 w 21493"/>
                <a:gd name="T11" fmla="*/ 10800 h 21600"/>
              </a:gdLst>
              <a:ahLst/>
              <a:cxnLst>
                <a:cxn ang="0">
                  <a:pos x="T1" y="T2"/>
                </a:cxn>
                <a:cxn ang="0">
                  <a:pos x="T4" y="T5"/>
                </a:cxn>
                <a:cxn ang="0">
                  <a:pos x="T7" y="T8"/>
                </a:cxn>
                <a:cxn ang="0">
                  <a:pos x="T10" y="T11"/>
                </a:cxn>
              </a:cxnLst>
              <a:rect l="0" t="0" r="r" b="b"/>
              <a:pathLst>
                <a:path w="21493" h="21600">
                  <a:moveTo>
                    <a:pt x="20123" y="3375"/>
                  </a:moveTo>
                  <a:lnTo>
                    <a:pt x="8704" y="5400"/>
                  </a:lnTo>
                  <a:lnTo>
                    <a:pt x="8704" y="4725"/>
                  </a:lnTo>
                  <a:lnTo>
                    <a:pt x="8704" y="3375"/>
                  </a:lnTo>
                  <a:lnTo>
                    <a:pt x="20123" y="1350"/>
                  </a:lnTo>
                  <a:lnTo>
                    <a:pt x="20123" y="2700"/>
                  </a:lnTo>
                  <a:cubicBezTo>
                    <a:pt x="20123" y="2700"/>
                    <a:pt x="20123" y="3375"/>
                    <a:pt x="20123" y="3375"/>
                  </a:cubicBezTo>
                  <a:close/>
                  <a:moveTo>
                    <a:pt x="17901" y="18014"/>
                  </a:moveTo>
                  <a:cubicBezTo>
                    <a:pt x="16291" y="18553"/>
                    <a:pt x="14628" y="18025"/>
                    <a:pt x="14187" y="16839"/>
                  </a:cubicBezTo>
                  <a:cubicBezTo>
                    <a:pt x="13745" y="15651"/>
                    <a:pt x="14691" y="14251"/>
                    <a:pt x="16300" y="13712"/>
                  </a:cubicBezTo>
                  <a:cubicBezTo>
                    <a:pt x="17910" y="13173"/>
                    <a:pt x="19573" y="13699"/>
                    <a:pt x="20014" y="14886"/>
                  </a:cubicBezTo>
                  <a:cubicBezTo>
                    <a:pt x="20456" y="16074"/>
                    <a:pt x="19510" y="17474"/>
                    <a:pt x="17901" y="18014"/>
                  </a:cubicBezTo>
                  <a:moveTo>
                    <a:pt x="5163" y="20039"/>
                  </a:moveTo>
                  <a:cubicBezTo>
                    <a:pt x="3554" y="20578"/>
                    <a:pt x="1890" y="20050"/>
                    <a:pt x="1450" y="18864"/>
                  </a:cubicBezTo>
                  <a:cubicBezTo>
                    <a:pt x="1008" y="17676"/>
                    <a:pt x="1954" y="16276"/>
                    <a:pt x="3562" y="15737"/>
                  </a:cubicBezTo>
                  <a:cubicBezTo>
                    <a:pt x="5172" y="15198"/>
                    <a:pt x="6836" y="15724"/>
                    <a:pt x="7277" y="16911"/>
                  </a:cubicBezTo>
                  <a:cubicBezTo>
                    <a:pt x="7719" y="18099"/>
                    <a:pt x="6773" y="19499"/>
                    <a:pt x="5163" y="20039"/>
                  </a:cubicBezTo>
                  <a:moveTo>
                    <a:pt x="21012" y="316"/>
                  </a:moveTo>
                  <a:cubicBezTo>
                    <a:pt x="20770" y="110"/>
                    <a:pt x="20463" y="0"/>
                    <a:pt x="20149" y="0"/>
                  </a:cubicBezTo>
                  <a:cubicBezTo>
                    <a:pt x="20072" y="0"/>
                    <a:pt x="19993" y="6"/>
                    <a:pt x="19916" y="21"/>
                  </a:cubicBezTo>
                  <a:lnTo>
                    <a:pt x="8497" y="2046"/>
                  </a:lnTo>
                  <a:cubicBezTo>
                    <a:pt x="7855" y="2159"/>
                    <a:pt x="7387" y="2719"/>
                    <a:pt x="7387" y="3375"/>
                  </a:cubicBezTo>
                  <a:lnTo>
                    <a:pt x="7387" y="4725"/>
                  </a:lnTo>
                  <a:lnTo>
                    <a:pt x="7387" y="5400"/>
                  </a:lnTo>
                  <a:lnTo>
                    <a:pt x="7387" y="14964"/>
                  </a:lnTo>
                  <a:cubicBezTo>
                    <a:pt x="6706" y="14467"/>
                    <a:pt x="5822" y="14175"/>
                    <a:pt x="4839" y="14175"/>
                  </a:cubicBezTo>
                  <a:cubicBezTo>
                    <a:pt x="4268" y="14175"/>
                    <a:pt x="3696" y="14269"/>
                    <a:pt x="3139" y="14455"/>
                  </a:cubicBezTo>
                  <a:cubicBezTo>
                    <a:pt x="1865" y="14882"/>
                    <a:pt x="843" y="15739"/>
                    <a:pt x="336" y="16807"/>
                  </a:cubicBezTo>
                  <a:cubicBezTo>
                    <a:pt x="-56" y="17633"/>
                    <a:pt x="-107" y="18530"/>
                    <a:pt x="192" y="19336"/>
                  </a:cubicBezTo>
                  <a:cubicBezTo>
                    <a:pt x="703" y="20711"/>
                    <a:pt x="2155" y="21599"/>
                    <a:pt x="3892" y="21599"/>
                  </a:cubicBezTo>
                  <a:cubicBezTo>
                    <a:pt x="4462" y="21599"/>
                    <a:pt x="5033" y="21506"/>
                    <a:pt x="5590" y="21319"/>
                  </a:cubicBezTo>
                  <a:cubicBezTo>
                    <a:pt x="6865" y="20893"/>
                    <a:pt x="7887" y="20036"/>
                    <a:pt x="8394" y="18969"/>
                  </a:cubicBezTo>
                  <a:cubicBezTo>
                    <a:pt x="8612" y="18509"/>
                    <a:pt x="8714" y="18027"/>
                    <a:pt x="8718" y="17549"/>
                  </a:cubicBezTo>
                  <a:lnTo>
                    <a:pt x="8730" y="17549"/>
                  </a:lnTo>
                  <a:lnTo>
                    <a:pt x="8730" y="6750"/>
                  </a:lnTo>
                  <a:cubicBezTo>
                    <a:pt x="8807" y="6750"/>
                    <a:pt x="8886" y="6743"/>
                    <a:pt x="8964" y="6730"/>
                  </a:cubicBezTo>
                  <a:lnTo>
                    <a:pt x="20149" y="4746"/>
                  </a:lnTo>
                  <a:lnTo>
                    <a:pt x="20149" y="12939"/>
                  </a:lnTo>
                  <a:cubicBezTo>
                    <a:pt x="19468" y="12442"/>
                    <a:pt x="18584" y="12150"/>
                    <a:pt x="17600" y="12150"/>
                  </a:cubicBezTo>
                  <a:cubicBezTo>
                    <a:pt x="17030" y="12150"/>
                    <a:pt x="16459" y="12244"/>
                    <a:pt x="15902" y="12430"/>
                  </a:cubicBezTo>
                  <a:cubicBezTo>
                    <a:pt x="14628" y="12857"/>
                    <a:pt x="13606" y="13714"/>
                    <a:pt x="13098" y="14782"/>
                  </a:cubicBezTo>
                  <a:cubicBezTo>
                    <a:pt x="12706" y="15608"/>
                    <a:pt x="12656" y="16505"/>
                    <a:pt x="12955" y="17311"/>
                  </a:cubicBezTo>
                  <a:cubicBezTo>
                    <a:pt x="13466" y="18686"/>
                    <a:pt x="14918" y="19575"/>
                    <a:pt x="16653" y="19575"/>
                  </a:cubicBezTo>
                  <a:cubicBezTo>
                    <a:pt x="17224" y="19575"/>
                    <a:pt x="17796" y="19481"/>
                    <a:pt x="18352" y="19294"/>
                  </a:cubicBezTo>
                  <a:cubicBezTo>
                    <a:pt x="19627" y="18868"/>
                    <a:pt x="20649" y="18011"/>
                    <a:pt x="21157" y="16944"/>
                  </a:cubicBezTo>
                  <a:cubicBezTo>
                    <a:pt x="21374" y="16484"/>
                    <a:pt x="21477" y="16002"/>
                    <a:pt x="21480" y="15525"/>
                  </a:cubicBezTo>
                  <a:lnTo>
                    <a:pt x="21493" y="15525"/>
                  </a:lnTo>
                  <a:lnTo>
                    <a:pt x="21493" y="3375"/>
                  </a:lnTo>
                  <a:lnTo>
                    <a:pt x="21493" y="2700"/>
                  </a:lnTo>
                  <a:lnTo>
                    <a:pt x="21493" y="1350"/>
                  </a:lnTo>
                  <a:cubicBezTo>
                    <a:pt x="21493" y="951"/>
                    <a:pt x="21317" y="572"/>
                    <a:pt x="21012" y="316"/>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03" name="AutoShape 48"/>
            <p:cNvSpPr/>
            <p:nvPr/>
          </p:nvSpPr>
          <p:spPr bwMode="auto">
            <a:xfrm>
              <a:off x="9355138" y="2554288"/>
              <a:ext cx="427037" cy="488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04" name="AutoShape 49"/>
            <p:cNvSpPr/>
            <p:nvPr/>
          </p:nvSpPr>
          <p:spPr bwMode="auto">
            <a:xfrm>
              <a:off x="9690100" y="2935288"/>
              <a:ext cx="30163" cy="317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05" name="AutoShape 50"/>
            <p:cNvSpPr/>
            <p:nvPr/>
          </p:nvSpPr>
          <p:spPr bwMode="auto">
            <a:xfrm>
              <a:off x="9690100" y="2846388"/>
              <a:ext cx="30163"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06" name="AutoShape 51"/>
            <p:cNvSpPr/>
            <p:nvPr/>
          </p:nvSpPr>
          <p:spPr bwMode="auto">
            <a:xfrm>
              <a:off x="9690100" y="2754313"/>
              <a:ext cx="30163"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07" name="AutoShape 52"/>
            <p:cNvSpPr/>
            <p:nvPr/>
          </p:nvSpPr>
          <p:spPr bwMode="auto">
            <a:xfrm>
              <a:off x="8347075" y="2554288"/>
              <a:ext cx="488950" cy="488950"/>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08" name="AutoShape 53"/>
            <p:cNvSpPr/>
            <p:nvPr/>
          </p:nvSpPr>
          <p:spPr bwMode="auto">
            <a:xfrm>
              <a:off x="8531225" y="2722563"/>
              <a:ext cx="131763" cy="136525"/>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09" name="AutoShape 54"/>
            <p:cNvSpPr/>
            <p:nvPr/>
          </p:nvSpPr>
          <p:spPr bwMode="auto">
            <a:xfrm>
              <a:off x="8515350" y="2890838"/>
              <a:ext cx="74613" cy="76200"/>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10" name="AutoShape 55"/>
            <p:cNvSpPr/>
            <p:nvPr/>
          </p:nvSpPr>
          <p:spPr bwMode="auto">
            <a:xfrm>
              <a:off x="8591550" y="2630488"/>
              <a:ext cx="76200" cy="79375"/>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11" name="AutoShape 56"/>
            <p:cNvSpPr/>
            <p:nvPr/>
          </p:nvSpPr>
          <p:spPr bwMode="auto">
            <a:xfrm>
              <a:off x="7370763" y="2554288"/>
              <a:ext cx="153987" cy="488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12" name="AutoShape 57"/>
            <p:cNvSpPr/>
            <p:nvPr/>
          </p:nvSpPr>
          <p:spPr bwMode="auto">
            <a:xfrm>
              <a:off x="7707313" y="2554288"/>
              <a:ext cx="152400" cy="488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13" name="AutoShape 58"/>
            <p:cNvSpPr/>
            <p:nvPr/>
          </p:nvSpPr>
          <p:spPr bwMode="auto">
            <a:xfrm>
              <a:off x="7539038" y="2554288"/>
              <a:ext cx="152400" cy="488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14" name="AutoShape 59"/>
            <p:cNvSpPr/>
            <p:nvPr/>
          </p:nvSpPr>
          <p:spPr bwMode="auto">
            <a:xfrm>
              <a:off x="6394450" y="2554288"/>
              <a:ext cx="488950" cy="488950"/>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15" name="AutoShape 60"/>
            <p:cNvSpPr/>
            <p:nvPr/>
          </p:nvSpPr>
          <p:spPr bwMode="auto">
            <a:xfrm>
              <a:off x="11506200" y="1716088"/>
              <a:ext cx="30163"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19"/>
                    <a:pt x="16769" y="0"/>
                    <a:pt x="10800" y="0"/>
                  </a:cubicBezTo>
                  <a:cubicBezTo>
                    <a:pt x="4830" y="0"/>
                    <a:pt x="0" y="4819"/>
                    <a:pt x="0" y="10800"/>
                  </a:cubicBezTo>
                  <a:cubicBezTo>
                    <a:pt x="0" y="16769"/>
                    <a:pt x="4830" y="21599"/>
                    <a:pt x="10800" y="21599"/>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16" name="AutoShape 61"/>
            <p:cNvSpPr/>
            <p:nvPr/>
          </p:nvSpPr>
          <p:spPr bwMode="auto">
            <a:xfrm>
              <a:off x="11506200" y="1900238"/>
              <a:ext cx="30163"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30"/>
                    <a:pt x="0" y="10800"/>
                  </a:cubicBezTo>
                  <a:cubicBezTo>
                    <a:pt x="0" y="16769"/>
                    <a:pt x="4830" y="21599"/>
                    <a:pt x="10800" y="21599"/>
                  </a:cubicBezTo>
                  <a:cubicBezTo>
                    <a:pt x="16769" y="21599"/>
                    <a:pt x="21600" y="16769"/>
                    <a:pt x="21600" y="10800"/>
                  </a:cubicBezTo>
                  <a:cubicBezTo>
                    <a:pt x="21600" y="4830"/>
                    <a:pt x="16769" y="0"/>
                    <a:pt x="10800" y="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17" name="AutoShape 62"/>
            <p:cNvSpPr/>
            <p:nvPr/>
          </p:nvSpPr>
          <p:spPr bwMode="auto">
            <a:xfrm>
              <a:off x="11414125" y="1808163"/>
              <a:ext cx="30163"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0" y="0"/>
                    <a:pt x="0" y="4819"/>
                    <a:pt x="0" y="10800"/>
                  </a:cubicBezTo>
                  <a:cubicBezTo>
                    <a:pt x="0" y="16769"/>
                    <a:pt x="4830" y="21599"/>
                    <a:pt x="10800" y="21599"/>
                  </a:cubicBezTo>
                  <a:cubicBezTo>
                    <a:pt x="16769" y="21599"/>
                    <a:pt x="21600" y="16769"/>
                    <a:pt x="21600" y="10800"/>
                  </a:cubicBezTo>
                  <a:cubicBezTo>
                    <a:pt x="21600" y="4819"/>
                    <a:pt x="16769" y="0"/>
                    <a:pt x="10800" y="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18" name="AutoShape 63"/>
            <p:cNvSpPr/>
            <p:nvPr/>
          </p:nvSpPr>
          <p:spPr bwMode="auto">
            <a:xfrm>
              <a:off x="11596688" y="1808163"/>
              <a:ext cx="31750"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4830" y="21599"/>
                    <a:pt x="10800" y="21599"/>
                  </a:cubicBezTo>
                  <a:cubicBezTo>
                    <a:pt x="16769" y="21599"/>
                    <a:pt x="21600" y="16769"/>
                    <a:pt x="21600" y="10800"/>
                  </a:cubicBezTo>
                  <a:cubicBezTo>
                    <a:pt x="21600" y="4819"/>
                    <a:pt x="16769" y="0"/>
                    <a:pt x="10800" y="0"/>
                  </a:cubicBezTo>
                  <a:cubicBezTo>
                    <a:pt x="4830" y="0"/>
                    <a:pt x="0" y="4819"/>
                    <a:pt x="0" y="1080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19" name="AutoShape 64"/>
            <p:cNvSpPr/>
            <p:nvPr/>
          </p:nvSpPr>
          <p:spPr bwMode="auto">
            <a:xfrm>
              <a:off x="11444288" y="1868488"/>
              <a:ext cx="30162" cy="31750"/>
            </a:xfrm>
            <a:custGeom>
              <a:avLst/>
              <a:gdLst>
                <a:gd name="T0" fmla="+- 0 10802 965"/>
                <a:gd name="T1" fmla="*/ T0 w 19675"/>
                <a:gd name="T2" fmla="+- 0 10800 961"/>
                <a:gd name="T3" fmla="*/ 10800 h 19678"/>
                <a:gd name="T4" fmla="+- 0 10802 965"/>
                <a:gd name="T5" fmla="*/ T4 w 19675"/>
                <a:gd name="T6" fmla="+- 0 10800 961"/>
                <a:gd name="T7" fmla="*/ 10800 h 19678"/>
                <a:gd name="T8" fmla="+- 0 10802 965"/>
                <a:gd name="T9" fmla="*/ T8 w 19675"/>
                <a:gd name="T10" fmla="+- 0 10800 961"/>
                <a:gd name="T11" fmla="*/ 10800 h 19678"/>
                <a:gd name="T12" fmla="+- 0 10802 965"/>
                <a:gd name="T13" fmla="*/ T12 w 19675"/>
                <a:gd name="T14" fmla="+- 0 10800 961"/>
                <a:gd name="T15" fmla="*/ 10800 h 19678"/>
              </a:gdLst>
              <a:ahLst/>
              <a:cxnLst>
                <a:cxn ang="0">
                  <a:pos x="T1" y="T3"/>
                </a:cxn>
                <a:cxn ang="0">
                  <a:pos x="T5" y="T7"/>
                </a:cxn>
                <a:cxn ang="0">
                  <a:pos x="T9" y="T11"/>
                </a:cxn>
                <a:cxn ang="0">
                  <a:pos x="T13" y="T15"/>
                </a:cxn>
              </a:cxnLst>
              <a:rect l="0" t="0" r="r" b="b"/>
              <a:pathLst>
                <a:path w="19675" h="19678">
                  <a:moveTo>
                    <a:pt x="2894" y="2882"/>
                  </a:moveTo>
                  <a:cubicBezTo>
                    <a:pt x="-965" y="6725"/>
                    <a:pt x="-965" y="12952"/>
                    <a:pt x="2894" y="16795"/>
                  </a:cubicBezTo>
                  <a:cubicBezTo>
                    <a:pt x="6734" y="20638"/>
                    <a:pt x="12935" y="20638"/>
                    <a:pt x="16794" y="16795"/>
                  </a:cubicBezTo>
                  <a:cubicBezTo>
                    <a:pt x="20634" y="12952"/>
                    <a:pt x="20634" y="6725"/>
                    <a:pt x="16794" y="2882"/>
                  </a:cubicBezTo>
                  <a:cubicBezTo>
                    <a:pt x="12935" y="-961"/>
                    <a:pt x="6734" y="-961"/>
                    <a:pt x="2894" y="2882"/>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20" name="AutoShape 65"/>
            <p:cNvSpPr/>
            <p:nvPr/>
          </p:nvSpPr>
          <p:spPr bwMode="auto">
            <a:xfrm>
              <a:off x="11444288" y="1744663"/>
              <a:ext cx="30162" cy="31750"/>
            </a:xfrm>
            <a:custGeom>
              <a:avLst/>
              <a:gdLst>
                <a:gd name="T0" fmla="+- 0 10801 962"/>
                <a:gd name="T1" fmla="*/ T0 w 19678"/>
                <a:gd name="T2" fmla="+- 0 10801 965"/>
                <a:gd name="T3" fmla="*/ 10801 h 19673"/>
                <a:gd name="T4" fmla="+- 0 10801 962"/>
                <a:gd name="T5" fmla="*/ T4 w 19678"/>
                <a:gd name="T6" fmla="+- 0 10801 965"/>
                <a:gd name="T7" fmla="*/ 10801 h 19673"/>
                <a:gd name="T8" fmla="+- 0 10801 962"/>
                <a:gd name="T9" fmla="*/ T8 w 19678"/>
                <a:gd name="T10" fmla="+- 0 10801 965"/>
                <a:gd name="T11" fmla="*/ 10801 h 19673"/>
                <a:gd name="T12" fmla="+- 0 10801 962"/>
                <a:gd name="T13" fmla="*/ T12 w 19678"/>
                <a:gd name="T14" fmla="+- 0 10801 965"/>
                <a:gd name="T15" fmla="*/ 10801 h 19673"/>
              </a:gdLst>
              <a:ahLst/>
              <a:cxnLst>
                <a:cxn ang="0">
                  <a:pos x="T1" y="T3"/>
                </a:cxn>
                <a:cxn ang="0">
                  <a:pos x="T5" y="T7"/>
                </a:cxn>
                <a:cxn ang="0">
                  <a:pos x="T9" y="T11"/>
                </a:cxn>
                <a:cxn ang="0">
                  <a:pos x="T13" y="T15"/>
                </a:cxn>
              </a:cxnLst>
              <a:rect l="0" t="0" r="r" b="b"/>
              <a:pathLst>
                <a:path w="19678" h="19673">
                  <a:moveTo>
                    <a:pt x="2897" y="2894"/>
                  </a:moveTo>
                  <a:cubicBezTo>
                    <a:pt x="-962" y="6734"/>
                    <a:pt x="-962" y="12935"/>
                    <a:pt x="2877" y="16785"/>
                  </a:cubicBezTo>
                  <a:cubicBezTo>
                    <a:pt x="6737" y="20635"/>
                    <a:pt x="12938" y="20635"/>
                    <a:pt x="16797" y="16785"/>
                  </a:cubicBezTo>
                  <a:cubicBezTo>
                    <a:pt x="20638" y="12935"/>
                    <a:pt x="20638" y="6734"/>
                    <a:pt x="16797" y="2894"/>
                  </a:cubicBezTo>
                  <a:cubicBezTo>
                    <a:pt x="12938" y="-965"/>
                    <a:pt x="6737" y="-965"/>
                    <a:pt x="2897" y="2894"/>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21" name="AutoShape 66"/>
            <p:cNvSpPr/>
            <p:nvPr/>
          </p:nvSpPr>
          <p:spPr bwMode="auto">
            <a:xfrm>
              <a:off x="11566525" y="1868488"/>
              <a:ext cx="30163" cy="31750"/>
            </a:xfrm>
            <a:custGeom>
              <a:avLst/>
              <a:gdLst>
                <a:gd name="T0" fmla="+- 0 10800 961"/>
                <a:gd name="T1" fmla="*/ T0 w 19678"/>
                <a:gd name="T2" fmla="+- 0 10800 961"/>
                <a:gd name="T3" fmla="*/ 10800 h 19678"/>
                <a:gd name="T4" fmla="+- 0 10800 961"/>
                <a:gd name="T5" fmla="*/ T4 w 19678"/>
                <a:gd name="T6" fmla="+- 0 10800 961"/>
                <a:gd name="T7" fmla="*/ 10800 h 19678"/>
                <a:gd name="T8" fmla="+- 0 10800 961"/>
                <a:gd name="T9" fmla="*/ T8 w 19678"/>
                <a:gd name="T10" fmla="+- 0 10800 961"/>
                <a:gd name="T11" fmla="*/ 10800 h 19678"/>
                <a:gd name="T12" fmla="+- 0 10800 961"/>
                <a:gd name="T13" fmla="*/ T12 w 19678"/>
                <a:gd name="T14" fmla="+- 0 10800 961"/>
                <a:gd name="T15" fmla="*/ 10800 h 19678"/>
              </a:gdLst>
              <a:ahLst/>
              <a:cxnLst>
                <a:cxn ang="0">
                  <a:pos x="T1" y="T3"/>
                </a:cxn>
                <a:cxn ang="0">
                  <a:pos x="T5" y="T7"/>
                </a:cxn>
                <a:cxn ang="0">
                  <a:pos x="T9" y="T11"/>
                </a:cxn>
                <a:cxn ang="0">
                  <a:pos x="T13" y="T15"/>
                </a:cxn>
              </a:cxnLst>
              <a:rect l="0" t="0" r="r" b="b"/>
              <a:pathLst>
                <a:path w="19678" h="19678">
                  <a:moveTo>
                    <a:pt x="2882" y="2882"/>
                  </a:moveTo>
                  <a:cubicBezTo>
                    <a:pt x="-961" y="6725"/>
                    <a:pt x="-961" y="12952"/>
                    <a:pt x="2882" y="16795"/>
                  </a:cubicBezTo>
                  <a:cubicBezTo>
                    <a:pt x="6725" y="20638"/>
                    <a:pt x="12952" y="20638"/>
                    <a:pt x="16795" y="16795"/>
                  </a:cubicBezTo>
                  <a:cubicBezTo>
                    <a:pt x="20639" y="12952"/>
                    <a:pt x="20639" y="6725"/>
                    <a:pt x="16795" y="2882"/>
                  </a:cubicBezTo>
                  <a:cubicBezTo>
                    <a:pt x="12952" y="-961"/>
                    <a:pt x="6725" y="-961"/>
                    <a:pt x="2882" y="2882"/>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22" name="AutoShape 67"/>
            <p:cNvSpPr/>
            <p:nvPr/>
          </p:nvSpPr>
          <p:spPr bwMode="auto">
            <a:xfrm>
              <a:off x="11368088" y="1579563"/>
              <a:ext cx="334962" cy="485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9818" y="16200"/>
                  </a:moveTo>
                  <a:cubicBezTo>
                    <a:pt x="5486" y="16200"/>
                    <a:pt x="1963" y="13776"/>
                    <a:pt x="1963" y="10800"/>
                  </a:cubicBezTo>
                  <a:cubicBezTo>
                    <a:pt x="1963" y="7821"/>
                    <a:pt x="5486" y="5400"/>
                    <a:pt x="9818" y="5400"/>
                  </a:cubicBezTo>
                  <a:cubicBezTo>
                    <a:pt x="14148" y="5400"/>
                    <a:pt x="17672" y="7821"/>
                    <a:pt x="17672" y="10800"/>
                  </a:cubicBezTo>
                  <a:cubicBezTo>
                    <a:pt x="17672" y="13776"/>
                    <a:pt x="14148" y="16200"/>
                    <a:pt x="9818" y="16200"/>
                  </a:cubicBezTo>
                  <a:moveTo>
                    <a:pt x="13745" y="20249"/>
                  </a:moveTo>
                  <a:lnTo>
                    <a:pt x="5890" y="20249"/>
                  </a:lnTo>
                  <a:lnTo>
                    <a:pt x="4909" y="16613"/>
                  </a:lnTo>
                  <a:cubicBezTo>
                    <a:pt x="6358" y="17192"/>
                    <a:pt x="8019" y="17549"/>
                    <a:pt x="9818" y="17549"/>
                  </a:cubicBezTo>
                  <a:cubicBezTo>
                    <a:pt x="11614" y="17549"/>
                    <a:pt x="13277" y="17192"/>
                    <a:pt x="14727" y="16613"/>
                  </a:cubicBezTo>
                  <a:cubicBezTo>
                    <a:pt x="14727" y="16613"/>
                    <a:pt x="13745" y="20249"/>
                    <a:pt x="13745" y="20249"/>
                  </a:cubicBezTo>
                  <a:close/>
                  <a:moveTo>
                    <a:pt x="5992" y="1350"/>
                  </a:moveTo>
                  <a:lnTo>
                    <a:pt x="13847" y="1350"/>
                  </a:lnTo>
                  <a:lnTo>
                    <a:pt x="14828" y="4985"/>
                  </a:lnTo>
                  <a:cubicBezTo>
                    <a:pt x="13379" y="4406"/>
                    <a:pt x="11718" y="4050"/>
                    <a:pt x="9919" y="4050"/>
                  </a:cubicBezTo>
                  <a:cubicBezTo>
                    <a:pt x="8123" y="4050"/>
                    <a:pt x="6460" y="4406"/>
                    <a:pt x="5010" y="4985"/>
                  </a:cubicBezTo>
                  <a:cubicBezTo>
                    <a:pt x="5010" y="4985"/>
                    <a:pt x="5992" y="1350"/>
                    <a:pt x="5992" y="1350"/>
                  </a:cubicBezTo>
                  <a:close/>
                  <a:moveTo>
                    <a:pt x="19636" y="9450"/>
                  </a:moveTo>
                  <a:cubicBezTo>
                    <a:pt x="19567" y="9450"/>
                    <a:pt x="19509" y="9472"/>
                    <a:pt x="19442" y="9477"/>
                  </a:cubicBezTo>
                  <a:cubicBezTo>
                    <a:pt x="19101" y="8298"/>
                    <a:pt x="18294" y="7245"/>
                    <a:pt x="17187" y="6376"/>
                  </a:cubicBezTo>
                  <a:lnTo>
                    <a:pt x="15778" y="1102"/>
                  </a:lnTo>
                  <a:cubicBezTo>
                    <a:pt x="15605" y="464"/>
                    <a:pt x="14794" y="0"/>
                    <a:pt x="13847" y="0"/>
                  </a:cubicBezTo>
                  <a:lnTo>
                    <a:pt x="5992" y="0"/>
                  </a:lnTo>
                  <a:cubicBezTo>
                    <a:pt x="5047" y="0"/>
                    <a:pt x="4236" y="464"/>
                    <a:pt x="4061" y="1102"/>
                  </a:cubicBezTo>
                  <a:lnTo>
                    <a:pt x="2686" y="6198"/>
                  </a:lnTo>
                  <a:cubicBezTo>
                    <a:pt x="1037" y="7405"/>
                    <a:pt x="0" y="9012"/>
                    <a:pt x="0" y="10800"/>
                  </a:cubicBezTo>
                  <a:cubicBezTo>
                    <a:pt x="0" y="12542"/>
                    <a:pt x="995" y="14110"/>
                    <a:pt x="2573" y="15307"/>
                  </a:cubicBezTo>
                  <a:lnTo>
                    <a:pt x="3959" y="20496"/>
                  </a:lnTo>
                  <a:cubicBezTo>
                    <a:pt x="4132" y="21135"/>
                    <a:pt x="4943" y="21599"/>
                    <a:pt x="5890" y="21599"/>
                  </a:cubicBezTo>
                  <a:lnTo>
                    <a:pt x="13745" y="21599"/>
                  </a:lnTo>
                  <a:cubicBezTo>
                    <a:pt x="14690" y="21599"/>
                    <a:pt x="15501" y="21135"/>
                    <a:pt x="15676" y="20496"/>
                  </a:cubicBezTo>
                  <a:lnTo>
                    <a:pt x="17074" y="15311"/>
                  </a:lnTo>
                  <a:cubicBezTo>
                    <a:pt x="18242" y="14426"/>
                    <a:pt x="19089" y="13340"/>
                    <a:pt x="19442" y="12122"/>
                  </a:cubicBezTo>
                  <a:cubicBezTo>
                    <a:pt x="19509" y="12127"/>
                    <a:pt x="19567" y="12150"/>
                    <a:pt x="19636" y="12150"/>
                  </a:cubicBezTo>
                  <a:cubicBezTo>
                    <a:pt x="20719" y="12150"/>
                    <a:pt x="21600" y="11544"/>
                    <a:pt x="21600" y="10800"/>
                  </a:cubicBezTo>
                  <a:cubicBezTo>
                    <a:pt x="21600" y="10053"/>
                    <a:pt x="20719" y="9450"/>
                    <a:pt x="19636" y="945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23" name="AutoShape 68"/>
            <p:cNvSpPr/>
            <p:nvPr/>
          </p:nvSpPr>
          <p:spPr bwMode="auto">
            <a:xfrm>
              <a:off x="11506200" y="1744663"/>
              <a:ext cx="92075" cy="95250"/>
            </a:xfrm>
            <a:custGeom>
              <a:avLst/>
              <a:gdLst>
                <a:gd name="T0" fmla="*/ 10740 w 21481"/>
                <a:gd name="T1" fmla="+- 0 10860 120"/>
                <a:gd name="T2" fmla="*/ 10860 h 21480"/>
                <a:gd name="T3" fmla="*/ 10740 w 21481"/>
                <a:gd name="T4" fmla="+- 0 10860 120"/>
                <a:gd name="T5" fmla="*/ 10860 h 21480"/>
                <a:gd name="T6" fmla="*/ 10740 w 21481"/>
                <a:gd name="T7" fmla="+- 0 10860 120"/>
                <a:gd name="T8" fmla="*/ 10860 h 21480"/>
                <a:gd name="T9" fmla="*/ 10740 w 21481"/>
                <a:gd name="T10" fmla="+- 0 10860 120"/>
                <a:gd name="T11" fmla="*/ 10860 h 21480"/>
              </a:gdLst>
              <a:ahLst/>
              <a:cxnLst>
                <a:cxn ang="0">
                  <a:pos x="T0" y="T2"/>
                </a:cxn>
                <a:cxn ang="0">
                  <a:pos x="T3" y="T5"/>
                </a:cxn>
                <a:cxn ang="0">
                  <a:pos x="T6" y="T8"/>
                </a:cxn>
                <a:cxn ang="0">
                  <a:pos x="T9" y="T11"/>
                </a:cxn>
              </a:cxnLst>
              <a:rect l="0" t="0" r="r" b="b"/>
              <a:pathLst>
                <a:path w="21481" h="21480">
                  <a:moveTo>
                    <a:pt x="21127" y="346"/>
                  </a:moveTo>
                  <a:cubicBezTo>
                    <a:pt x="20697" y="-82"/>
                    <a:pt x="20002" y="-120"/>
                    <a:pt x="19516" y="270"/>
                  </a:cubicBezTo>
                  <a:lnTo>
                    <a:pt x="1055" y="15432"/>
                  </a:lnTo>
                  <a:cubicBezTo>
                    <a:pt x="375" y="16113"/>
                    <a:pt x="0" y="17012"/>
                    <a:pt x="0" y="17972"/>
                  </a:cubicBezTo>
                  <a:cubicBezTo>
                    <a:pt x="0" y="18902"/>
                    <a:pt x="361" y="19783"/>
                    <a:pt x="1027" y="20446"/>
                  </a:cubicBezTo>
                  <a:cubicBezTo>
                    <a:pt x="1694" y="21103"/>
                    <a:pt x="2583" y="21473"/>
                    <a:pt x="3542" y="21479"/>
                  </a:cubicBezTo>
                  <a:cubicBezTo>
                    <a:pt x="4431" y="21473"/>
                    <a:pt x="5354" y="21144"/>
                    <a:pt x="6028" y="20495"/>
                  </a:cubicBezTo>
                  <a:lnTo>
                    <a:pt x="12598" y="12627"/>
                  </a:lnTo>
                  <a:lnTo>
                    <a:pt x="21224" y="1935"/>
                  </a:lnTo>
                  <a:cubicBezTo>
                    <a:pt x="21600" y="1462"/>
                    <a:pt x="21558" y="771"/>
                    <a:pt x="21127" y="346"/>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24" name="AutoShape 69"/>
            <p:cNvSpPr/>
            <p:nvPr/>
          </p:nvSpPr>
          <p:spPr bwMode="auto">
            <a:xfrm>
              <a:off x="10301288" y="1579563"/>
              <a:ext cx="487362" cy="457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223" y="5760"/>
                  </a:moveTo>
                  <a:lnTo>
                    <a:pt x="17548" y="5760"/>
                  </a:lnTo>
                  <a:cubicBezTo>
                    <a:pt x="16804" y="5760"/>
                    <a:pt x="16198" y="5114"/>
                    <a:pt x="16198" y="4320"/>
                  </a:cubicBezTo>
                  <a:lnTo>
                    <a:pt x="16200" y="4320"/>
                  </a:lnTo>
                  <a:lnTo>
                    <a:pt x="16200" y="1440"/>
                  </a:lnTo>
                  <a:lnTo>
                    <a:pt x="20250" y="5760"/>
                  </a:lnTo>
                  <a:cubicBezTo>
                    <a:pt x="20250" y="5760"/>
                    <a:pt x="18223" y="5760"/>
                    <a:pt x="18223" y="5760"/>
                  </a:cubicBezTo>
                  <a:close/>
                  <a:moveTo>
                    <a:pt x="20250" y="19440"/>
                  </a:moveTo>
                  <a:cubicBezTo>
                    <a:pt x="20250" y="19837"/>
                    <a:pt x="19948" y="20160"/>
                    <a:pt x="19575" y="20160"/>
                  </a:cubicBezTo>
                  <a:lnTo>
                    <a:pt x="2024" y="20160"/>
                  </a:lnTo>
                  <a:cubicBezTo>
                    <a:pt x="1651" y="20160"/>
                    <a:pt x="1349" y="19837"/>
                    <a:pt x="1349" y="19440"/>
                  </a:cubicBezTo>
                  <a:lnTo>
                    <a:pt x="1349" y="2160"/>
                  </a:lnTo>
                  <a:cubicBezTo>
                    <a:pt x="1349" y="1762"/>
                    <a:pt x="1651" y="1440"/>
                    <a:pt x="2024" y="1440"/>
                  </a:cubicBezTo>
                  <a:lnTo>
                    <a:pt x="15525" y="1440"/>
                  </a:lnTo>
                  <a:lnTo>
                    <a:pt x="15525" y="4320"/>
                  </a:lnTo>
                  <a:lnTo>
                    <a:pt x="15523" y="4320"/>
                  </a:lnTo>
                  <a:cubicBezTo>
                    <a:pt x="15523" y="5513"/>
                    <a:pt x="16430" y="6480"/>
                    <a:pt x="17548" y="6480"/>
                  </a:cubicBezTo>
                  <a:lnTo>
                    <a:pt x="18223" y="6480"/>
                  </a:lnTo>
                  <a:lnTo>
                    <a:pt x="20250" y="6480"/>
                  </a:lnTo>
                  <a:cubicBezTo>
                    <a:pt x="20250" y="6480"/>
                    <a:pt x="20250" y="19440"/>
                    <a:pt x="20250" y="19440"/>
                  </a:cubicBezTo>
                  <a:close/>
                  <a:moveTo>
                    <a:pt x="21204" y="4741"/>
                  </a:moveTo>
                  <a:lnTo>
                    <a:pt x="17154" y="421"/>
                  </a:lnTo>
                  <a:cubicBezTo>
                    <a:pt x="16901" y="151"/>
                    <a:pt x="16557" y="0"/>
                    <a:pt x="16200" y="0"/>
                  </a:cubicBezTo>
                  <a:lnTo>
                    <a:pt x="2024" y="0"/>
                  </a:lnTo>
                  <a:cubicBezTo>
                    <a:pt x="908" y="0"/>
                    <a:pt x="0" y="968"/>
                    <a:pt x="0" y="2160"/>
                  </a:cubicBezTo>
                  <a:lnTo>
                    <a:pt x="0" y="19440"/>
                  </a:lnTo>
                  <a:cubicBezTo>
                    <a:pt x="0" y="20631"/>
                    <a:pt x="908" y="21600"/>
                    <a:pt x="2024" y="21600"/>
                  </a:cubicBezTo>
                  <a:lnTo>
                    <a:pt x="19575" y="21600"/>
                  </a:lnTo>
                  <a:cubicBezTo>
                    <a:pt x="20691" y="21600"/>
                    <a:pt x="21599" y="20631"/>
                    <a:pt x="21599" y="19440"/>
                  </a:cubicBezTo>
                  <a:lnTo>
                    <a:pt x="21599" y="5760"/>
                  </a:lnTo>
                  <a:cubicBezTo>
                    <a:pt x="21599" y="5378"/>
                    <a:pt x="21457" y="5011"/>
                    <a:pt x="21204" y="4741"/>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25" name="AutoShape 70"/>
            <p:cNvSpPr/>
            <p:nvPr/>
          </p:nvSpPr>
          <p:spPr bwMode="auto">
            <a:xfrm>
              <a:off x="10529888" y="1668463"/>
              <a:ext cx="90487" cy="1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26" name="AutoShape 71"/>
            <p:cNvSpPr/>
            <p:nvPr/>
          </p:nvSpPr>
          <p:spPr bwMode="auto">
            <a:xfrm>
              <a:off x="10529888" y="1716088"/>
              <a:ext cx="90487" cy="1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00" y="21599"/>
                  </a:moveTo>
                  <a:lnTo>
                    <a:pt x="19800" y="21599"/>
                  </a:lnTo>
                  <a:cubicBezTo>
                    <a:pt x="20791" y="21599"/>
                    <a:pt x="21600" y="16769"/>
                    <a:pt x="21600" y="10800"/>
                  </a:cubicBezTo>
                  <a:cubicBezTo>
                    <a:pt x="21600" y="4830"/>
                    <a:pt x="20791" y="0"/>
                    <a:pt x="19800" y="0"/>
                  </a:cubicBezTo>
                  <a:lnTo>
                    <a:pt x="1800" y="0"/>
                  </a:lnTo>
                  <a:cubicBezTo>
                    <a:pt x="801" y="0"/>
                    <a:pt x="0" y="4830"/>
                    <a:pt x="0" y="10800"/>
                  </a:cubicBezTo>
                  <a:cubicBezTo>
                    <a:pt x="0" y="16769"/>
                    <a:pt x="801" y="21599"/>
                    <a:pt x="1800" y="21599"/>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27" name="AutoShape 72"/>
            <p:cNvSpPr/>
            <p:nvPr/>
          </p:nvSpPr>
          <p:spPr bwMode="auto">
            <a:xfrm>
              <a:off x="10529888" y="1760538"/>
              <a:ext cx="198437" cy="1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0800"/>
                  </a:moveTo>
                  <a:cubicBezTo>
                    <a:pt x="0" y="16769"/>
                    <a:pt x="369" y="21599"/>
                    <a:pt x="830" y="21599"/>
                  </a:cubicBezTo>
                  <a:lnTo>
                    <a:pt x="20769" y="21599"/>
                  </a:lnTo>
                  <a:cubicBezTo>
                    <a:pt x="21226" y="21599"/>
                    <a:pt x="21600" y="16769"/>
                    <a:pt x="21600" y="10800"/>
                  </a:cubicBezTo>
                  <a:cubicBezTo>
                    <a:pt x="21600" y="4830"/>
                    <a:pt x="21226" y="0"/>
                    <a:pt x="20769" y="0"/>
                  </a:cubicBezTo>
                  <a:lnTo>
                    <a:pt x="830" y="0"/>
                  </a:lnTo>
                  <a:cubicBezTo>
                    <a:pt x="369" y="0"/>
                    <a:pt x="0" y="4830"/>
                    <a:pt x="0" y="1080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28" name="AutoShape 73"/>
            <p:cNvSpPr/>
            <p:nvPr/>
          </p:nvSpPr>
          <p:spPr bwMode="auto">
            <a:xfrm>
              <a:off x="10361613" y="1852613"/>
              <a:ext cx="366712" cy="1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29" name="AutoShape 74"/>
            <p:cNvSpPr/>
            <p:nvPr/>
          </p:nvSpPr>
          <p:spPr bwMode="auto">
            <a:xfrm>
              <a:off x="10361613" y="1900238"/>
              <a:ext cx="366712" cy="12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30" name="AutoShape 75"/>
            <p:cNvSpPr/>
            <p:nvPr/>
          </p:nvSpPr>
          <p:spPr bwMode="auto">
            <a:xfrm>
              <a:off x="10361613" y="1944688"/>
              <a:ext cx="366712" cy="1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48"/>
                    <a:pt x="201" y="21599"/>
                    <a:pt x="449" y="21599"/>
                  </a:cubicBezTo>
                  <a:lnTo>
                    <a:pt x="21150" y="21599"/>
                  </a:lnTo>
                  <a:cubicBezTo>
                    <a:pt x="21397" y="21599"/>
                    <a:pt x="21599" y="16748"/>
                    <a:pt x="21599" y="10800"/>
                  </a:cubicBezTo>
                  <a:cubicBezTo>
                    <a:pt x="21599" y="4830"/>
                    <a:pt x="21397" y="0"/>
                    <a:pt x="21150" y="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31" name="AutoShape 76"/>
            <p:cNvSpPr/>
            <p:nvPr/>
          </p:nvSpPr>
          <p:spPr bwMode="auto">
            <a:xfrm>
              <a:off x="10361613" y="1808163"/>
              <a:ext cx="366712" cy="12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150" y="0"/>
                  </a:moveTo>
                  <a:lnTo>
                    <a:pt x="449" y="0"/>
                  </a:lnTo>
                  <a:cubicBezTo>
                    <a:pt x="201" y="0"/>
                    <a:pt x="0" y="4830"/>
                    <a:pt x="0" y="10800"/>
                  </a:cubicBezTo>
                  <a:cubicBezTo>
                    <a:pt x="0" y="16769"/>
                    <a:pt x="201" y="21599"/>
                    <a:pt x="449" y="21599"/>
                  </a:cubicBezTo>
                  <a:lnTo>
                    <a:pt x="21150" y="21599"/>
                  </a:lnTo>
                  <a:cubicBezTo>
                    <a:pt x="21397" y="21599"/>
                    <a:pt x="21599" y="16769"/>
                    <a:pt x="21599" y="10800"/>
                  </a:cubicBezTo>
                  <a:cubicBezTo>
                    <a:pt x="21599" y="4830"/>
                    <a:pt x="21397" y="0"/>
                    <a:pt x="21150" y="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32" name="AutoShape 77"/>
            <p:cNvSpPr/>
            <p:nvPr/>
          </p:nvSpPr>
          <p:spPr bwMode="auto">
            <a:xfrm>
              <a:off x="10361613" y="1655763"/>
              <a:ext cx="138112" cy="120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5400"/>
                  </a:moveTo>
                  <a:lnTo>
                    <a:pt x="16800" y="5400"/>
                  </a:lnTo>
                  <a:lnTo>
                    <a:pt x="16800" y="16200"/>
                  </a:lnTo>
                  <a:lnTo>
                    <a:pt x="4799" y="16200"/>
                  </a:lnTo>
                  <a:cubicBezTo>
                    <a:pt x="4799" y="16200"/>
                    <a:pt x="4799" y="5400"/>
                    <a:pt x="4799" y="5400"/>
                  </a:cubicBezTo>
                  <a:close/>
                  <a:moveTo>
                    <a:pt x="2399" y="21599"/>
                  </a:moveTo>
                  <a:lnTo>
                    <a:pt x="19200" y="21599"/>
                  </a:lnTo>
                  <a:cubicBezTo>
                    <a:pt x="20526" y="21599"/>
                    <a:pt x="21599" y="20392"/>
                    <a:pt x="21599" y="18900"/>
                  </a:cubicBezTo>
                  <a:lnTo>
                    <a:pt x="21599" y="2700"/>
                  </a:lnTo>
                  <a:cubicBezTo>
                    <a:pt x="21599" y="1207"/>
                    <a:pt x="20526" y="0"/>
                    <a:pt x="19200" y="0"/>
                  </a:cubicBezTo>
                  <a:lnTo>
                    <a:pt x="2399" y="0"/>
                  </a:lnTo>
                  <a:cubicBezTo>
                    <a:pt x="1073" y="0"/>
                    <a:pt x="0" y="1207"/>
                    <a:pt x="0" y="2700"/>
                  </a:cubicBezTo>
                  <a:lnTo>
                    <a:pt x="0" y="18900"/>
                  </a:lnTo>
                  <a:cubicBezTo>
                    <a:pt x="0" y="20392"/>
                    <a:pt x="1073" y="21599"/>
                    <a:pt x="2399" y="21599"/>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33" name="AutoShape 78"/>
            <p:cNvSpPr/>
            <p:nvPr/>
          </p:nvSpPr>
          <p:spPr bwMode="auto">
            <a:xfrm>
              <a:off x="9339263" y="1579563"/>
              <a:ext cx="457200" cy="485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34" name="AutoShape 79"/>
            <p:cNvSpPr/>
            <p:nvPr/>
          </p:nvSpPr>
          <p:spPr bwMode="auto">
            <a:xfrm>
              <a:off x="9399588" y="1639888"/>
              <a:ext cx="336550" cy="304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35" name="AutoShape 80"/>
            <p:cNvSpPr/>
            <p:nvPr/>
          </p:nvSpPr>
          <p:spPr bwMode="auto">
            <a:xfrm>
              <a:off x="9583738" y="1684338"/>
              <a:ext cx="90487" cy="920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36" name="AutoShape 81"/>
            <p:cNvSpPr/>
            <p:nvPr/>
          </p:nvSpPr>
          <p:spPr bwMode="auto">
            <a:xfrm>
              <a:off x="8347075" y="1579563"/>
              <a:ext cx="488950" cy="485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37" name="AutoShape 82"/>
            <p:cNvSpPr/>
            <p:nvPr/>
          </p:nvSpPr>
          <p:spPr bwMode="auto">
            <a:xfrm>
              <a:off x="8393113" y="1973263"/>
              <a:ext cx="46037" cy="476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38" name="AutoShape 83"/>
            <p:cNvSpPr/>
            <p:nvPr/>
          </p:nvSpPr>
          <p:spPr bwMode="auto">
            <a:xfrm>
              <a:off x="7370763" y="1655763"/>
              <a:ext cx="488950" cy="3175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39" name="AutoShape 84"/>
            <p:cNvSpPr/>
            <p:nvPr/>
          </p:nvSpPr>
          <p:spPr bwMode="auto">
            <a:xfrm>
              <a:off x="6394450" y="1579563"/>
              <a:ext cx="488950" cy="485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900"/>
                  </a:moveTo>
                  <a:cubicBezTo>
                    <a:pt x="20249" y="19643"/>
                    <a:pt x="19644" y="20249"/>
                    <a:pt x="18899" y="20249"/>
                  </a:cubicBezTo>
                  <a:lnTo>
                    <a:pt x="2699" y="20249"/>
                  </a:lnTo>
                  <a:cubicBezTo>
                    <a:pt x="1955" y="20249"/>
                    <a:pt x="1349" y="19643"/>
                    <a:pt x="1349" y="18900"/>
                  </a:cubicBezTo>
                  <a:lnTo>
                    <a:pt x="1349" y="5400"/>
                  </a:lnTo>
                  <a:cubicBezTo>
                    <a:pt x="1349" y="5027"/>
                    <a:pt x="1652" y="4725"/>
                    <a:pt x="2024" y="4725"/>
                  </a:cubicBezTo>
                  <a:lnTo>
                    <a:pt x="2699" y="4725"/>
                  </a:lnTo>
                  <a:lnTo>
                    <a:pt x="2699" y="18225"/>
                  </a:lnTo>
                  <a:cubicBezTo>
                    <a:pt x="2699" y="18598"/>
                    <a:pt x="3001" y="18900"/>
                    <a:pt x="3374" y="18900"/>
                  </a:cubicBezTo>
                  <a:cubicBezTo>
                    <a:pt x="3748" y="18900"/>
                    <a:pt x="4049" y="18598"/>
                    <a:pt x="4049" y="18225"/>
                  </a:cubicBezTo>
                  <a:lnTo>
                    <a:pt x="4049" y="2025"/>
                  </a:lnTo>
                  <a:cubicBezTo>
                    <a:pt x="4049" y="1652"/>
                    <a:pt x="4352" y="1350"/>
                    <a:pt x="4724" y="1350"/>
                  </a:cubicBezTo>
                  <a:lnTo>
                    <a:pt x="19575" y="1350"/>
                  </a:lnTo>
                  <a:cubicBezTo>
                    <a:pt x="19947" y="1350"/>
                    <a:pt x="20249" y="1652"/>
                    <a:pt x="20249" y="2025"/>
                  </a:cubicBezTo>
                  <a:cubicBezTo>
                    <a:pt x="20249" y="2025"/>
                    <a:pt x="20249" y="18900"/>
                    <a:pt x="20249" y="18900"/>
                  </a:cubicBezTo>
                  <a:close/>
                  <a:moveTo>
                    <a:pt x="19575" y="0"/>
                  </a:moveTo>
                  <a:lnTo>
                    <a:pt x="4724" y="0"/>
                  </a:lnTo>
                  <a:cubicBezTo>
                    <a:pt x="3606" y="0"/>
                    <a:pt x="2699" y="905"/>
                    <a:pt x="2699" y="2025"/>
                  </a:cubicBezTo>
                  <a:lnTo>
                    <a:pt x="2699" y="3375"/>
                  </a:lnTo>
                  <a:lnTo>
                    <a:pt x="2024" y="3375"/>
                  </a:lnTo>
                  <a:cubicBezTo>
                    <a:pt x="906" y="3375"/>
                    <a:pt x="0" y="4280"/>
                    <a:pt x="0" y="5400"/>
                  </a:cubicBezTo>
                  <a:lnTo>
                    <a:pt x="0" y="18900"/>
                  </a:lnTo>
                  <a:cubicBezTo>
                    <a:pt x="0" y="20391"/>
                    <a:pt x="1208" y="21599"/>
                    <a:pt x="2699" y="21599"/>
                  </a:cubicBezTo>
                  <a:lnTo>
                    <a:pt x="18899" y="21599"/>
                  </a:lnTo>
                  <a:cubicBezTo>
                    <a:pt x="20391" y="21599"/>
                    <a:pt x="21600" y="20391"/>
                    <a:pt x="21600" y="18900"/>
                  </a:cubicBezTo>
                  <a:lnTo>
                    <a:pt x="21600" y="2025"/>
                  </a:lnTo>
                  <a:cubicBezTo>
                    <a:pt x="21600" y="905"/>
                    <a:pt x="20693" y="0"/>
                    <a:pt x="19575" y="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40" name="AutoShape 85"/>
            <p:cNvSpPr/>
            <p:nvPr/>
          </p:nvSpPr>
          <p:spPr bwMode="auto">
            <a:xfrm>
              <a:off x="6684963" y="1760538"/>
              <a:ext cx="136525" cy="1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41" name="AutoShape 86"/>
            <p:cNvSpPr/>
            <p:nvPr/>
          </p:nvSpPr>
          <p:spPr bwMode="auto">
            <a:xfrm>
              <a:off x="6684963" y="1716088"/>
              <a:ext cx="136525" cy="1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42" name="AutoShape 87"/>
            <p:cNvSpPr/>
            <p:nvPr/>
          </p:nvSpPr>
          <p:spPr bwMode="auto">
            <a:xfrm>
              <a:off x="6684963" y="1668463"/>
              <a:ext cx="136525" cy="1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200" y="21599"/>
                  </a:moveTo>
                  <a:lnTo>
                    <a:pt x="20400" y="21599"/>
                  </a:lnTo>
                  <a:cubicBezTo>
                    <a:pt x="21062" y="21599"/>
                    <a:pt x="21600" y="16748"/>
                    <a:pt x="21600" y="10800"/>
                  </a:cubicBezTo>
                  <a:cubicBezTo>
                    <a:pt x="21600" y="4830"/>
                    <a:pt x="21062" y="0"/>
                    <a:pt x="20400" y="0"/>
                  </a:cubicBezTo>
                  <a:lnTo>
                    <a:pt x="1200" y="0"/>
                  </a:lnTo>
                  <a:cubicBezTo>
                    <a:pt x="537" y="0"/>
                    <a:pt x="0" y="4830"/>
                    <a:pt x="0" y="10800"/>
                  </a:cubicBezTo>
                  <a:cubicBezTo>
                    <a:pt x="0" y="16748"/>
                    <a:pt x="537" y="21599"/>
                    <a:pt x="1200" y="21599"/>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43" name="AutoShape 88"/>
            <p:cNvSpPr/>
            <p:nvPr/>
          </p:nvSpPr>
          <p:spPr bwMode="auto">
            <a:xfrm>
              <a:off x="6516688" y="1989138"/>
              <a:ext cx="136525" cy="1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44" name="AutoShape 89"/>
            <p:cNvSpPr/>
            <p:nvPr/>
          </p:nvSpPr>
          <p:spPr bwMode="auto">
            <a:xfrm>
              <a:off x="6516688" y="1944688"/>
              <a:ext cx="136525" cy="1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45" name="AutoShape 90"/>
            <p:cNvSpPr/>
            <p:nvPr/>
          </p:nvSpPr>
          <p:spPr bwMode="auto">
            <a:xfrm>
              <a:off x="6516688" y="1900238"/>
              <a:ext cx="136525" cy="12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46" name="AutoShape 91"/>
            <p:cNvSpPr/>
            <p:nvPr/>
          </p:nvSpPr>
          <p:spPr bwMode="auto">
            <a:xfrm>
              <a:off x="6684963" y="1989138"/>
              <a:ext cx="136525" cy="1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47" name="AutoShape 92"/>
            <p:cNvSpPr/>
            <p:nvPr/>
          </p:nvSpPr>
          <p:spPr bwMode="auto">
            <a:xfrm>
              <a:off x="6684963" y="1944688"/>
              <a:ext cx="136525" cy="1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48" name="AutoShape 93"/>
            <p:cNvSpPr/>
            <p:nvPr/>
          </p:nvSpPr>
          <p:spPr bwMode="auto">
            <a:xfrm>
              <a:off x="6684963" y="1900238"/>
              <a:ext cx="136525" cy="12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400" y="0"/>
                  </a:moveTo>
                  <a:lnTo>
                    <a:pt x="1200" y="0"/>
                  </a:lnTo>
                  <a:cubicBezTo>
                    <a:pt x="537" y="0"/>
                    <a:pt x="0" y="4851"/>
                    <a:pt x="0" y="10800"/>
                  </a:cubicBezTo>
                  <a:cubicBezTo>
                    <a:pt x="0" y="16790"/>
                    <a:pt x="537" y="21599"/>
                    <a:pt x="1200" y="21599"/>
                  </a:cubicBezTo>
                  <a:lnTo>
                    <a:pt x="20400" y="21599"/>
                  </a:lnTo>
                  <a:cubicBezTo>
                    <a:pt x="21062" y="21599"/>
                    <a:pt x="21600" y="16790"/>
                    <a:pt x="21600" y="10800"/>
                  </a:cubicBezTo>
                  <a:cubicBezTo>
                    <a:pt x="21600" y="4851"/>
                    <a:pt x="21062" y="0"/>
                    <a:pt x="20400" y="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49" name="AutoShape 94"/>
            <p:cNvSpPr/>
            <p:nvPr/>
          </p:nvSpPr>
          <p:spPr bwMode="auto">
            <a:xfrm>
              <a:off x="6516688" y="1808163"/>
              <a:ext cx="304800" cy="12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69"/>
                    <a:pt x="242" y="21599"/>
                    <a:pt x="540" y="21599"/>
                  </a:cubicBezTo>
                  <a:lnTo>
                    <a:pt x="21060" y="21599"/>
                  </a:lnTo>
                  <a:cubicBezTo>
                    <a:pt x="21357" y="21599"/>
                    <a:pt x="21600" y="16769"/>
                    <a:pt x="21600" y="10800"/>
                  </a:cubicBezTo>
                  <a:cubicBezTo>
                    <a:pt x="21600" y="4851"/>
                    <a:pt x="21357" y="0"/>
                    <a:pt x="21060" y="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50" name="AutoShape 95"/>
            <p:cNvSpPr/>
            <p:nvPr/>
          </p:nvSpPr>
          <p:spPr bwMode="auto">
            <a:xfrm>
              <a:off x="6516688" y="1852613"/>
              <a:ext cx="304800" cy="1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060" y="0"/>
                  </a:moveTo>
                  <a:lnTo>
                    <a:pt x="540" y="0"/>
                  </a:lnTo>
                  <a:cubicBezTo>
                    <a:pt x="242" y="0"/>
                    <a:pt x="0" y="4851"/>
                    <a:pt x="0" y="10800"/>
                  </a:cubicBezTo>
                  <a:cubicBezTo>
                    <a:pt x="0" y="16790"/>
                    <a:pt x="242" y="21599"/>
                    <a:pt x="540" y="21599"/>
                  </a:cubicBezTo>
                  <a:lnTo>
                    <a:pt x="21060" y="21599"/>
                  </a:lnTo>
                  <a:cubicBezTo>
                    <a:pt x="21357" y="21599"/>
                    <a:pt x="21600" y="16790"/>
                    <a:pt x="21600" y="10800"/>
                  </a:cubicBezTo>
                  <a:cubicBezTo>
                    <a:pt x="21600" y="4851"/>
                    <a:pt x="21357" y="0"/>
                    <a:pt x="21060" y="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51" name="AutoShape 96"/>
            <p:cNvSpPr/>
            <p:nvPr/>
          </p:nvSpPr>
          <p:spPr bwMode="auto">
            <a:xfrm>
              <a:off x="6516688" y="1639888"/>
              <a:ext cx="136525" cy="1365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4799" y="4792"/>
                  </a:moveTo>
                  <a:lnTo>
                    <a:pt x="16800" y="4792"/>
                  </a:lnTo>
                  <a:lnTo>
                    <a:pt x="16800" y="16797"/>
                  </a:lnTo>
                  <a:lnTo>
                    <a:pt x="4799" y="16797"/>
                  </a:lnTo>
                  <a:cubicBezTo>
                    <a:pt x="4799" y="16797"/>
                    <a:pt x="4799" y="4792"/>
                    <a:pt x="4799" y="4792"/>
                  </a:cubicBezTo>
                  <a:close/>
                  <a:moveTo>
                    <a:pt x="2399" y="21600"/>
                  </a:moveTo>
                  <a:lnTo>
                    <a:pt x="19199" y="21600"/>
                  </a:lnTo>
                  <a:cubicBezTo>
                    <a:pt x="20527" y="21600"/>
                    <a:pt x="21600" y="20523"/>
                    <a:pt x="21600" y="19198"/>
                  </a:cubicBezTo>
                  <a:lnTo>
                    <a:pt x="21600" y="2401"/>
                  </a:lnTo>
                  <a:cubicBezTo>
                    <a:pt x="21600" y="1076"/>
                    <a:pt x="20527" y="0"/>
                    <a:pt x="19199" y="0"/>
                  </a:cubicBezTo>
                  <a:lnTo>
                    <a:pt x="2399" y="0"/>
                  </a:lnTo>
                  <a:cubicBezTo>
                    <a:pt x="1072" y="0"/>
                    <a:pt x="0" y="1076"/>
                    <a:pt x="0" y="2401"/>
                  </a:cubicBezTo>
                  <a:lnTo>
                    <a:pt x="0" y="19198"/>
                  </a:lnTo>
                  <a:cubicBezTo>
                    <a:pt x="0" y="20523"/>
                    <a:pt x="1072" y="21600"/>
                    <a:pt x="2399" y="2160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52" name="AutoShape 97"/>
            <p:cNvSpPr/>
            <p:nvPr/>
          </p:nvSpPr>
          <p:spPr bwMode="auto">
            <a:xfrm>
              <a:off x="5430838" y="4513263"/>
              <a:ext cx="334962" cy="488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636" y="3374"/>
                  </a:moveTo>
                  <a:lnTo>
                    <a:pt x="1963" y="3375"/>
                  </a:lnTo>
                  <a:lnTo>
                    <a:pt x="1963" y="2025"/>
                  </a:lnTo>
                  <a:cubicBezTo>
                    <a:pt x="1963" y="1653"/>
                    <a:pt x="2402" y="1350"/>
                    <a:pt x="2945" y="1350"/>
                  </a:cubicBezTo>
                  <a:lnTo>
                    <a:pt x="18654" y="1349"/>
                  </a:lnTo>
                  <a:cubicBezTo>
                    <a:pt x="19195" y="1349"/>
                    <a:pt x="19636" y="1652"/>
                    <a:pt x="19636" y="2024"/>
                  </a:cubicBezTo>
                  <a:cubicBezTo>
                    <a:pt x="19636" y="2024"/>
                    <a:pt x="19636" y="3374"/>
                    <a:pt x="19636" y="3374"/>
                  </a:cubicBezTo>
                  <a:close/>
                  <a:moveTo>
                    <a:pt x="19636" y="17546"/>
                  </a:moveTo>
                  <a:lnTo>
                    <a:pt x="1963" y="17547"/>
                  </a:lnTo>
                  <a:lnTo>
                    <a:pt x="1963" y="4050"/>
                  </a:lnTo>
                  <a:lnTo>
                    <a:pt x="19636" y="4049"/>
                  </a:lnTo>
                  <a:cubicBezTo>
                    <a:pt x="19636" y="4049"/>
                    <a:pt x="19636" y="17546"/>
                    <a:pt x="19636" y="17546"/>
                  </a:cubicBezTo>
                  <a:close/>
                  <a:moveTo>
                    <a:pt x="19636" y="19574"/>
                  </a:moveTo>
                  <a:cubicBezTo>
                    <a:pt x="19636" y="19946"/>
                    <a:pt x="19195" y="20249"/>
                    <a:pt x="18654" y="20249"/>
                  </a:cubicBezTo>
                  <a:lnTo>
                    <a:pt x="2945" y="20250"/>
                  </a:lnTo>
                  <a:cubicBezTo>
                    <a:pt x="2402" y="20250"/>
                    <a:pt x="1963" y="19947"/>
                    <a:pt x="1963" y="19575"/>
                  </a:cubicBezTo>
                  <a:lnTo>
                    <a:pt x="1963" y="18222"/>
                  </a:lnTo>
                  <a:lnTo>
                    <a:pt x="19636" y="18221"/>
                  </a:lnTo>
                  <a:cubicBezTo>
                    <a:pt x="19636" y="18221"/>
                    <a:pt x="19636" y="19574"/>
                    <a:pt x="19636" y="19574"/>
                  </a:cubicBezTo>
                  <a:close/>
                  <a:moveTo>
                    <a:pt x="18654" y="0"/>
                  </a:moveTo>
                  <a:lnTo>
                    <a:pt x="2945" y="0"/>
                  </a:lnTo>
                  <a:cubicBezTo>
                    <a:pt x="1317" y="0"/>
                    <a:pt x="0" y="907"/>
                    <a:pt x="0" y="2025"/>
                  </a:cubicBezTo>
                  <a:lnTo>
                    <a:pt x="0" y="19575"/>
                  </a:lnTo>
                  <a:cubicBezTo>
                    <a:pt x="0" y="20693"/>
                    <a:pt x="1317" y="21600"/>
                    <a:pt x="2945" y="21600"/>
                  </a:cubicBezTo>
                  <a:lnTo>
                    <a:pt x="18654" y="21599"/>
                  </a:lnTo>
                  <a:cubicBezTo>
                    <a:pt x="20280" y="21599"/>
                    <a:pt x="21600" y="20693"/>
                    <a:pt x="21600" y="19574"/>
                  </a:cubicBezTo>
                  <a:lnTo>
                    <a:pt x="21600" y="2024"/>
                  </a:lnTo>
                  <a:cubicBezTo>
                    <a:pt x="21600" y="906"/>
                    <a:pt x="20280" y="0"/>
                    <a:pt x="18654" y="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53" name="AutoShape 98"/>
            <p:cNvSpPr/>
            <p:nvPr/>
          </p:nvSpPr>
          <p:spPr bwMode="auto">
            <a:xfrm>
              <a:off x="5567363" y="4560888"/>
              <a:ext cx="61912" cy="127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58"/>
                    <a:pt x="20387" y="21599"/>
                    <a:pt x="18899" y="21599"/>
                  </a:cubicBezTo>
                  <a:lnTo>
                    <a:pt x="2699" y="21599"/>
                  </a:lnTo>
                  <a:cubicBezTo>
                    <a:pt x="1202" y="21599"/>
                    <a:pt x="0" y="16758"/>
                    <a:pt x="0" y="10800"/>
                  </a:cubicBezTo>
                  <a:cubicBezTo>
                    <a:pt x="0" y="4841"/>
                    <a:pt x="1202" y="0"/>
                    <a:pt x="2699" y="0"/>
                  </a:cubicBezTo>
                  <a:lnTo>
                    <a:pt x="18899" y="0"/>
                  </a:lnTo>
                  <a:cubicBezTo>
                    <a:pt x="20387" y="0"/>
                    <a:pt x="21600" y="4841"/>
                    <a:pt x="21600" y="1080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54" name="AutoShape 99"/>
            <p:cNvSpPr/>
            <p:nvPr/>
          </p:nvSpPr>
          <p:spPr bwMode="auto">
            <a:xfrm>
              <a:off x="5583238" y="4941888"/>
              <a:ext cx="30162" cy="1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10800"/>
                  </a:moveTo>
                  <a:cubicBezTo>
                    <a:pt x="21600" y="16769"/>
                    <a:pt x="19174" y="21599"/>
                    <a:pt x="16199" y="21599"/>
                  </a:cubicBezTo>
                  <a:lnTo>
                    <a:pt x="5399" y="21599"/>
                  </a:lnTo>
                  <a:cubicBezTo>
                    <a:pt x="2404" y="21599"/>
                    <a:pt x="0" y="16769"/>
                    <a:pt x="0" y="10800"/>
                  </a:cubicBezTo>
                  <a:cubicBezTo>
                    <a:pt x="0" y="4830"/>
                    <a:pt x="2404" y="0"/>
                    <a:pt x="5399" y="0"/>
                  </a:cubicBezTo>
                  <a:lnTo>
                    <a:pt x="16199" y="0"/>
                  </a:lnTo>
                  <a:cubicBezTo>
                    <a:pt x="19174" y="0"/>
                    <a:pt x="21600" y="4830"/>
                    <a:pt x="21600" y="1080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55" name="AutoShape 100"/>
            <p:cNvSpPr/>
            <p:nvPr/>
          </p:nvSpPr>
          <p:spPr bwMode="auto">
            <a:xfrm>
              <a:off x="4408488" y="4513263"/>
              <a:ext cx="427037" cy="488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6750"/>
                  </a:moveTo>
                  <a:lnTo>
                    <a:pt x="1542" y="6750"/>
                  </a:lnTo>
                  <a:lnTo>
                    <a:pt x="1542" y="4725"/>
                  </a:lnTo>
                  <a:lnTo>
                    <a:pt x="20057" y="4725"/>
                  </a:lnTo>
                  <a:cubicBezTo>
                    <a:pt x="20057" y="4725"/>
                    <a:pt x="20057" y="6750"/>
                    <a:pt x="20057" y="6750"/>
                  </a:cubicBezTo>
                  <a:close/>
                  <a:moveTo>
                    <a:pt x="17485" y="10124"/>
                  </a:moveTo>
                  <a:lnTo>
                    <a:pt x="4113" y="10124"/>
                  </a:lnTo>
                  <a:lnTo>
                    <a:pt x="3857" y="8100"/>
                  </a:lnTo>
                  <a:lnTo>
                    <a:pt x="17742" y="8100"/>
                  </a:lnTo>
                  <a:cubicBezTo>
                    <a:pt x="17742" y="8100"/>
                    <a:pt x="17485" y="10124"/>
                    <a:pt x="17485" y="10124"/>
                  </a:cubicBezTo>
                  <a:close/>
                  <a:moveTo>
                    <a:pt x="16542" y="17549"/>
                  </a:moveTo>
                  <a:lnTo>
                    <a:pt x="5057" y="17549"/>
                  </a:lnTo>
                  <a:lnTo>
                    <a:pt x="4199" y="10800"/>
                  </a:lnTo>
                  <a:lnTo>
                    <a:pt x="17399" y="10800"/>
                  </a:lnTo>
                  <a:cubicBezTo>
                    <a:pt x="17399" y="10800"/>
                    <a:pt x="16542" y="17549"/>
                    <a:pt x="16542" y="17549"/>
                  </a:cubicBezTo>
                  <a:close/>
                  <a:moveTo>
                    <a:pt x="5400" y="20249"/>
                  </a:moveTo>
                  <a:lnTo>
                    <a:pt x="5142" y="18225"/>
                  </a:lnTo>
                  <a:lnTo>
                    <a:pt x="16456" y="18225"/>
                  </a:lnTo>
                  <a:lnTo>
                    <a:pt x="16200" y="20249"/>
                  </a:lnTo>
                  <a:cubicBezTo>
                    <a:pt x="16200" y="20249"/>
                    <a:pt x="5400" y="20249"/>
                    <a:pt x="5400" y="20249"/>
                  </a:cubicBezTo>
                  <a:close/>
                  <a:moveTo>
                    <a:pt x="3857" y="1350"/>
                  </a:moveTo>
                  <a:lnTo>
                    <a:pt x="17742" y="1350"/>
                  </a:lnTo>
                  <a:lnTo>
                    <a:pt x="18514" y="3375"/>
                  </a:lnTo>
                  <a:lnTo>
                    <a:pt x="3085" y="3375"/>
                  </a:lnTo>
                  <a:cubicBezTo>
                    <a:pt x="3085" y="3375"/>
                    <a:pt x="3857" y="1350"/>
                    <a:pt x="3857" y="1350"/>
                  </a:cubicBezTo>
                  <a:close/>
                  <a:moveTo>
                    <a:pt x="20143" y="3389"/>
                  </a:moveTo>
                  <a:lnTo>
                    <a:pt x="19205" y="922"/>
                  </a:lnTo>
                  <a:cubicBezTo>
                    <a:pt x="18996" y="371"/>
                    <a:pt x="18407" y="0"/>
                    <a:pt x="17742" y="0"/>
                  </a:cubicBezTo>
                  <a:lnTo>
                    <a:pt x="3857" y="0"/>
                  </a:lnTo>
                  <a:cubicBezTo>
                    <a:pt x="3192" y="0"/>
                    <a:pt x="2603" y="371"/>
                    <a:pt x="2393" y="922"/>
                  </a:cubicBezTo>
                  <a:lnTo>
                    <a:pt x="1448" y="3391"/>
                  </a:lnTo>
                  <a:cubicBezTo>
                    <a:pt x="643" y="3436"/>
                    <a:pt x="0" y="4008"/>
                    <a:pt x="0" y="4725"/>
                  </a:cubicBezTo>
                  <a:lnTo>
                    <a:pt x="0" y="6750"/>
                  </a:lnTo>
                  <a:cubicBezTo>
                    <a:pt x="0" y="7495"/>
                    <a:pt x="690" y="8100"/>
                    <a:pt x="1542" y="8100"/>
                  </a:cubicBezTo>
                  <a:lnTo>
                    <a:pt x="2340" y="8100"/>
                  </a:lnTo>
                  <a:cubicBezTo>
                    <a:pt x="2340" y="8150"/>
                    <a:pt x="2317" y="8198"/>
                    <a:pt x="2323" y="8249"/>
                  </a:cubicBezTo>
                  <a:lnTo>
                    <a:pt x="3866" y="20398"/>
                  </a:lnTo>
                  <a:cubicBezTo>
                    <a:pt x="3953" y="21082"/>
                    <a:pt x="4614" y="21599"/>
                    <a:pt x="5400" y="21599"/>
                  </a:cubicBezTo>
                  <a:lnTo>
                    <a:pt x="16200" y="21599"/>
                  </a:lnTo>
                  <a:cubicBezTo>
                    <a:pt x="16986" y="21599"/>
                    <a:pt x="17646" y="21082"/>
                    <a:pt x="17732" y="20398"/>
                  </a:cubicBezTo>
                  <a:lnTo>
                    <a:pt x="19275" y="8249"/>
                  </a:lnTo>
                  <a:cubicBezTo>
                    <a:pt x="19282" y="8198"/>
                    <a:pt x="19258" y="8150"/>
                    <a:pt x="19258" y="8100"/>
                  </a:cubicBezTo>
                  <a:lnTo>
                    <a:pt x="20057" y="8100"/>
                  </a:lnTo>
                  <a:cubicBezTo>
                    <a:pt x="20908" y="8100"/>
                    <a:pt x="21600" y="7495"/>
                    <a:pt x="21600" y="6750"/>
                  </a:cubicBezTo>
                  <a:lnTo>
                    <a:pt x="21600" y="4725"/>
                  </a:lnTo>
                  <a:cubicBezTo>
                    <a:pt x="21600" y="4006"/>
                    <a:pt x="20952" y="3431"/>
                    <a:pt x="20143" y="3389"/>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56" name="AutoShape 101"/>
            <p:cNvSpPr/>
            <p:nvPr/>
          </p:nvSpPr>
          <p:spPr bwMode="auto">
            <a:xfrm>
              <a:off x="3402013" y="4545013"/>
              <a:ext cx="487362" cy="4254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514"/>
                  </a:moveTo>
                  <a:cubicBezTo>
                    <a:pt x="20249" y="19365"/>
                    <a:pt x="19644" y="20057"/>
                    <a:pt x="18899" y="20057"/>
                  </a:cubicBezTo>
                  <a:lnTo>
                    <a:pt x="2699" y="20057"/>
                  </a:lnTo>
                  <a:cubicBezTo>
                    <a:pt x="1955" y="20057"/>
                    <a:pt x="1349" y="19365"/>
                    <a:pt x="1349" y="18514"/>
                  </a:cubicBezTo>
                  <a:lnTo>
                    <a:pt x="1349" y="13114"/>
                  </a:lnTo>
                  <a:lnTo>
                    <a:pt x="4050" y="1542"/>
                  </a:lnTo>
                  <a:lnTo>
                    <a:pt x="17549" y="1542"/>
                  </a:lnTo>
                  <a:lnTo>
                    <a:pt x="20249" y="13114"/>
                  </a:lnTo>
                  <a:cubicBezTo>
                    <a:pt x="20249" y="13114"/>
                    <a:pt x="20249" y="18514"/>
                    <a:pt x="20249" y="18514"/>
                  </a:cubicBezTo>
                  <a:close/>
                  <a:moveTo>
                    <a:pt x="21548" y="12693"/>
                  </a:moveTo>
                  <a:lnTo>
                    <a:pt x="18847" y="1117"/>
                  </a:lnTo>
                  <a:cubicBezTo>
                    <a:pt x="18683" y="460"/>
                    <a:pt x="18150" y="0"/>
                    <a:pt x="17549" y="0"/>
                  </a:cubicBezTo>
                  <a:lnTo>
                    <a:pt x="10800" y="0"/>
                  </a:lnTo>
                  <a:lnTo>
                    <a:pt x="4049" y="0"/>
                  </a:lnTo>
                  <a:cubicBezTo>
                    <a:pt x="3449" y="0"/>
                    <a:pt x="2916" y="460"/>
                    <a:pt x="2752" y="1117"/>
                  </a:cubicBezTo>
                  <a:lnTo>
                    <a:pt x="51" y="12693"/>
                  </a:lnTo>
                  <a:cubicBezTo>
                    <a:pt x="17" y="12835"/>
                    <a:pt x="0" y="12976"/>
                    <a:pt x="0" y="13114"/>
                  </a:cubicBezTo>
                  <a:lnTo>
                    <a:pt x="0" y="18514"/>
                  </a:lnTo>
                  <a:cubicBezTo>
                    <a:pt x="0" y="20218"/>
                    <a:pt x="1208" y="21600"/>
                    <a:pt x="2699" y="21600"/>
                  </a:cubicBezTo>
                  <a:lnTo>
                    <a:pt x="18899" y="21600"/>
                  </a:lnTo>
                  <a:cubicBezTo>
                    <a:pt x="20391" y="21600"/>
                    <a:pt x="21600" y="20218"/>
                    <a:pt x="21600" y="18514"/>
                  </a:cubicBezTo>
                  <a:lnTo>
                    <a:pt x="21600" y="13114"/>
                  </a:lnTo>
                  <a:cubicBezTo>
                    <a:pt x="21600" y="12976"/>
                    <a:pt x="21582" y="12835"/>
                    <a:pt x="21548" y="12693"/>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57" name="AutoShape 102"/>
            <p:cNvSpPr/>
            <p:nvPr/>
          </p:nvSpPr>
          <p:spPr bwMode="auto">
            <a:xfrm>
              <a:off x="3462338" y="4605338"/>
              <a:ext cx="373062" cy="273050"/>
            </a:xfrm>
            <a:custGeom>
              <a:avLst/>
              <a:gdLst>
                <a:gd name="T0" fmla="+- 0 10799 40"/>
                <a:gd name="T1" fmla="*/ T0 w 21519"/>
                <a:gd name="T2" fmla="*/ 10800 h 21600"/>
                <a:gd name="T3" fmla="+- 0 10799 40"/>
                <a:gd name="T4" fmla="*/ T3 w 21519"/>
                <a:gd name="T5" fmla="*/ 10800 h 21600"/>
                <a:gd name="T6" fmla="+- 0 10799 40"/>
                <a:gd name="T7" fmla="*/ T6 w 21519"/>
                <a:gd name="T8" fmla="*/ 10800 h 21600"/>
                <a:gd name="T9" fmla="+- 0 10799 40"/>
                <a:gd name="T10" fmla="*/ T9 w 21519"/>
                <a:gd name="T11" fmla="*/ 10800 h 21600"/>
              </a:gdLst>
              <a:ahLst/>
              <a:cxnLst>
                <a:cxn ang="0">
                  <a:pos x="T1" y="T2"/>
                </a:cxn>
                <a:cxn ang="0">
                  <a:pos x="T4" y="T5"/>
                </a:cxn>
                <a:cxn ang="0">
                  <a:pos x="T7" y="T8"/>
                </a:cxn>
                <a:cxn ang="0">
                  <a:pos x="T10" y="T11"/>
                </a:cxn>
              </a:cxnLst>
              <a:rect l="0" t="0" r="r" b="b"/>
              <a:pathLst>
                <a:path w="21519" h="21600">
                  <a:moveTo>
                    <a:pt x="18070" y="14399"/>
                  </a:moveTo>
                  <a:lnTo>
                    <a:pt x="16603" y="14399"/>
                  </a:lnTo>
                  <a:cubicBezTo>
                    <a:pt x="15931" y="14399"/>
                    <a:pt x="15325" y="14907"/>
                    <a:pt x="15024" y="15725"/>
                  </a:cubicBezTo>
                  <a:lnTo>
                    <a:pt x="13746" y="19199"/>
                  </a:lnTo>
                  <a:lnTo>
                    <a:pt x="7773" y="19199"/>
                  </a:lnTo>
                  <a:lnTo>
                    <a:pt x="6495" y="15725"/>
                  </a:lnTo>
                  <a:cubicBezTo>
                    <a:pt x="6194" y="14907"/>
                    <a:pt x="5588" y="14399"/>
                    <a:pt x="4916" y="14399"/>
                  </a:cubicBezTo>
                  <a:lnTo>
                    <a:pt x="3449" y="14399"/>
                  </a:lnTo>
                  <a:lnTo>
                    <a:pt x="1343" y="14399"/>
                  </a:lnTo>
                  <a:lnTo>
                    <a:pt x="3924" y="1200"/>
                  </a:lnTo>
                  <a:lnTo>
                    <a:pt x="17595" y="1200"/>
                  </a:lnTo>
                  <a:lnTo>
                    <a:pt x="20176" y="14399"/>
                  </a:lnTo>
                  <a:cubicBezTo>
                    <a:pt x="20176" y="14399"/>
                    <a:pt x="18070" y="14399"/>
                    <a:pt x="18070" y="14399"/>
                  </a:cubicBezTo>
                  <a:close/>
                  <a:moveTo>
                    <a:pt x="17595" y="0"/>
                  </a:moveTo>
                  <a:lnTo>
                    <a:pt x="3924" y="0"/>
                  </a:lnTo>
                  <a:cubicBezTo>
                    <a:pt x="3524" y="0"/>
                    <a:pt x="3174" y="366"/>
                    <a:pt x="3071" y="891"/>
                  </a:cubicBezTo>
                  <a:lnTo>
                    <a:pt x="28" y="15291"/>
                  </a:lnTo>
                  <a:cubicBezTo>
                    <a:pt x="-40" y="15651"/>
                    <a:pt x="16" y="16035"/>
                    <a:pt x="183" y="16330"/>
                  </a:cubicBezTo>
                  <a:cubicBezTo>
                    <a:pt x="350" y="16625"/>
                    <a:pt x="609" y="16799"/>
                    <a:pt x="883" y="16799"/>
                  </a:cubicBezTo>
                  <a:lnTo>
                    <a:pt x="3449" y="16799"/>
                  </a:lnTo>
                  <a:lnTo>
                    <a:pt x="4456" y="16799"/>
                  </a:lnTo>
                  <a:lnTo>
                    <a:pt x="4916" y="16799"/>
                  </a:lnTo>
                  <a:lnTo>
                    <a:pt x="6194" y="20274"/>
                  </a:lnTo>
                  <a:cubicBezTo>
                    <a:pt x="6493" y="21086"/>
                    <a:pt x="7104" y="21599"/>
                    <a:pt x="7773" y="21599"/>
                  </a:cubicBezTo>
                  <a:lnTo>
                    <a:pt x="13746" y="21599"/>
                  </a:lnTo>
                  <a:cubicBezTo>
                    <a:pt x="14415" y="21599"/>
                    <a:pt x="15026" y="21086"/>
                    <a:pt x="15325" y="20274"/>
                  </a:cubicBezTo>
                  <a:lnTo>
                    <a:pt x="16603" y="16799"/>
                  </a:lnTo>
                  <a:lnTo>
                    <a:pt x="17063" y="16799"/>
                  </a:lnTo>
                  <a:lnTo>
                    <a:pt x="18070" y="16799"/>
                  </a:lnTo>
                  <a:lnTo>
                    <a:pt x="20636" y="16799"/>
                  </a:lnTo>
                  <a:cubicBezTo>
                    <a:pt x="20910" y="16799"/>
                    <a:pt x="21169" y="16625"/>
                    <a:pt x="21336" y="16330"/>
                  </a:cubicBezTo>
                  <a:cubicBezTo>
                    <a:pt x="21503" y="16035"/>
                    <a:pt x="21560" y="15651"/>
                    <a:pt x="21490" y="15291"/>
                  </a:cubicBezTo>
                  <a:lnTo>
                    <a:pt x="18448" y="891"/>
                  </a:lnTo>
                  <a:cubicBezTo>
                    <a:pt x="18345" y="366"/>
                    <a:pt x="17995" y="0"/>
                    <a:pt x="17595" y="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58" name="AutoShape 103"/>
            <p:cNvSpPr/>
            <p:nvPr/>
          </p:nvSpPr>
          <p:spPr bwMode="auto">
            <a:xfrm>
              <a:off x="2501900" y="4621213"/>
              <a:ext cx="174625" cy="1143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60" y="0"/>
                  </a:moveTo>
                  <a:cubicBezTo>
                    <a:pt x="9461" y="0"/>
                    <a:pt x="0" y="9233"/>
                    <a:pt x="0" y="20160"/>
                  </a:cubicBezTo>
                  <a:cubicBezTo>
                    <a:pt x="0" y="20954"/>
                    <a:pt x="420" y="21600"/>
                    <a:pt x="939" y="21600"/>
                  </a:cubicBezTo>
                  <a:cubicBezTo>
                    <a:pt x="1457" y="21600"/>
                    <a:pt x="1878" y="20954"/>
                    <a:pt x="1878" y="20160"/>
                  </a:cubicBezTo>
                  <a:cubicBezTo>
                    <a:pt x="1878" y="10956"/>
                    <a:pt x="10655" y="2880"/>
                    <a:pt x="20660" y="2880"/>
                  </a:cubicBezTo>
                  <a:cubicBezTo>
                    <a:pt x="21179" y="2880"/>
                    <a:pt x="21600" y="2234"/>
                    <a:pt x="21600" y="1440"/>
                  </a:cubicBezTo>
                  <a:cubicBezTo>
                    <a:pt x="21600" y="645"/>
                    <a:pt x="21179" y="0"/>
                    <a:pt x="20660" y="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59" name="AutoShape 104"/>
            <p:cNvSpPr/>
            <p:nvPr/>
          </p:nvSpPr>
          <p:spPr bwMode="auto">
            <a:xfrm>
              <a:off x="2424113" y="4545013"/>
              <a:ext cx="488950" cy="4254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6971"/>
                  </a:moveTo>
                  <a:cubicBezTo>
                    <a:pt x="10181" y="16971"/>
                    <a:pt x="9546" y="16918"/>
                    <a:pt x="8912" y="16811"/>
                  </a:cubicBezTo>
                  <a:cubicBezTo>
                    <a:pt x="8847" y="16800"/>
                    <a:pt x="8781" y="16794"/>
                    <a:pt x="8716" y="16794"/>
                  </a:cubicBezTo>
                  <a:cubicBezTo>
                    <a:pt x="8315" y="16794"/>
                    <a:pt x="7931" y="16999"/>
                    <a:pt x="7673" y="17359"/>
                  </a:cubicBezTo>
                  <a:cubicBezTo>
                    <a:pt x="7384" y="17761"/>
                    <a:pt x="6563" y="18657"/>
                    <a:pt x="5591" y="19318"/>
                  </a:cubicBezTo>
                  <a:cubicBezTo>
                    <a:pt x="5854" y="18628"/>
                    <a:pt x="6060" y="17853"/>
                    <a:pt x="6074" y="17056"/>
                  </a:cubicBezTo>
                  <a:cubicBezTo>
                    <a:pt x="6078" y="17006"/>
                    <a:pt x="6080" y="16956"/>
                    <a:pt x="6080" y="16914"/>
                  </a:cubicBezTo>
                  <a:cubicBezTo>
                    <a:pt x="6080" y="16334"/>
                    <a:pt x="5796" y="15803"/>
                    <a:pt x="5344" y="15540"/>
                  </a:cubicBezTo>
                  <a:cubicBezTo>
                    <a:pt x="2843" y="14080"/>
                    <a:pt x="1349" y="11731"/>
                    <a:pt x="1349" y="9257"/>
                  </a:cubicBezTo>
                  <a:cubicBezTo>
                    <a:pt x="1349" y="5003"/>
                    <a:pt x="5588" y="1542"/>
                    <a:pt x="10800" y="1542"/>
                  </a:cubicBezTo>
                  <a:cubicBezTo>
                    <a:pt x="16011" y="1542"/>
                    <a:pt x="20249" y="5003"/>
                    <a:pt x="20249" y="9257"/>
                  </a:cubicBezTo>
                  <a:cubicBezTo>
                    <a:pt x="20249" y="13510"/>
                    <a:pt x="16011" y="16971"/>
                    <a:pt x="10800" y="16971"/>
                  </a:cubicBezTo>
                  <a:moveTo>
                    <a:pt x="10800" y="0"/>
                  </a:moveTo>
                  <a:cubicBezTo>
                    <a:pt x="4835" y="0"/>
                    <a:pt x="0" y="4144"/>
                    <a:pt x="0" y="9257"/>
                  </a:cubicBezTo>
                  <a:cubicBezTo>
                    <a:pt x="0" y="12440"/>
                    <a:pt x="1875" y="15248"/>
                    <a:pt x="4730" y="16914"/>
                  </a:cubicBezTo>
                  <a:cubicBezTo>
                    <a:pt x="4730" y="16935"/>
                    <a:pt x="4724" y="16949"/>
                    <a:pt x="4724" y="16971"/>
                  </a:cubicBezTo>
                  <a:cubicBezTo>
                    <a:pt x="4724" y="18354"/>
                    <a:pt x="3821" y="19843"/>
                    <a:pt x="3423" y="20625"/>
                  </a:cubicBezTo>
                  <a:lnTo>
                    <a:pt x="3425" y="20625"/>
                  </a:lnTo>
                  <a:cubicBezTo>
                    <a:pt x="3393" y="20709"/>
                    <a:pt x="3374" y="20802"/>
                    <a:pt x="3374" y="20900"/>
                  </a:cubicBezTo>
                  <a:cubicBezTo>
                    <a:pt x="3374" y="21287"/>
                    <a:pt x="3648" y="21600"/>
                    <a:pt x="3986" y="21600"/>
                  </a:cubicBezTo>
                  <a:cubicBezTo>
                    <a:pt x="4049" y="21600"/>
                    <a:pt x="4161" y="21580"/>
                    <a:pt x="4158" y="21590"/>
                  </a:cubicBezTo>
                  <a:cubicBezTo>
                    <a:pt x="6268" y="21195"/>
                    <a:pt x="8255" y="18979"/>
                    <a:pt x="8716" y="18338"/>
                  </a:cubicBezTo>
                  <a:cubicBezTo>
                    <a:pt x="9391" y="18451"/>
                    <a:pt x="10086" y="18514"/>
                    <a:pt x="10800" y="18514"/>
                  </a:cubicBezTo>
                  <a:cubicBezTo>
                    <a:pt x="16764" y="18514"/>
                    <a:pt x="21600" y="14369"/>
                    <a:pt x="21600" y="9257"/>
                  </a:cubicBezTo>
                  <a:cubicBezTo>
                    <a:pt x="21600" y="4144"/>
                    <a:pt x="16764" y="0"/>
                    <a:pt x="10800" y="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60" name="AutoShape 105"/>
            <p:cNvSpPr/>
            <p:nvPr/>
          </p:nvSpPr>
          <p:spPr bwMode="auto">
            <a:xfrm>
              <a:off x="1447800" y="4605338"/>
              <a:ext cx="487363" cy="304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9438"/>
                  </a:moveTo>
                  <a:cubicBezTo>
                    <a:pt x="7005" y="19438"/>
                    <a:pt x="3289" y="15988"/>
                    <a:pt x="1437" y="10797"/>
                  </a:cubicBezTo>
                  <a:cubicBezTo>
                    <a:pt x="3298" y="5598"/>
                    <a:pt x="7009" y="2161"/>
                    <a:pt x="10800" y="2161"/>
                  </a:cubicBezTo>
                  <a:cubicBezTo>
                    <a:pt x="14595" y="2161"/>
                    <a:pt x="18310" y="5611"/>
                    <a:pt x="20162" y="10802"/>
                  </a:cubicBezTo>
                  <a:cubicBezTo>
                    <a:pt x="18301" y="16000"/>
                    <a:pt x="14590" y="19438"/>
                    <a:pt x="10800" y="19438"/>
                  </a:cubicBezTo>
                  <a:moveTo>
                    <a:pt x="21576" y="10561"/>
                  </a:moveTo>
                  <a:cubicBezTo>
                    <a:pt x="21569" y="10516"/>
                    <a:pt x="21573" y="10467"/>
                    <a:pt x="21562" y="10423"/>
                  </a:cubicBezTo>
                  <a:cubicBezTo>
                    <a:pt x="21558" y="10406"/>
                    <a:pt x="21548" y="10395"/>
                    <a:pt x="21544" y="10378"/>
                  </a:cubicBezTo>
                  <a:cubicBezTo>
                    <a:pt x="21537" y="10352"/>
                    <a:pt x="21539" y="10322"/>
                    <a:pt x="21530" y="10297"/>
                  </a:cubicBezTo>
                  <a:cubicBezTo>
                    <a:pt x="19569" y="4298"/>
                    <a:pt x="15302" y="0"/>
                    <a:pt x="10800" y="0"/>
                  </a:cubicBezTo>
                  <a:cubicBezTo>
                    <a:pt x="6297" y="0"/>
                    <a:pt x="2030" y="4290"/>
                    <a:pt x="69" y="10290"/>
                  </a:cubicBezTo>
                  <a:cubicBezTo>
                    <a:pt x="61" y="10316"/>
                    <a:pt x="62" y="10344"/>
                    <a:pt x="55" y="10370"/>
                  </a:cubicBezTo>
                  <a:cubicBezTo>
                    <a:pt x="51" y="10387"/>
                    <a:pt x="41" y="10398"/>
                    <a:pt x="37" y="10415"/>
                  </a:cubicBezTo>
                  <a:cubicBezTo>
                    <a:pt x="26" y="10459"/>
                    <a:pt x="30" y="10508"/>
                    <a:pt x="24" y="10554"/>
                  </a:cubicBezTo>
                  <a:cubicBezTo>
                    <a:pt x="12" y="10635"/>
                    <a:pt x="0" y="10714"/>
                    <a:pt x="0" y="10796"/>
                  </a:cubicBezTo>
                  <a:cubicBezTo>
                    <a:pt x="0" y="10878"/>
                    <a:pt x="12" y="10955"/>
                    <a:pt x="24" y="11038"/>
                  </a:cubicBezTo>
                  <a:cubicBezTo>
                    <a:pt x="30" y="11083"/>
                    <a:pt x="26" y="11131"/>
                    <a:pt x="37" y="11175"/>
                  </a:cubicBezTo>
                  <a:cubicBezTo>
                    <a:pt x="41" y="11193"/>
                    <a:pt x="51" y="11204"/>
                    <a:pt x="55" y="11220"/>
                  </a:cubicBezTo>
                  <a:cubicBezTo>
                    <a:pt x="62" y="11247"/>
                    <a:pt x="61" y="11276"/>
                    <a:pt x="69" y="11302"/>
                  </a:cubicBezTo>
                  <a:cubicBezTo>
                    <a:pt x="2030" y="17300"/>
                    <a:pt x="6297" y="21599"/>
                    <a:pt x="10800" y="21599"/>
                  </a:cubicBezTo>
                  <a:cubicBezTo>
                    <a:pt x="15302" y="21599"/>
                    <a:pt x="19569" y="17308"/>
                    <a:pt x="21530" y="11309"/>
                  </a:cubicBezTo>
                  <a:cubicBezTo>
                    <a:pt x="21539" y="11283"/>
                    <a:pt x="21537" y="11255"/>
                    <a:pt x="21544" y="11228"/>
                  </a:cubicBezTo>
                  <a:cubicBezTo>
                    <a:pt x="21548" y="11212"/>
                    <a:pt x="21558" y="11201"/>
                    <a:pt x="21562" y="11183"/>
                  </a:cubicBezTo>
                  <a:cubicBezTo>
                    <a:pt x="21573" y="11139"/>
                    <a:pt x="21569" y="11089"/>
                    <a:pt x="21576" y="11044"/>
                  </a:cubicBezTo>
                  <a:cubicBezTo>
                    <a:pt x="21587" y="10963"/>
                    <a:pt x="21599" y="10885"/>
                    <a:pt x="21599" y="10803"/>
                  </a:cubicBezTo>
                  <a:cubicBezTo>
                    <a:pt x="21599" y="10721"/>
                    <a:pt x="21587" y="10642"/>
                    <a:pt x="21576" y="10561"/>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61" name="AutoShape 106"/>
            <p:cNvSpPr/>
            <p:nvPr/>
          </p:nvSpPr>
          <p:spPr bwMode="auto">
            <a:xfrm>
              <a:off x="1631950" y="4697413"/>
              <a:ext cx="68263" cy="666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2" y="0"/>
                  </a:moveTo>
                  <a:cubicBezTo>
                    <a:pt x="19193" y="0"/>
                    <a:pt x="19183" y="4"/>
                    <a:pt x="19174" y="4"/>
                  </a:cubicBezTo>
                  <a:cubicBezTo>
                    <a:pt x="8585" y="23"/>
                    <a:pt x="0" y="8607"/>
                    <a:pt x="0" y="19198"/>
                  </a:cubicBezTo>
                  <a:cubicBezTo>
                    <a:pt x="0" y="20523"/>
                    <a:pt x="1076" y="21600"/>
                    <a:pt x="2402" y="21600"/>
                  </a:cubicBezTo>
                  <a:cubicBezTo>
                    <a:pt x="3722" y="21600"/>
                    <a:pt x="4799" y="20523"/>
                    <a:pt x="4799" y="19198"/>
                  </a:cubicBezTo>
                  <a:cubicBezTo>
                    <a:pt x="4799" y="11262"/>
                    <a:pt x="11262" y="4803"/>
                    <a:pt x="19202" y="4803"/>
                  </a:cubicBezTo>
                  <a:lnTo>
                    <a:pt x="19202" y="4798"/>
                  </a:lnTo>
                  <a:cubicBezTo>
                    <a:pt x="20523" y="4798"/>
                    <a:pt x="21599" y="3721"/>
                    <a:pt x="21599" y="2401"/>
                  </a:cubicBezTo>
                  <a:cubicBezTo>
                    <a:pt x="21599" y="1076"/>
                    <a:pt x="20523" y="0"/>
                    <a:pt x="19202" y="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62" name="AutoShape 107"/>
            <p:cNvSpPr/>
            <p:nvPr/>
          </p:nvSpPr>
          <p:spPr bwMode="auto">
            <a:xfrm>
              <a:off x="1585913" y="4649788"/>
              <a:ext cx="212725" cy="2159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057"/>
                  </a:moveTo>
                  <a:cubicBezTo>
                    <a:pt x="5694" y="20057"/>
                    <a:pt x="1542" y="15905"/>
                    <a:pt x="1542" y="10800"/>
                  </a:cubicBezTo>
                  <a:cubicBezTo>
                    <a:pt x="1542" y="5694"/>
                    <a:pt x="5694" y="1542"/>
                    <a:pt x="10800" y="1542"/>
                  </a:cubicBezTo>
                  <a:cubicBezTo>
                    <a:pt x="15905" y="1542"/>
                    <a:pt x="20057" y="5694"/>
                    <a:pt x="20057" y="10800"/>
                  </a:cubicBezTo>
                  <a:cubicBezTo>
                    <a:pt x="20057" y="15905"/>
                    <a:pt x="15905" y="20057"/>
                    <a:pt x="10800" y="20057"/>
                  </a:cubicBezTo>
                  <a:moveTo>
                    <a:pt x="10800" y="0"/>
                  </a:moveTo>
                  <a:cubicBezTo>
                    <a:pt x="4834" y="0"/>
                    <a:pt x="0" y="4834"/>
                    <a:pt x="0" y="10800"/>
                  </a:cubicBezTo>
                  <a:cubicBezTo>
                    <a:pt x="0" y="16765"/>
                    <a:pt x="4834" y="21600"/>
                    <a:pt x="10800" y="21600"/>
                  </a:cubicBezTo>
                  <a:cubicBezTo>
                    <a:pt x="16765" y="21600"/>
                    <a:pt x="21599" y="16765"/>
                    <a:pt x="21599" y="10800"/>
                  </a:cubicBezTo>
                  <a:cubicBezTo>
                    <a:pt x="21599" y="4834"/>
                    <a:pt x="16765" y="0"/>
                    <a:pt x="10800" y="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63" name="AutoShape 108"/>
            <p:cNvSpPr/>
            <p:nvPr/>
          </p:nvSpPr>
          <p:spPr bwMode="auto">
            <a:xfrm>
              <a:off x="623888" y="4605338"/>
              <a:ext cx="184150" cy="1841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
                  </a:moveTo>
                  <a:cubicBezTo>
                    <a:pt x="15764" y="1800"/>
                    <a:pt x="19800" y="5835"/>
                    <a:pt x="19800" y="10800"/>
                  </a:cubicBezTo>
                  <a:cubicBezTo>
                    <a:pt x="19800" y="15764"/>
                    <a:pt x="15764" y="19800"/>
                    <a:pt x="10800" y="19800"/>
                  </a:cubicBezTo>
                  <a:cubicBezTo>
                    <a:pt x="5835" y="19800"/>
                    <a:pt x="1800" y="15764"/>
                    <a:pt x="1800" y="10800"/>
                  </a:cubicBezTo>
                  <a:cubicBezTo>
                    <a:pt x="1800" y="5835"/>
                    <a:pt x="5835" y="1800"/>
                    <a:pt x="10800" y="1800"/>
                  </a:cubicBezTo>
                  <a:moveTo>
                    <a:pt x="10800" y="21599"/>
                  </a:moveTo>
                  <a:cubicBezTo>
                    <a:pt x="16756" y="21599"/>
                    <a:pt x="21600" y="16756"/>
                    <a:pt x="21600" y="10800"/>
                  </a:cubicBezTo>
                  <a:cubicBezTo>
                    <a:pt x="21600" y="4843"/>
                    <a:pt x="16756" y="0"/>
                    <a:pt x="10800" y="0"/>
                  </a:cubicBezTo>
                  <a:cubicBezTo>
                    <a:pt x="4843" y="0"/>
                    <a:pt x="0" y="4843"/>
                    <a:pt x="0" y="10800"/>
                  </a:cubicBezTo>
                  <a:cubicBezTo>
                    <a:pt x="0" y="16756"/>
                    <a:pt x="4843" y="21599"/>
                    <a:pt x="10800" y="21599"/>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64" name="AutoShape 109"/>
            <p:cNvSpPr/>
            <p:nvPr/>
          </p:nvSpPr>
          <p:spPr bwMode="auto">
            <a:xfrm>
              <a:off x="533400" y="4513263"/>
              <a:ext cx="366713" cy="488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904" y="20170"/>
                  </a:moveTo>
                  <a:cubicBezTo>
                    <a:pt x="10885" y="20184"/>
                    <a:pt x="10830" y="20215"/>
                    <a:pt x="10782" y="20237"/>
                  </a:cubicBezTo>
                  <a:cubicBezTo>
                    <a:pt x="10774" y="20218"/>
                    <a:pt x="10707" y="20178"/>
                    <a:pt x="10666" y="20147"/>
                  </a:cubicBezTo>
                  <a:cubicBezTo>
                    <a:pt x="7368" y="17300"/>
                    <a:pt x="1799" y="12497"/>
                    <a:pt x="1799" y="8101"/>
                  </a:cubicBezTo>
                  <a:cubicBezTo>
                    <a:pt x="1799" y="4378"/>
                    <a:pt x="5838" y="1350"/>
                    <a:pt x="10800" y="1350"/>
                  </a:cubicBezTo>
                  <a:cubicBezTo>
                    <a:pt x="15762" y="1350"/>
                    <a:pt x="19800" y="4378"/>
                    <a:pt x="19800" y="8101"/>
                  </a:cubicBezTo>
                  <a:cubicBezTo>
                    <a:pt x="19800" y="12497"/>
                    <a:pt x="14231" y="17300"/>
                    <a:pt x="10904" y="20170"/>
                  </a:cubicBezTo>
                  <a:moveTo>
                    <a:pt x="10800" y="0"/>
                  </a:moveTo>
                  <a:cubicBezTo>
                    <a:pt x="4844" y="0"/>
                    <a:pt x="0" y="3588"/>
                    <a:pt x="0" y="8101"/>
                  </a:cubicBezTo>
                  <a:cubicBezTo>
                    <a:pt x="0" y="12826"/>
                    <a:pt x="5400" y="17660"/>
                    <a:pt x="9337" y="21056"/>
                  </a:cubicBezTo>
                  <a:cubicBezTo>
                    <a:pt x="9352" y="21070"/>
                    <a:pt x="9984" y="21599"/>
                    <a:pt x="10766" y="21599"/>
                  </a:cubicBezTo>
                  <a:lnTo>
                    <a:pt x="10834" y="21599"/>
                  </a:lnTo>
                  <a:cubicBezTo>
                    <a:pt x="11615" y="21599"/>
                    <a:pt x="12247" y="21070"/>
                    <a:pt x="12262" y="21056"/>
                  </a:cubicBezTo>
                  <a:cubicBezTo>
                    <a:pt x="16200" y="17660"/>
                    <a:pt x="21599" y="12826"/>
                    <a:pt x="21599" y="8101"/>
                  </a:cubicBezTo>
                  <a:cubicBezTo>
                    <a:pt x="21599" y="3588"/>
                    <a:pt x="16755" y="0"/>
                    <a:pt x="10800" y="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65" name="AutoShape 110"/>
            <p:cNvSpPr/>
            <p:nvPr/>
          </p:nvSpPr>
          <p:spPr bwMode="auto">
            <a:xfrm>
              <a:off x="5414963" y="3627438"/>
              <a:ext cx="366712" cy="2444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66" name="AutoShape 111"/>
            <p:cNvSpPr/>
            <p:nvPr/>
          </p:nvSpPr>
          <p:spPr bwMode="auto">
            <a:xfrm>
              <a:off x="5354638" y="3567113"/>
              <a:ext cx="488950" cy="457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67" name="AutoShape 112"/>
            <p:cNvSpPr/>
            <p:nvPr/>
          </p:nvSpPr>
          <p:spPr bwMode="auto">
            <a:xfrm>
              <a:off x="4378325" y="3535363"/>
              <a:ext cx="487363" cy="488950"/>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68" name="AutoShape 113"/>
            <p:cNvSpPr/>
            <p:nvPr/>
          </p:nvSpPr>
          <p:spPr bwMode="auto">
            <a:xfrm>
              <a:off x="3478213" y="3535363"/>
              <a:ext cx="334962" cy="488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69" name="AutoShape 114"/>
            <p:cNvSpPr/>
            <p:nvPr/>
          </p:nvSpPr>
          <p:spPr bwMode="auto">
            <a:xfrm>
              <a:off x="3552825" y="3614738"/>
              <a:ext cx="100013" cy="984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70" name="AutoShape 115"/>
            <p:cNvSpPr/>
            <p:nvPr/>
          </p:nvSpPr>
          <p:spPr bwMode="auto">
            <a:xfrm>
              <a:off x="2486025" y="3535363"/>
              <a:ext cx="365125" cy="488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71" name="AutoShape 116"/>
            <p:cNvSpPr/>
            <p:nvPr/>
          </p:nvSpPr>
          <p:spPr bwMode="auto">
            <a:xfrm>
              <a:off x="2638425" y="3827463"/>
              <a:ext cx="60325" cy="920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72" name="AutoShape 117"/>
            <p:cNvSpPr/>
            <p:nvPr/>
          </p:nvSpPr>
          <p:spPr bwMode="auto">
            <a:xfrm>
              <a:off x="1447800" y="3627438"/>
              <a:ext cx="488950" cy="368300"/>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73" name="AutoShape 118"/>
            <p:cNvSpPr/>
            <p:nvPr/>
          </p:nvSpPr>
          <p:spPr bwMode="auto">
            <a:xfrm>
              <a:off x="473075" y="3598863"/>
              <a:ext cx="487363" cy="365125"/>
            </a:xfrm>
            <a:custGeom>
              <a:avLst/>
              <a:gdLst>
                <a:gd name="T0" fmla="*/ 10732 w 21464"/>
                <a:gd name="T1" fmla="*/ 10800 h 21600"/>
                <a:gd name="T2" fmla="*/ 10732 w 21464"/>
                <a:gd name="T3" fmla="*/ 10800 h 21600"/>
                <a:gd name="T4" fmla="*/ 10732 w 21464"/>
                <a:gd name="T5" fmla="*/ 10800 h 21600"/>
                <a:gd name="T6" fmla="*/ 10732 w 21464"/>
                <a:gd name="T7" fmla="*/ 10800 h 21600"/>
              </a:gdLst>
              <a:ahLst/>
              <a:cxnLst>
                <a:cxn ang="0">
                  <a:pos x="T0" y="T1"/>
                </a:cxn>
                <a:cxn ang="0">
                  <a:pos x="T2" y="T3"/>
                </a:cxn>
                <a:cxn ang="0">
                  <a:pos x="T4" y="T5"/>
                </a:cxn>
                <a:cxn ang="0">
                  <a:pos x="T6" y="T7"/>
                </a:cxn>
              </a:cxnLst>
              <a:rect l="0" t="0" r="r" b="b"/>
              <a:pathLst>
                <a:path w="21464" h="21600">
                  <a:moveTo>
                    <a:pt x="19918" y="11754"/>
                  </a:moveTo>
                  <a:lnTo>
                    <a:pt x="16564" y="18954"/>
                  </a:lnTo>
                  <a:cubicBezTo>
                    <a:pt x="16317" y="19484"/>
                    <a:pt x="15892" y="19800"/>
                    <a:pt x="15427" y="19800"/>
                  </a:cubicBezTo>
                  <a:lnTo>
                    <a:pt x="2683" y="19800"/>
                  </a:lnTo>
                  <a:cubicBezTo>
                    <a:pt x="1943" y="19800"/>
                    <a:pt x="1341" y="18992"/>
                    <a:pt x="1341" y="18000"/>
                  </a:cubicBezTo>
                  <a:lnTo>
                    <a:pt x="1341" y="3600"/>
                  </a:lnTo>
                  <a:cubicBezTo>
                    <a:pt x="1341" y="2608"/>
                    <a:pt x="1943" y="1800"/>
                    <a:pt x="2683" y="1800"/>
                  </a:cubicBezTo>
                  <a:lnTo>
                    <a:pt x="15427" y="1800"/>
                  </a:lnTo>
                  <a:cubicBezTo>
                    <a:pt x="15892" y="1800"/>
                    <a:pt x="16317" y="2116"/>
                    <a:pt x="16564" y="2645"/>
                  </a:cubicBezTo>
                  <a:lnTo>
                    <a:pt x="19917" y="9845"/>
                  </a:lnTo>
                  <a:cubicBezTo>
                    <a:pt x="20188" y="10425"/>
                    <a:pt x="20188" y="11174"/>
                    <a:pt x="19918" y="11754"/>
                  </a:cubicBezTo>
                  <a:moveTo>
                    <a:pt x="21055" y="8891"/>
                  </a:moveTo>
                  <a:lnTo>
                    <a:pt x="17701" y="1691"/>
                  </a:lnTo>
                  <a:cubicBezTo>
                    <a:pt x="17211" y="639"/>
                    <a:pt x="16352" y="0"/>
                    <a:pt x="15427" y="0"/>
                  </a:cubicBezTo>
                  <a:lnTo>
                    <a:pt x="2683" y="0"/>
                  </a:lnTo>
                  <a:cubicBezTo>
                    <a:pt x="1201" y="0"/>
                    <a:pt x="0" y="1611"/>
                    <a:pt x="0" y="3600"/>
                  </a:cubicBezTo>
                  <a:lnTo>
                    <a:pt x="0" y="18000"/>
                  </a:lnTo>
                  <a:cubicBezTo>
                    <a:pt x="0" y="19988"/>
                    <a:pt x="1201" y="21599"/>
                    <a:pt x="2683" y="21599"/>
                  </a:cubicBezTo>
                  <a:lnTo>
                    <a:pt x="15427" y="21599"/>
                  </a:lnTo>
                  <a:cubicBezTo>
                    <a:pt x="16352" y="21599"/>
                    <a:pt x="17211" y="20960"/>
                    <a:pt x="17701" y="19908"/>
                  </a:cubicBezTo>
                  <a:lnTo>
                    <a:pt x="21055" y="12708"/>
                  </a:lnTo>
                  <a:cubicBezTo>
                    <a:pt x="21600" y="11541"/>
                    <a:pt x="21600" y="10059"/>
                    <a:pt x="21055" y="8891"/>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74" name="AutoShape 119"/>
            <p:cNvSpPr/>
            <p:nvPr/>
          </p:nvSpPr>
          <p:spPr bwMode="auto">
            <a:xfrm>
              <a:off x="776288" y="3735388"/>
              <a:ext cx="92075" cy="920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000"/>
                  </a:moveTo>
                  <a:cubicBezTo>
                    <a:pt x="6825" y="18000"/>
                    <a:pt x="3600" y="14774"/>
                    <a:pt x="3600" y="10800"/>
                  </a:cubicBezTo>
                  <a:cubicBezTo>
                    <a:pt x="3600" y="6825"/>
                    <a:pt x="6825" y="3600"/>
                    <a:pt x="10800" y="3600"/>
                  </a:cubicBezTo>
                  <a:cubicBezTo>
                    <a:pt x="14774" y="3600"/>
                    <a:pt x="17999" y="6825"/>
                    <a:pt x="17999" y="10800"/>
                  </a:cubicBezTo>
                  <a:cubicBezTo>
                    <a:pt x="17999" y="14774"/>
                    <a:pt x="14774" y="18000"/>
                    <a:pt x="10800" y="18000"/>
                  </a:cubicBezTo>
                  <a:moveTo>
                    <a:pt x="10800" y="0"/>
                  </a:moveTo>
                  <a:cubicBezTo>
                    <a:pt x="4833" y="0"/>
                    <a:pt x="0" y="4833"/>
                    <a:pt x="0" y="10800"/>
                  </a:cubicBezTo>
                  <a:cubicBezTo>
                    <a:pt x="0" y="16766"/>
                    <a:pt x="4833" y="21599"/>
                    <a:pt x="10800" y="21599"/>
                  </a:cubicBezTo>
                  <a:cubicBezTo>
                    <a:pt x="16766" y="21599"/>
                    <a:pt x="21600" y="16766"/>
                    <a:pt x="21600" y="10800"/>
                  </a:cubicBezTo>
                  <a:cubicBezTo>
                    <a:pt x="21600" y="4833"/>
                    <a:pt x="16766" y="0"/>
                    <a:pt x="10800" y="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75" name="AutoShape 120"/>
            <p:cNvSpPr/>
            <p:nvPr/>
          </p:nvSpPr>
          <p:spPr bwMode="auto">
            <a:xfrm>
              <a:off x="5476875" y="2713038"/>
              <a:ext cx="242888" cy="2444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76" name="AutoShape 121"/>
            <p:cNvSpPr/>
            <p:nvPr/>
          </p:nvSpPr>
          <p:spPr bwMode="auto">
            <a:xfrm>
              <a:off x="5537200" y="2773363"/>
              <a:ext cx="68263" cy="698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77" name="AutoShape 122"/>
            <p:cNvSpPr/>
            <p:nvPr/>
          </p:nvSpPr>
          <p:spPr bwMode="auto">
            <a:xfrm>
              <a:off x="5354638" y="2605088"/>
              <a:ext cx="488950" cy="4127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78" name="AutoShape 123"/>
            <p:cNvSpPr/>
            <p:nvPr/>
          </p:nvSpPr>
          <p:spPr bwMode="auto">
            <a:xfrm>
              <a:off x="4378325" y="2560638"/>
              <a:ext cx="487363" cy="488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79" name="AutoShape 124"/>
            <p:cNvSpPr/>
            <p:nvPr/>
          </p:nvSpPr>
          <p:spPr bwMode="auto">
            <a:xfrm>
              <a:off x="4514850" y="2697163"/>
              <a:ext cx="214313" cy="2127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80" name="AutoShape 125"/>
            <p:cNvSpPr/>
            <p:nvPr/>
          </p:nvSpPr>
          <p:spPr bwMode="auto">
            <a:xfrm>
              <a:off x="4560888" y="2741613"/>
              <a:ext cx="122237" cy="1238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81" name="AutoShape 126"/>
            <p:cNvSpPr/>
            <p:nvPr/>
          </p:nvSpPr>
          <p:spPr bwMode="auto">
            <a:xfrm>
              <a:off x="3402013" y="2560638"/>
              <a:ext cx="487362" cy="488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82" name="AutoShape 127"/>
            <p:cNvSpPr/>
            <p:nvPr/>
          </p:nvSpPr>
          <p:spPr bwMode="auto">
            <a:xfrm>
              <a:off x="3598863" y="2636838"/>
              <a:ext cx="115887" cy="1143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83" name="AutoShape 128"/>
            <p:cNvSpPr/>
            <p:nvPr/>
          </p:nvSpPr>
          <p:spPr bwMode="auto">
            <a:xfrm>
              <a:off x="2424113" y="2560638"/>
              <a:ext cx="488950" cy="488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84" name="AutoShape 129"/>
            <p:cNvSpPr/>
            <p:nvPr/>
          </p:nvSpPr>
          <p:spPr bwMode="auto">
            <a:xfrm>
              <a:off x="2730500" y="2620963"/>
              <a:ext cx="120650" cy="120650"/>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85" name="AutoShape 130"/>
            <p:cNvSpPr/>
            <p:nvPr/>
          </p:nvSpPr>
          <p:spPr bwMode="auto">
            <a:xfrm>
              <a:off x="1447800" y="2560638"/>
              <a:ext cx="488950" cy="488950"/>
            </a:xfrm>
            <a:custGeom>
              <a:avLst/>
              <a:gdLst>
                <a:gd name="T0" fmla="+- 0 10799 113"/>
                <a:gd name="T1" fmla="*/ T0 w 21373"/>
                <a:gd name="T2" fmla="*/ 10800 h 21600"/>
                <a:gd name="T3" fmla="+- 0 10799 113"/>
                <a:gd name="T4" fmla="*/ T3 w 21373"/>
                <a:gd name="T5" fmla="*/ 10800 h 21600"/>
                <a:gd name="T6" fmla="+- 0 10799 113"/>
                <a:gd name="T7" fmla="*/ T6 w 21373"/>
                <a:gd name="T8" fmla="*/ 10800 h 21600"/>
                <a:gd name="T9" fmla="+- 0 10799 113"/>
                <a:gd name="T10" fmla="*/ T9 w 21373"/>
                <a:gd name="T11" fmla="*/ 10800 h 21600"/>
              </a:gdLst>
              <a:ahLst/>
              <a:cxnLst>
                <a:cxn ang="0">
                  <a:pos x="T1" y="T2"/>
                </a:cxn>
                <a:cxn ang="0">
                  <a:pos x="T4" y="T5"/>
                </a:cxn>
                <a:cxn ang="0">
                  <a:pos x="T7" y="T8"/>
                </a:cxn>
                <a:cxn ang="0">
                  <a:pos x="T10" y="T11"/>
                </a:cxn>
              </a:cxnLst>
              <a:rect l="0" t="0" r="r" b="b"/>
              <a:pathLst>
                <a:path w="21373" h="21600">
                  <a:moveTo>
                    <a:pt x="1336" y="20249"/>
                  </a:moveTo>
                  <a:cubicBezTo>
                    <a:pt x="1428" y="20188"/>
                    <a:pt x="3691" y="18688"/>
                    <a:pt x="7070" y="17950"/>
                  </a:cubicBezTo>
                  <a:lnTo>
                    <a:pt x="8729" y="17587"/>
                  </a:lnTo>
                  <a:cubicBezTo>
                    <a:pt x="9321" y="17980"/>
                    <a:pt x="9972" y="18225"/>
                    <a:pt x="10686" y="18225"/>
                  </a:cubicBezTo>
                  <a:cubicBezTo>
                    <a:pt x="11401" y="18225"/>
                    <a:pt x="12052" y="17980"/>
                    <a:pt x="12644" y="17587"/>
                  </a:cubicBezTo>
                  <a:lnTo>
                    <a:pt x="14303" y="17950"/>
                  </a:lnTo>
                  <a:cubicBezTo>
                    <a:pt x="17656" y="18682"/>
                    <a:pt x="19911" y="20165"/>
                    <a:pt x="20037" y="20249"/>
                  </a:cubicBezTo>
                  <a:cubicBezTo>
                    <a:pt x="20037" y="20249"/>
                    <a:pt x="1336" y="20249"/>
                    <a:pt x="1336" y="20249"/>
                  </a:cubicBezTo>
                  <a:close/>
                  <a:moveTo>
                    <a:pt x="13537" y="15793"/>
                  </a:moveTo>
                  <a:lnTo>
                    <a:pt x="13317" y="16073"/>
                  </a:lnTo>
                  <a:cubicBezTo>
                    <a:pt x="11725" y="17923"/>
                    <a:pt x="9648" y="17923"/>
                    <a:pt x="8056" y="16073"/>
                  </a:cubicBezTo>
                  <a:lnTo>
                    <a:pt x="7836" y="15793"/>
                  </a:lnTo>
                  <a:cubicBezTo>
                    <a:pt x="5977" y="13411"/>
                    <a:pt x="5053" y="10261"/>
                    <a:pt x="5451" y="7255"/>
                  </a:cubicBezTo>
                  <a:cubicBezTo>
                    <a:pt x="5815" y="4367"/>
                    <a:pt x="7453" y="1350"/>
                    <a:pt x="10686" y="1350"/>
                  </a:cubicBezTo>
                  <a:cubicBezTo>
                    <a:pt x="13920" y="1350"/>
                    <a:pt x="15558" y="4367"/>
                    <a:pt x="15922" y="7255"/>
                  </a:cubicBezTo>
                  <a:cubicBezTo>
                    <a:pt x="16318" y="10262"/>
                    <a:pt x="15398" y="13411"/>
                    <a:pt x="13537" y="15793"/>
                  </a:cubicBezTo>
                  <a:moveTo>
                    <a:pt x="20778" y="19126"/>
                  </a:moveTo>
                  <a:cubicBezTo>
                    <a:pt x="20644" y="19037"/>
                    <a:pt x="18209" y="17422"/>
                    <a:pt x="14585" y="16630"/>
                  </a:cubicBezTo>
                  <a:cubicBezTo>
                    <a:pt x="15914" y="14927"/>
                    <a:pt x="16767" y="12639"/>
                    <a:pt x="17130" y="11115"/>
                  </a:cubicBezTo>
                  <a:cubicBezTo>
                    <a:pt x="17633" y="9004"/>
                    <a:pt x="17438" y="4873"/>
                    <a:pt x="15431" y="2299"/>
                  </a:cubicBezTo>
                  <a:cubicBezTo>
                    <a:pt x="14259" y="795"/>
                    <a:pt x="12618" y="0"/>
                    <a:pt x="10686" y="0"/>
                  </a:cubicBezTo>
                  <a:cubicBezTo>
                    <a:pt x="8755" y="0"/>
                    <a:pt x="7114" y="795"/>
                    <a:pt x="5942" y="2299"/>
                  </a:cubicBezTo>
                  <a:cubicBezTo>
                    <a:pt x="3935" y="4873"/>
                    <a:pt x="3740" y="9004"/>
                    <a:pt x="4243" y="11115"/>
                  </a:cubicBezTo>
                  <a:cubicBezTo>
                    <a:pt x="4606" y="12639"/>
                    <a:pt x="5459" y="14927"/>
                    <a:pt x="6788" y="16630"/>
                  </a:cubicBezTo>
                  <a:cubicBezTo>
                    <a:pt x="3164" y="17422"/>
                    <a:pt x="729" y="19037"/>
                    <a:pt x="595" y="19126"/>
                  </a:cubicBezTo>
                  <a:cubicBezTo>
                    <a:pt x="105" y="19457"/>
                    <a:pt x="-113" y="20071"/>
                    <a:pt x="57" y="20640"/>
                  </a:cubicBezTo>
                  <a:cubicBezTo>
                    <a:pt x="228" y="21210"/>
                    <a:pt x="747" y="21599"/>
                    <a:pt x="1336" y="21599"/>
                  </a:cubicBezTo>
                  <a:lnTo>
                    <a:pt x="20037" y="21599"/>
                  </a:lnTo>
                  <a:cubicBezTo>
                    <a:pt x="20626" y="21599"/>
                    <a:pt x="21145" y="21210"/>
                    <a:pt x="21316" y="20640"/>
                  </a:cubicBezTo>
                  <a:cubicBezTo>
                    <a:pt x="21487" y="20071"/>
                    <a:pt x="21268" y="19457"/>
                    <a:pt x="20778" y="19126"/>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86" name="AutoShape 131"/>
            <p:cNvSpPr/>
            <p:nvPr/>
          </p:nvSpPr>
          <p:spPr bwMode="auto">
            <a:xfrm>
              <a:off x="503238" y="2560638"/>
              <a:ext cx="427037" cy="4889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5400"/>
                  </a:moveTo>
                  <a:lnTo>
                    <a:pt x="20057" y="6075"/>
                  </a:lnTo>
                  <a:lnTo>
                    <a:pt x="1542" y="6075"/>
                  </a:lnTo>
                  <a:lnTo>
                    <a:pt x="1542" y="5400"/>
                  </a:lnTo>
                  <a:lnTo>
                    <a:pt x="1542" y="4725"/>
                  </a:lnTo>
                  <a:cubicBezTo>
                    <a:pt x="1542" y="4352"/>
                    <a:pt x="1887" y="4050"/>
                    <a:pt x="2314" y="4050"/>
                  </a:cubicBezTo>
                  <a:lnTo>
                    <a:pt x="19285" y="4050"/>
                  </a:lnTo>
                  <a:cubicBezTo>
                    <a:pt x="19712" y="4050"/>
                    <a:pt x="20057" y="4352"/>
                    <a:pt x="20057" y="4725"/>
                  </a:cubicBezTo>
                  <a:cubicBezTo>
                    <a:pt x="20057" y="4725"/>
                    <a:pt x="20057" y="5400"/>
                    <a:pt x="20057" y="5400"/>
                  </a:cubicBezTo>
                  <a:close/>
                  <a:moveTo>
                    <a:pt x="18514" y="18900"/>
                  </a:moveTo>
                  <a:cubicBezTo>
                    <a:pt x="18514" y="19644"/>
                    <a:pt x="17822" y="20249"/>
                    <a:pt x="16971" y="20249"/>
                  </a:cubicBezTo>
                  <a:lnTo>
                    <a:pt x="4628" y="20249"/>
                  </a:lnTo>
                  <a:cubicBezTo>
                    <a:pt x="3777" y="20249"/>
                    <a:pt x="3085" y="19644"/>
                    <a:pt x="3085" y="18900"/>
                  </a:cubicBezTo>
                  <a:lnTo>
                    <a:pt x="3085" y="7425"/>
                  </a:lnTo>
                  <a:lnTo>
                    <a:pt x="18514" y="7425"/>
                  </a:lnTo>
                  <a:cubicBezTo>
                    <a:pt x="18514" y="7425"/>
                    <a:pt x="18514" y="18900"/>
                    <a:pt x="18514" y="18900"/>
                  </a:cubicBezTo>
                  <a:close/>
                  <a:moveTo>
                    <a:pt x="6171" y="2025"/>
                  </a:moveTo>
                  <a:cubicBezTo>
                    <a:pt x="6171" y="1652"/>
                    <a:pt x="6516" y="1350"/>
                    <a:pt x="6942" y="1350"/>
                  </a:cubicBezTo>
                  <a:lnTo>
                    <a:pt x="14657" y="1350"/>
                  </a:lnTo>
                  <a:cubicBezTo>
                    <a:pt x="15083" y="1350"/>
                    <a:pt x="15428" y="1652"/>
                    <a:pt x="15428" y="2025"/>
                  </a:cubicBezTo>
                  <a:lnTo>
                    <a:pt x="15428" y="2700"/>
                  </a:lnTo>
                  <a:lnTo>
                    <a:pt x="6171" y="2700"/>
                  </a:lnTo>
                  <a:cubicBezTo>
                    <a:pt x="6171" y="2700"/>
                    <a:pt x="6171" y="2025"/>
                    <a:pt x="6171" y="2025"/>
                  </a:cubicBezTo>
                  <a:close/>
                  <a:moveTo>
                    <a:pt x="21585" y="4601"/>
                  </a:moveTo>
                  <a:cubicBezTo>
                    <a:pt x="21511" y="3541"/>
                    <a:pt x="20516" y="2700"/>
                    <a:pt x="19285" y="2700"/>
                  </a:cubicBezTo>
                  <a:lnTo>
                    <a:pt x="16971" y="2700"/>
                  </a:lnTo>
                  <a:lnTo>
                    <a:pt x="16971" y="2025"/>
                  </a:lnTo>
                  <a:cubicBezTo>
                    <a:pt x="16971" y="906"/>
                    <a:pt x="15935" y="0"/>
                    <a:pt x="14657" y="0"/>
                  </a:cubicBezTo>
                  <a:lnTo>
                    <a:pt x="6942" y="0"/>
                  </a:lnTo>
                  <a:cubicBezTo>
                    <a:pt x="5664" y="0"/>
                    <a:pt x="4628" y="906"/>
                    <a:pt x="4628" y="2025"/>
                  </a:cubicBezTo>
                  <a:lnTo>
                    <a:pt x="4628" y="2700"/>
                  </a:lnTo>
                  <a:lnTo>
                    <a:pt x="2314" y="2700"/>
                  </a:lnTo>
                  <a:cubicBezTo>
                    <a:pt x="1083" y="2700"/>
                    <a:pt x="88" y="3541"/>
                    <a:pt x="14" y="4601"/>
                  </a:cubicBezTo>
                  <a:lnTo>
                    <a:pt x="0" y="4601"/>
                  </a:lnTo>
                  <a:lnTo>
                    <a:pt x="0" y="5400"/>
                  </a:lnTo>
                  <a:lnTo>
                    <a:pt x="0" y="6075"/>
                  </a:lnTo>
                  <a:cubicBezTo>
                    <a:pt x="0" y="6820"/>
                    <a:pt x="691" y="7425"/>
                    <a:pt x="1542" y="7425"/>
                  </a:cubicBezTo>
                  <a:lnTo>
                    <a:pt x="1542" y="18900"/>
                  </a:lnTo>
                  <a:cubicBezTo>
                    <a:pt x="1542" y="20391"/>
                    <a:pt x="2924" y="21599"/>
                    <a:pt x="4628" y="21599"/>
                  </a:cubicBezTo>
                  <a:lnTo>
                    <a:pt x="16971" y="21599"/>
                  </a:lnTo>
                  <a:cubicBezTo>
                    <a:pt x="18675" y="21599"/>
                    <a:pt x="20057" y="20391"/>
                    <a:pt x="20057" y="18900"/>
                  </a:cubicBezTo>
                  <a:lnTo>
                    <a:pt x="20057" y="7425"/>
                  </a:lnTo>
                  <a:cubicBezTo>
                    <a:pt x="20908" y="7425"/>
                    <a:pt x="21599" y="6820"/>
                    <a:pt x="21599" y="6075"/>
                  </a:cubicBezTo>
                  <a:lnTo>
                    <a:pt x="21599" y="5400"/>
                  </a:lnTo>
                  <a:lnTo>
                    <a:pt x="21599" y="4601"/>
                  </a:lnTo>
                  <a:cubicBezTo>
                    <a:pt x="21599" y="4601"/>
                    <a:pt x="21585" y="4601"/>
                    <a:pt x="21585" y="4601"/>
                  </a:cubicBezTo>
                  <a:close/>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87" name="AutoShape 132"/>
            <p:cNvSpPr/>
            <p:nvPr/>
          </p:nvSpPr>
          <p:spPr bwMode="auto">
            <a:xfrm>
              <a:off x="593725" y="2757488"/>
              <a:ext cx="61913" cy="228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88" name="AutoShape 133"/>
            <p:cNvSpPr/>
            <p:nvPr/>
          </p:nvSpPr>
          <p:spPr bwMode="auto">
            <a:xfrm>
              <a:off x="685800" y="2757488"/>
              <a:ext cx="61913" cy="228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89" name="AutoShape 134"/>
            <p:cNvSpPr/>
            <p:nvPr/>
          </p:nvSpPr>
          <p:spPr bwMode="auto">
            <a:xfrm>
              <a:off x="776288" y="2757488"/>
              <a:ext cx="61912" cy="228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90" name="AutoShape 135"/>
            <p:cNvSpPr/>
            <p:nvPr/>
          </p:nvSpPr>
          <p:spPr bwMode="auto">
            <a:xfrm>
              <a:off x="5354638" y="1658938"/>
              <a:ext cx="488950" cy="3365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8681"/>
                  </a:moveTo>
                  <a:lnTo>
                    <a:pt x="19651" y="18681"/>
                  </a:lnTo>
                  <a:lnTo>
                    <a:pt x="19575" y="18681"/>
                  </a:lnTo>
                  <a:lnTo>
                    <a:pt x="16874" y="14754"/>
                  </a:lnTo>
                  <a:lnTo>
                    <a:pt x="16874" y="14727"/>
                  </a:lnTo>
                  <a:lnTo>
                    <a:pt x="16199" y="13745"/>
                  </a:lnTo>
                  <a:lnTo>
                    <a:pt x="16199" y="7854"/>
                  </a:lnTo>
                  <a:lnTo>
                    <a:pt x="19575" y="2945"/>
                  </a:lnTo>
                  <a:lnTo>
                    <a:pt x="19651" y="2945"/>
                  </a:lnTo>
                  <a:lnTo>
                    <a:pt x="20249" y="2945"/>
                  </a:lnTo>
                  <a:cubicBezTo>
                    <a:pt x="20249" y="2945"/>
                    <a:pt x="20249" y="18681"/>
                    <a:pt x="20249" y="18681"/>
                  </a:cubicBezTo>
                  <a:close/>
                  <a:moveTo>
                    <a:pt x="2024" y="19636"/>
                  </a:moveTo>
                  <a:cubicBezTo>
                    <a:pt x="1651" y="19636"/>
                    <a:pt x="1349" y="19195"/>
                    <a:pt x="1349" y="18654"/>
                  </a:cubicBezTo>
                  <a:lnTo>
                    <a:pt x="1349" y="2945"/>
                  </a:lnTo>
                  <a:cubicBezTo>
                    <a:pt x="1349" y="2402"/>
                    <a:pt x="1651" y="1963"/>
                    <a:pt x="2024" y="1963"/>
                  </a:cubicBezTo>
                  <a:lnTo>
                    <a:pt x="14849" y="1963"/>
                  </a:lnTo>
                  <a:cubicBezTo>
                    <a:pt x="15221" y="1963"/>
                    <a:pt x="15524" y="2403"/>
                    <a:pt x="15524" y="2945"/>
                  </a:cubicBezTo>
                  <a:lnTo>
                    <a:pt x="15524" y="18654"/>
                  </a:lnTo>
                  <a:cubicBezTo>
                    <a:pt x="15524" y="19195"/>
                    <a:pt x="15221" y="19636"/>
                    <a:pt x="14849" y="19636"/>
                  </a:cubicBezTo>
                  <a:cubicBezTo>
                    <a:pt x="14849" y="19636"/>
                    <a:pt x="2024" y="19636"/>
                    <a:pt x="2024" y="19636"/>
                  </a:cubicBezTo>
                  <a:close/>
                  <a:moveTo>
                    <a:pt x="20249" y="981"/>
                  </a:moveTo>
                  <a:lnTo>
                    <a:pt x="19651" y="981"/>
                  </a:lnTo>
                  <a:cubicBezTo>
                    <a:pt x="19296" y="981"/>
                    <a:pt x="18956" y="1185"/>
                    <a:pt x="18703" y="1547"/>
                  </a:cubicBezTo>
                  <a:lnTo>
                    <a:pt x="16874" y="4170"/>
                  </a:lnTo>
                  <a:lnTo>
                    <a:pt x="16874" y="2945"/>
                  </a:lnTo>
                  <a:cubicBezTo>
                    <a:pt x="16874" y="1317"/>
                    <a:pt x="15967" y="0"/>
                    <a:pt x="14849" y="0"/>
                  </a:cubicBezTo>
                  <a:lnTo>
                    <a:pt x="2024" y="0"/>
                  </a:lnTo>
                  <a:cubicBezTo>
                    <a:pt x="908" y="0"/>
                    <a:pt x="0" y="1320"/>
                    <a:pt x="0" y="2945"/>
                  </a:cubicBezTo>
                  <a:lnTo>
                    <a:pt x="0" y="9789"/>
                  </a:lnTo>
                  <a:lnTo>
                    <a:pt x="0" y="18654"/>
                  </a:lnTo>
                  <a:cubicBezTo>
                    <a:pt x="0" y="20281"/>
                    <a:pt x="905" y="21599"/>
                    <a:pt x="2024" y="21599"/>
                  </a:cubicBezTo>
                  <a:lnTo>
                    <a:pt x="14849" y="21599"/>
                  </a:lnTo>
                  <a:cubicBezTo>
                    <a:pt x="15967" y="21599"/>
                    <a:pt x="16874" y="20281"/>
                    <a:pt x="16874" y="18654"/>
                  </a:cubicBezTo>
                  <a:lnTo>
                    <a:pt x="16874" y="17456"/>
                  </a:lnTo>
                  <a:lnTo>
                    <a:pt x="18703" y="20079"/>
                  </a:lnTo>
                  <a:cubicBezTo>
                    <a:pt x="18956" y="20442"/>
                    <a:pt x="19296" y="20645"/>
                    <a:pt x="19651" y="20645"/>
                  </a:cubicBezTo>
                  <a:lnTo>
                    <a:pt x="20249" y="20645"/>
                  </a:lnTo>
                  <a:cubicBezTo>
                    <a:pt x="20994" y="20645"/>
                    <a:pt x="21600" y="19765"/>
                    <a:pt x="21600" y="18681"/>
                  </a:cubicBezTo>
                  <a:lnTo>
                    <a:pt x="21600" y="2945"/>
                  </a:lnTo>
                  <a:cubicBezTo>
                    <a:pt x="21600" y="1860"/>
                    <a:pt x="20994" y="981"/>
                    <a:pt x="20249" y="981"/>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91" name="AutoShape 136"/>
            <p:cNvSpPr/>
            <p:nvPr/>
          </p:nvSpPr>
          <p:spPr bwMode="auto">
            <a:xfrm>
              <a:off x="4637088" y="1643063"/>
              <a:ext cx="160337" cy="161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92" name="AutoShape 137"/>
            <p:cNvSpPr/>
            <p:nvPr/>
          </p:nvSpPr>
          <p:spPr bwMode="auto">
            <a:xfrm>
              <a:off x="4378325" y="1582738"/>
              <a:ext cx="487363" cy="488950"/>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93" name="AutoShape 138"/>
            <p:cNvSpPr/>
            <p:nvPr/>
          </p:nvSpPr>
          <p:spPr bwMode="auto">
            <a:xfrm>
              <a:off x="4637088" y="1582738"/>
              <a:ext cx="228600" cy="228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94" name="AutoShape 139"/>
            <p:cNvSpPr/>
            <p:nvPr/>
          </p:nvSpPr>
          <p:spPr bwMode="auto">
            <a:xfrm>
              <a:off x="3402013" y="1582738"/>
              <a:ext cx="487362" cy="473075"/>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95" name="AutoShape 140"/>
            <p:cNvSpPr/>
            <p:nvPr/>
          </p:nvSpPr>
          <p:spPr bwMode="auto">
            <a:xfrm>
              <a:off x="2486025" y="1706563"/>
              <a:ext cx="304800" cy="247650"/>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96" name="AutoShape 141"/>
            <p:cNvSpPr/>
            <p:nvPr/>
          </p:nvSpPr>
          <p:spPr bwMode="auto">
            <a:xfrm>
              <a:off x="2424113" y="1643063"/>
              <a:ext cx="488950" cy="381000"/>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97" name="AutoShape 142"/>
            <p:cNvSpPr/>
            <p:nvPr/>
          </p:nvSpPr>
          <p:spPr bwMode="auto">
            <a:xfrm>
              <a:off x="2806700" y="1722438"/>
              <a:ext cx="44450" cy="444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98" name="AutoShape 143"/>
            <p:cNvSpPr/>
            <p:nvPr/>
          </p:nvSpPr>
          <p:spPr bwMode="auto">
            <a:xfrm>
              <a:off x="2790825" y="1919288"/>
              <a:ext cx="60325" cy="1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199" name="AutoShape 144"/>
            <p:cNvSpPr/>
            <p:nvPr/>
          </p:nvSpPr>
          <p:spPr bwMode="auto">
            <a:xfrm>
              <a:off x="2806700" y="1871663"/>
              <a:ext cx="60325" cy="1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200" name="AutoShape 145"/>
            <p:cNvSpPr/>
            <p:nvPr/>
          </p:nvSpPr>
          <p:spPr bwMode="auto">
            <a:xfrm>
              <a:off x="2806700" y="1827213"/>
              <a:ext cx="60325" cy="158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201" name="AutoShape 146"/>
            <p:cNvSpPr/>
            <p:nvPr/>
          </p:nvSpPr>
          <p:spPr bwMode="auto">
            <a:xfrm>
              <a:off x="2547938" y="1766888"/>
              <a:ext cx="90487" cy="63500"/>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202" name="AutoShape 147"/>
            <p:cNvSpPr/>
            <p:nvPr/>
          </p:nvSpPr>
          <p:spPr bwMode="auto">
            <a:xfrm>
              <a:off x="1447800" y="1614488"/>
              <a:ext cx="488950" cy="425450"/>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203" name="AutoShape 148"/>
            <p:cNvSpPr/>
            <p:nvPr/>
          </p:nvSpPr>
          <p:spPr bwMode="auto">
            <a:xfrm>
              <a:off x="1524000" y="1690688"/>
              <a:ext cx="73025"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204" name="AutoShape 149"/>
            <p:cNvSpPr/>
            <p:nvPr/>
          </p:nvSpPr>
          <p:spPr bwMode="auto">
            <a:xfrm>
              <a:off x="473075" y="1643063"/>
              <a:ext cx="487363" cy="3524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grpFill/>
            <a:ln>
              <a:noFill/>
            </a:ln>
            <a:effectLst/>
          </p:spPr>
          <p:txBody>
            <a:bodyPr lIns="50800" tIns="50800" rIns="50800" bIns="5080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08965" eaLnBrk="1" fontAlgn="auto" hangingPunct="1">
                <a:spcBef>
                  <a:spcPts val="0"/>
                </a:spcBef>
                <a:spcAft>
                  <a:spcPts val="0"/>
                </a:spcAft>
                <a:defRPr/>
              </a:pPr>
              <a:endParaRPr lang="en-US" sz="4000">
                <a:solidFill>
                  <a:srgbClr val="FFFFFF"/>
                </a:solidFill>
                <a:effectLst>
                  <a:outerShdw blurRad="38100" dist="38100" dir="2700000" algn="tl">
                    <a:srgbClr val="000000"/>
                  </a:outerShdw>
                </a:effectLst>
                <a:cs typeface="+mn-ea"/>
                <a:sym typeface="+mn-lt"/>
              </a:endParaRPr>
            </a:p>
          </p:txBody>
        </p:sp>
        <p:sp>
          <p:nvSpPr>
            <p:cNvPr id="205" name="Freeform 147"/>
            <p:cNvSpPr>
              <a:spLocks noEditPoints="1"/>
            </p:cNvSpPr>
            <p:nvPr/>
          </p:nvSpPr>
          <p:spPr bwMode="auto">
            <a:xfrm>
              <a:off x="422275" y="5408613"/>
              <a:ext cx="401638" cy="454025"/>
            </a:xfrm>
            <a:custGeom>
              <a:avLst/>
              <a:gdLst>
                <a:gd name="T0" fmla="*/ 300 w 320"/>
                <a:gd name="T1" fmla="*/ 0 h 360"/>
                <a:gd name="T2" fmla="*/ 256 w 320"/>
                <a:gd name="T3" fmla="*/ 0 h 360"/>
                <a:gd name="T4" fmla="*/ 240 w 320"/>
                <a:gd name="T5" fmla="*/ 20 h 360"/>
                <a:gd name="T6" fmla="*/ 240 w 320"/>
                <a:gd name="T7" fmla="*/ 360 h 360"/>
                <a:gd name="T8" fmla="*/ 320 w 320"/>
                <a:gd name="T9" fmla="*/ 360 h 360"/>
                <a:gd name="T10" fmla="*/ 320 w 320"/>
                <a:gd name="T11" fmla="*/ 20 h 360"/>
                <a:gd name="T12" fmla="*/ 300 w 320"/>
                <a:gd name="T13" fmla="*/ 0 h 360"/>
                <a:gd name="T14" fmla="*/ 180 w 320"/>
                <a:gd name="T15" fmla="*/ 120 h 360"/>
                <a:gd name="T16" fmla="*/ 136 w 320"/>
                <a:gd name="T17" fmla="*/ 120 h 360"/>
                <a:gd name="T18" fmla="*/ 120 w 320"/>
                <a:gd name="T19" fmla="*/ 140 h 360"/>
                <a:gd name="T20" fmla="*/ 120 w 320"/>
                <a:gd name="T21" fmla="*/ 360 h 360"/>
                <a:gd name="T22" fmla="*/ 200 w 320"/>
                <a:gd name="T23" fmla="*/ 360 h 360"/>
                <a:gd name="T24" fmla="*/ 200 w 320"/>
                <a:gd name="T25" fmla="*/ 140 h 360"/>
                <a:gd name="T26" fmla="*/ 180 w 320"/>
                <a:gd name="T27" fmla="*/ 120 h 360"/>
                <a:gd name="T28" fmla="*/ 60 w 320"/>
                <a:gd name="T29" fmla="*/ 240 h 360"/>
                <a:gd name="T30" fmla="*/ 16 w 320"/>
                <a:gd name="T31" fmla="*/ 240 h 360"/>
                <a:gd name="T32" fmla="*/ 0 w 320"/>
                <a:gd name="T33" fmla="*/ 260 h 360"/>
                <a:gd name="T34" fmla="*/ 0 w 320"/>
                <a:gd name="T35" fmla="*/ 360 h 360"/>
                <a:gd name="T36" fmla="*/ 80 w 320"/>
                <a:gd name="T37" fmla="*/ 360 h 360"/>
                <a:gd name="T38" fmla="*/ 80 w 320"/>
                <a:gd name="T39" fmla="*/ 260 h 360"/>
                <a:gd name="T40" fmla="*/ 60 w 320"/>
                <a:gd name="T41" fmla="*/ 24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0" h="360">
                  <a:moveTo>
                    <a:pt x="300" y="0"/>
                  </a:moveTo>
                  <a:cubicBezTo>
                    <a:pt x="256" y="0"/>
                    <a:pt x="256" y="0"/>
                    <a:pt x="256" y="0"/>
                  </a:cubicBezTo>
                  <a:cubicBezTo>
                    <a:pt x="245" y="0"/>
                    <a:pt x="240" y="9"/>
                    <a:pt x="240" y="20"/>
                  </a:cubicBezTo>
                  <a:cubicBezTo>
                    <a:pt x="240" y="360"/>
                    <a:pt x="240" y="360"/>
                    <a:pt x="240" y="360"/>
                  </a:cubicBezTo>
                  <a:cubicBezTo>
                    <a:pt x="320" y="360"/>
                    <a:pt x="320" y="360"/>
                    <a:pt x="320" y="360"/>
                  </a:cubicBezTo>
                  <a:cubicBezTo>
                    <a:pt x="320" y="20"/>
                    <a:pt x="320" y="20"/>
                    <a:pt x="320" y="20"/>
                  </a:cubicBezTo>
                  <a:cubicBezTo>
                    <a:pt x="320" y="9"/>
                    <a:pt x="311" y="0"/>
                    <a:pt x="300" y="0"/>
                  </a:cubicBezTo>
                  <a:close/>
                  <a:moveTo>
                    <a:pt x="180" y="120"/>
                  </a:moveTo>
                  <a:cubicBezTo>
                    <a:pt x="136" y="120"/>
                    <a:pt x="136" y="120"/>
                    <a:pt x="136" y="120"/>
                  </a:cubicBezTo>
                  <a:cubicBezTo>
                    <a:pt x="125" y="120"/>
                    <a:pt x="120" y="129"/>
                    <a:pt x="120" y="140"/>
                  </a:cubicBezTo>
                  <a:cubicBezTo>
                    <a:pt x="120" y="360"/>
                    <a:pt x="120" y="360"/>
                    <a:pt x="120" y="360"/>
                  </a:cubicBezTo>
                  <a:cubicBezTo>
                    <a:pt x="200" y="360"/>
                    <a:pt x="200" y="360"/>
                    <a:pt x="200" y="360"/>
                  </a:cubicBezTo>
                  <a:cubicBezTo>
                    <a:pt x="200" y="140"/>
                    <a:pt x="200" y="140"/>
                    <a:pt x="200" y="140"/>
                  </a:cubicBezTo>
                  <a:cubicBezTo>
                    <a:pt x="200" y="129"/>
                    <a:pt x="191" y="120"/>
                    <a:pt x="180" y="120"/>
                  </a:cubicBezTo>
                  <a:close/>
                  <a:moveTo>
                    <a:pt x="60" y="240"/>
                  </a:moveTo>
                  <a:cubicBezTo>
                    <a:pt x="16" y="240"/>
                    <a:pt x="16" y="240"/>
                    <a:pt x="16" y="240"/>
                  </a:cubicBezTo>
                  <a:cubicBezTo>
                    <a:pt x="5" y="240"/>
                    <a:pt x="0" y="249"/>
                    <a:pt x="0" y="260"/>
                  </a:cubicBezTo>
                  <a:cubicBezTo>
                    <a:pt x="0" y="360"/>
                    <a:pt x="0" y="360"/>
                    <a:pt x="0" y="360"/>
                  </a:cubicBezTo>
                  <a:cubicBezTo>
                    <a:pt x="80" y="360"/>
                    <a:pt x="80" y="360"/>
                    <a:pt x="80" y="360"/>
                  </a:cubicBezTo>
                  <a:cubicBezTo>
                    <a:pt x="80" y="260"/>
                    <a:pt x="80" y="260"/>
                    <a:pt x="80" y="260"/>
                  </a:cubicBezTo>
                  <a:cubicBezTo>
                    <a:pt x="80" y="249"/>
                    <a:pt x="71" y="240"/>
                    <a:pt x="60" y="240"/>
                  </a:cubicBezTo>
                  <a:close/>
                </a:path>
              </a:pathLst>
            </a:custGeom>
            <a:grpFill/>
            <a:ln>
              <a:noFill/>
            </a:ln>
          </p:spPr>
          <p:txBody>
            <a:bodyPr lIns="121920" tIns="60960" rIns="121920" bIns="6096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auto" hangingPunct="1">
                <a:spcBef>
                  <a:spcPts val="0"/>
                </a:spcBef>
                <a:spcAft>
                  <a:spcPts val="0"/>
                </a:spcAft>
                <a:defRPr/>
              </a:pPr>
              <a:endParaRPr lang="en-US" sz="3200" dirty="0">
                <a:cs typeface="+mn-ea"/>
                <a:sym typeface="+mn-lt"/>
              </a:endParaRPr>
            </a:p>
          </p:txBody>
        </p:sp>
        <p:grpSp>
          <p:nvGrpSpPr>
            <p:cNvPr id="206" name="Group 299"/>
            <p:cNvGrpSpPr/>
            <p:nvPr/>
          </p:nvGrpSpPr>
          <p:grpSpPr>
            <a:xfrm>
              <a:off x="1619362" y="5410059"/>
              <a:ext cx="182485" cy="464152"/>
              <a:chOff x="6141009" y="3540977"/>
              <a:chExt cx="85046" cy="216315"/>
            </a:xfrm>
            <a:grpFill/>
          </p:grpSpPr>
          <p:sp>
            <p:nvSpPr>
              <p:cNvPr id="207" name="Freeform 12"/>
              <p:cNvSpPr/>
              <p:nvPr/>
            </p:nvSpPr>
            <p:spPr bwMode="auto">
              <a:xfrm>
                <a:off x="6141009" y="3577954"/>
                <a:ext cx="85046" cy="179338"/>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auto" hangingPunct="1">
                  <a:spcBef>
                    <a:spcPts val="0"/>
                  </a:spcBef>
                  <a:spcAft>
                    <a:spcPts val="0"/>
                  </a:spcAft>
                  <a:defRPr/>
                </a:pPr>
                <a:endParaRPr lang="en-US" sz="3200" dirty="0">
                  <a:cs typeface="+mn-ea"/>
                  <a:sym typeface="+mn-lt"/>
                </a:endParaRPr>
              </a:p>
            </p:txBody>
          </p:sp>
          <p:sp>
            <p:nvSpPr>
              <p:cNvPr id="208" name="Oval 13"/>
              <p:cNvSpPr>
                <a:spLocks noChangeArrowheads="1"/>
              </p:cNvSpPr>
              <p:nvPr/>
            </p:nvSpPr>
            <p:spPr bwMode="auto">
              <a:xfrm>
                <a:off x="6166893" y="3540977"/>
                <a:ext cx="33741" cy="3374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auto" hangingPunct="1">
                  <a:spcBef>
                    <a:spcPts val="0"/>
                  </a:spcBef>
                  <a:spcAft>
                    <a:spcPts val="0"/>
                  </a:spcAft>
                  <a:defRPr/>
                </a:pPr>
                <a:endParaRPr lang="en-US" sz="3200" dirty="0">
                  <a:cs typeface="+mn-ea"/>
                  <a:sym typeface="+mn-lt"/>
                </a:endParaRPr>
              </a:p>
            </p:txBody>
          </p:sp>
        </p:grpSp>
        <p:grpSp>
          <p:nvGrpSpPr>
            <p:cNvPr id="209" name="Group 302"/>
            <p:cNvGrpSpPr/>
            <p:nvPr/>
          </p:nvGrpSpPr>
          <p:grpSpPr>
            <a:xfrm>
              <a:off x="2637310" y="5410108"/>
              <a:ext cx="215525" cy="464811"/>
              <a:chOff x="6138760" y="4271257"/>
              <a:chExt cx="97227" cy="209688"/>
            </a:xfrm>
            <a:grpFill/>
          </p:grpSpPr>
          <p:sp>
            <p:nvSpPr>
              <p:cNvPr id="210" name="Oval 152"/>
              <p:cNvSpPr>
                <a:spLocks noChangeArrowheads="1"/>
              </p:cNvSpPr>
              <p:nvPr/>
            </p:nvSpPr>
            <p:spPr bwMode="auto">
              <a:xfrm>
                <a:off x="6171468" y="4271257"/>
                <a:ext cx="30916" cy="31812"/>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auto" hangingPunct="1">
                  <a:spcBef>
                    <a:spcPts val="0"/>
                  </a:spcBef>
                  <a:spcAft>
                    <a:spcPts val="0"/>
                  </a:spcAft>
                  <a:defRPr/>
                </a:pPr>
                <a:endParaRPr lang="en-US" sz="3200" dirty="0">
                  <a:cs typeface="+mn-ea"/>
                  <a:sym typeface="+mn-lt"/>
                </a:endParaRPr>
              </a:p>
            </p:txBody>
          </p:sp>
          <p:sp>
            <p:nvSpPr>
              <p:cNvPr id="211" name="Freeform 7"/>
              <p:cNvSpPr/>
              <p:nvPr/>
            </p:nvSpPr>
            <p:spPr bwMode="auto">
              <a:xfrm>
                <a:off x="6138760" y="4309341"/>
                <a:ext cx="97227" cy="171604"/>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auto" hangingPunct="1">
                  <a:spcBef>
                    <a:spcPts val="0"/>
                  </a:spcBef>
                  <a:spcAft>
                    <a:spcPts val="0"/>
                  </a:spcAft>
                  <a:defRPr/>
                </a:pPr>
                <a:endParaRPr lang="en-US" sz="3200" dirty="0">
                  <a:cs typeface="+mn-ea"/>
                  <a:sym typeface="+mn-lt"/>
                </a:endParaRPr>
              </a:p>
            </p:txBody>
          </p:sp>
        </p:grpSp>
        <p:sp>
          <p:nvSpPr>
            <p:cNvPr id="212" name="Freeform 19"/>
            <p:cNvSpPr>
              <a:spLocks noEditPoints="1"/>
            </p:cNvSpPr>
            <p:nvPr/>
          </p:nvSpPr>
          <p:spPr bwMode="auto">
            <a:xfrm>
              <a:off x="4383088" y="5434013"/>
              <a:ext cx="515937" cy="415925"/>
            </a:xfrm>
            <a:custGeom>
              <a:avLst/>
              <a:gdLst>
                <a:gd name="T0" fmla="*/ 393 w 400"/>
                <a:gd name="T1" fmla="*/ 61 h 322"/>
                <a:gd name="T2" fmla="*/ 300 w 400"/>
                <a:gd name="T3" fmla="*/ 3 h 322"/>
                <a:gd name="T4" fmla="*/ 286 w 400"/>
                <a:gd name="T5" fmla="*/ 3 h 322"/>
                <a:gd name="T6" fmla="*/ 200 w 400"/>
                <a:gd name="T7" fmla="*/ 57 h 322"/>
                <a:gd name="T8" fmla="*/ 113 w 400"/>
                <a:gd name="T9" fmla="*/ 3 h 322"/>
                <a:gd name="T10" fmla="*/ 100 w 400"/>
                <a:gd name="T11" fmla="*/ 3 h 322"/>
                <a:gd name="T12" fmla="*/ 6 w 400"/>
                <a:gd name="T13" fmla="*/ 61 h 322"/>
                <a:gd name="T14" fmla="*/ 0 w 400"/>
                <a:gd name="T15" fmla="*/ 73 h 322"/>
                <a:gd name="T16" fmla="*/ 0 w 400"/>
                <a:gd name="T17" fmla="*/ 307 h 322"/>
                <a:gd name="T18" fmla="*/ 6 w 400"/>
                <a:gd name="T19" fmla="*/ 319 h 322"/>
                <a:gd name="T20" fmla="*/ 20 w 400"/>
                <a:gd name="T21" fmla="*/ 319 h 322"/>
                <a:gd name="T22" fmla="*/ 106 w 400"/>
                <a:gd name="T23" fmla="*/ 265 h 322"/>
                <a:gd name="T24" fmla="*/ 193 w 400"/>
                <a:gd name="T25" fmla="*/ 319 h 322"/>
                <a:gd name="T26" fmla="*/ 207 w 400"/>
                <a:gd name="T27" fmla="*/ 319 h 322"/>
                <a:gd name="T28" fmla="*/ 293 w 400"/>
                <a:gd name="T29" fmla="*/ 265 h 322"/>
                <a:gd name="T30" fmla="*/ 380 w 400"/>
                <a:gd name="T31" fmla="*/ 319 h 322"/>
                <a:gd name="T32" fmla="*/ 387 w 400"/>
                <a:gd name="T33" fmla="*/ 321 h 322"/>
                <a:gd name="T34" fmla="*/ 393 w 400"/>
                <a:gd name="T35" fmla="*/ 319 h 322"/>
                <a:gd name="T36" fmla="*/ 400 w 400"/>
                <a:gd name="T37" fmla="*/ 307 h 322"/>
                <a:gd name="T38" fmla="*/ 400 w 400"/>
                <a:gd name="T39" fmla="*/ 73 h 322"/>
                <a:gd name="T40" fmla="*/ 393 w 400"/>
                <a:gd name="T41" fmla="*/ 61 h 322"/>
                <a:gd name="T42" fmla="*/ 93 w 400"/>
                <a:gd name="T43" fmla="*/ 241 h 322"/>
                <a:gd name="T44" fmla="*/ 26 w 400"/>
                <a:gd name="T45" fmla="*/ 283 h 322"/>
                <a:gd name="T46" fmla="*/ 26 w 400"/>
                <a:gd name="T47" fmla="*/ 81 h 322"/>
                <a:gd name="T48" fmla="*/ 93 w 400"/>
                <a:gd name="T49" fmla="*/ 39 h 322"/>
                <a:gd name="T50" fmla="*/ 93 w 400"/>
                <a:gd name="T51" fmla="*/ 241 h 322"/>
                <a:gd name="T52" fmla="*/ 187 w 400"/>
                <a:gd name="T53" fmla="*/ 283 h 322"/>
                <a:gd name="T54" fmla="*/ 119 w 400"/>
                <a:gd name="T55" fmla="*/ 241 h 322"/>
                <a:gd name="T56" fmla="*/ 119 w 400"/>
                <a:gd name="T57" fmla="*/ 39 h 322"/>
                <a:gd name="T58" fmla="*/ 187 w 400"/>
                <a:gd name="T59" fmla="*/ 81 h 322"/>
                <a:gd name="T60" fmla="*/ 187 w 400"/>
                <a:gd name="T61" fmla="*/ 283 h 322"/>
                <a:gd name="T62" fmla="*/ 280 w 400"/>
                <a:gd name="T63" fmla="*/ 241 h 322"/>
                <a:gd name="T64" fmla="*/ 213 w 400"/>
                <a:gd name="T65" fmla="*/ 283 h 322"/>
                <a:gd name="T66" fmla="*/ 213 w 400"/>
                <a:gd name="T67" fmla="*/ 81 h 322"/>
                <a:gd name="T68" fmla="*/ 280 w 400"/>
                <a:gd name="T69" fmla="*/ 39 h 322"/>
                <a:gd name="T70" fmla="*/ 280 w 400"/>
                <a:gd name="T71" fmla="*/ 241 h 322"/>
                <a:gd name="T72" fmla="*/ 374 w 400"/>
                <a:gd name="T73" fmla="*/ 283 h 322"/>
                <a:gd name="T74" fmla="*/ 306 w 400"/>
                <a:gd name="T75" fmla="*/ 241 h 322"/>
                <a:gd name="T76" fmla="*/ 306 w 400"/>
                <a:gd name="T77" fmla="*/ 39 h 322"/>
                <a:gd name="T78" fmla="*/ 374 w 400"/>
                <a:gd name="T79" fmla="*/ 81 h 322"/>
                <a:gd name="T80" fmla="*/ 374 w 400"/>
                <a:gd name="T81" fmla="*/ 283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0" h="322">
                  <a:moveTo>
                    <a:pt x="393" y="61"/>
                  </a:moveTo>
                  <a:cubicBezTo>
                    <a:pt x="300" y="3"/>
                    <a:pt x="300" y="3"/>
                    <a:pt x="300" y="3"/>
                  </a:cubicBezTo>
                  <a:cubicBezTo>
                    <a:pt x="296" y="0"/>
                    <a:pt x="291" y="0"/>
                    <a:pt x="286" y="3"/>
                  </a:cubicBezTo>
                  <a:cubicBezTo>
                    <a:pt x="200" y="57"/>
                    <a:pt x="200" y="57"/>
                    <a:pt x="200" y="57"/>
                  </a:cubicBezTo>
                  <a:cubicBezTo>
                    <a:pt x="113" y="3"/>
                    <a:pt x="113" y="3"/>
                    <a:pt x="113" y="3"/>
                  </a:cubicBezTo>
                  <a:cubicBezTo>
                    <a:pt x="109" y="0"/>
                    <a:pt x="104" y="0"/>
                    <a:pt x="100" y="3"/>
                  </a:cubicBezTo>
                  <a:cubicBezTo>
                    <a:pt x="6" y="61"/>
                    <a:pt x="6" y="61"/>
                    <a:pt x="6" y="61"/>
                  </a:cubicBezTo>
                  <a:cubicBezTo>
                    <a:pt x="2" y="64"/>
                    <a:pt x="0" y="68"/>
                    <a:pt x="0" y="73"/>
                  </a:cubicBezTo>
                  <a:cubicBezTo>
                    <a:pt x="0" y="307"/>
                    <a:pt x="0" y="307"/>
                    <a:pt x="0" y="307"/>
                  </a:cubicBezTo>
                  <a:cubicBezTo>
                    <a:pt x="0" y="312"/>
                    <a:pt x="2" y="317"/>
                    <a:pt x="6" y="319"/>
                  </a:cubicBezTo>
                  <a:cubicBezTo>
                    <a:pt x="11" y="322"/>
                    <a:pt x="16" y="321"/>
                    <a:pt x="20" y="319"/>
                  </a:cubicBezTo>
                  <a:cubicBezTo>
                    <a:pt x="106" y="265"/>
                    <a:pt x="106" y="265"/>
                    <a:pt x="106" y="265"/>
                  </a:cubicBezTo>
                  <a:cubicBezTo>
                    <a:pt x="193" y="319"/>
                    <a:pt x="193" y="319"/>
                    <a:pt x="193" y="319"/>
                  </a:cubicBezTo>
                  <a:cubicBezTo>
                    <a:pt x="197" y="322"/>
                    <a:pt x="202" y="322"/>
                    <a:pt x="207" y="319"/>
                  </a:cubicBezTo>
                  <a:cubicBezTo>
                    <a:pt x="293" y="265"/>
                    <a:pt x="293" y="265"/>
                    <a:pt x="293" y="265"/>
                  </a:cubicBezTo>
                  <a:cubicBezTo>
                    <a:pt x="380" y="319"/>
                    <a:pt x="380" y="319"/>
                    <a:pt x="380" y="319"/>
                  </a:cubicBezTo>
                  <a:cubicBezTo>
                    <a:pt x="382" y="320"/>
                    <a:pt x="384" y="321"/>
                    <a:pt x="387" y="321"/>
                  </a:cubicBezTo>
                  <a:cubicBezTo>
                    <a:pt x="389" y="321"/>
                    <a:pt x="391" y="320"/>
                    <a:pt x="393" y="319"/>
                  </a:cubicBezTo>
                  <a:cubicBezTo>
                    <a:pt x="397" y="317"/>
                    <a:pt x="400" y="312"/>
                    <a:pt x="400" y="307"/>
                  </a:cubicBezTo>
                  <a:cubicBezTo>
                    <a:pt x="400" y="73"/>
                    <a:pt x="400" y="73"/>
                    <a:pt x="400" y="73"/>
                  </a:cubicBezTo>
                  <a:cubicBezTo>
                    <a:pt x="400" y="68"/>
                    <a:pt x="397" y="64"/>
                    <a:pt x="393" y="61"/>
                  </a:cubicBezTo>
                  <a:close/>
                  <a:moveTo>
                    <a:pt x="93" y="241"/>
                  </a:moveTo>
                  <a:cubicBezTo>
                    <a:pt x="26" y="283"/>
                    <a:pt x="26" y="283"/>
                    <a:pt x="26" y="283"/>
                  </a:cubicBezTo>
                  <a:cubicBezTo>
                    <a:pt x="26" y="81"/>
                    <a:pt x="26" y="81"/>
                    <a:pt x="26" y="81"/>
                  </a:cubicBezTo>
                  <a:cubicBezTo>
                    <a:pt x="93" y="39"/>
                    <a:pt x="93" y="39"/>
                    <a:pt x="93" y="39"/>
                  </a:cubicBezTo>
                  <a:lnTo>
                    <a:pt x="93" y="241"/>
                  </a:lnTo>
                  <a:close/>
                  <a:moveTo>
                    <a:pt x="187" y="283"/>
                  </a:moveTo>
                  <a:cubicBezTo>
                    <a:pt x="119" y="241"/>
                    <a:pt x="119" y="241"/>
                    <a:pt x="119" y="241"/>
                  </a:cubicBezTo>
                  <a:cubicBezTo>
                    <a:pt x="119" y="39"/>
                    <a:pt x="119" y="39"/>
                    <a:pt x="119" y="39"/>
                  </a:cubicBezTo>
                  <a:cubicBezTo>
                    <a:pt x="187" y="81"/>
                    <a:pt x="187" y="81"/>
                    <a:pt x="187" y="81"/>
                  </a:cubicBezTo>
                  <a:lnTo>
                    <a:pt x="187" y="283"/>
                  </a:lnTo>
                  <a:close/>
                  <a:moveTo>
                    <a:pt x="280" y="241"/>
                  </a:moveTo>
                  <a:cubicBezTo>
                    <a:pt x="213" y="283"/>
                    <a:pt x="213" y="283"/>
                    <a:pt x="213" y="283"/>
                  </a:cubicBezTo>
                  <a:cubicBezTo>
                    <a:pt x="213" y="81"/>
                    <a:pt x="213" y="81"/>
                    <a:pt x="213" y="81"/>
                  </a:cubicBezTo>
                  <a:cubicBezTo>
                    <a:pt x="280" y="39"/>
                    <a:pt x="280" y="39"/>
                    <a:pt x="280" y="39"/>
                  </a:cubicBezTo>
                  <a:lnTo>
                    <a:pt x="280" y="241"/>
                  </a:lnTo>
                  <a:close/>
                  <a:moveTo>
                    <a:pt x="374" y="283"/>
                  </a:moveTo>
                  <a:cubicBezTo>
                    <a:pt x="306" y="241"/>
                    <a:pt x="306" y="241"/>
                    <a:pt x="306" y="241"/>
                  </a:cubicBezTo>
                  <a:cubicBezTo>
                    <a:pt x="306" y="39"/>
                    <a:pt x="306" y="39"/>
                    <a:pt x="306" y="39"/>
                  </a:cubicBezTo>
                  <a:cubicBezTo>
                    <a:pt x="374" y="81"/>
                    <a:pt x="374" y="81"/>
                    <a:pt x="374" y="81"/>
                  </a:cubicBezTo>
                  <a:lnTo>
                    <a:pt x="374" y="283"/>
                  </a:lnTo>
                  <a:close/>
                </a:path>
              </a:pathLst>
            </a:custGeom>
            <a:grpFill/>
            <a:ln>
              <a:noFill/>
            </a:ln>
          </p:spPr>
          <p:txBody>
            <a:bodyPr lIns="121920" tIns="60960" rIns="121920" bIns="6096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auto" hangingPunct="1">
                <a:spcBef>
                  <a:spcPts val="0"/>
                </a:spcBef>
                <a:spcAft>
                  <a:spcPts val="0"/>
                </a:spcAft>
                <a:defRPr/>
              </a:pPr>
              <a:endParaRPr lang="en-US" sz="3200" dirty="0">
                <a:cs typeface="+mn-ea"/>
                <a:sym typeface="+mn-lt"/>
              </a:endParaRPr>
            </a:p>
          </p:txBody>
        </p:sp>
        <p:sp>
          <p:nvSpPr>
            <p:cNvPr id="213" name="Freeform 15"/>
            <p:cNvSpPr>
              <a:spLocks noEditPoints="1"/>
            </p:cNvSpPr>
            <p:nvPr/>
          </p:nvSpPr>
          <p:spPr bwMode="auto">
            <a:xfrm>
              <a:off x="3438525" y="5389563"/>
              <a:ext cx="452438" cy="450850"/>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grpFill/>
            <a:ln>
              <a:noFill/>
            </a:ln>
          </p:spPr>
          <p:txBody>
            <a:bodyPr lIns="121920" tIns="60960" rIns="121920" bIns="6096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auto" hangingPunct="1">
                <a:spcBef>
                  <a:spcPts val="0"/>
                </a:spcBef>
                <a:spcAft>
                  <a:spcPts val="0"/>
                </a:spcAft>
                <a:defRPr/>
              </a:pPr>
              <a:endParaRPr lang="en-US" sz="3200" dirty="0">
                <a:cs typeface="+mn-ea"/>
                <a:sym typeface="+mn-lt"/>
              </a:endParaRPr>
            </a:p>
          </p:txBody>
        </p:sp>
        <p:sp>
          <p:nvSpPr>
            <p:cNvPr id="214" name="Freeform 11"/>
            <p:cNvSpPr>
              <a:spLocks noEditPoints="1"/>
            </p:cNvSpPr>
            <p:nvPr/>
          </p:nvSpPr>
          <p:spPr bwMode="auto">
            <a:xfrm>
              <a:off x="5422900" y="5370513"/>
              <a:ext cx="474663" cy="476250"/>
            </a:xfrm>
            <a:custGeom>
              <a:avLst/>
              <a:gdLst>
                <a:gd name="T0" fmla="*/ 381 w 402"/>
                <a:gd name="T1" fmla="*/ 10 h 404"/>
                <a:gd name="T2" fmla="*/ 365 w 402"/>
                <a:gd name="T3" fmla="*/ 3 h 404"/>
                <a:gd name="T4" fmla="*/ 358 w 402"/>
                <a:gd name="T5" fmla="*/ 18 h 404"/>
                <a:gd name="T6" fmla="*/ 312 w 402"/>
                <a:gd name="T7" fmla="*/ 133 h 404"/>
                <a:gd name="T8" fmla="*/ 301 w 402"/>
                <a:gd name="T9" fmla="*/ 116 h 404"/>
                <a:gd name="T10" fmla="*/ 282 w 402"/>
                <a:gd name="T11" fmla="*/ 106 h 404"/>
                <a:gd name="T12" fmla="*/ 219 w 402"/>
                <a:gd name="T13" fmla="*/ 107 h 404"/>
                <a:gd name="T14" fmla="*/ 197 w 402"/>
                <a:gd name="T15" fmla="*/ 113 h 404"/>
                <a:gd name="T16" fmla="*/ 11 w 402"/>
                <a:gd name="T17" fmla="*/ 245 h 404"/>
                <a:gd name="T18" fmla="*/ 6 w 402"/>
                <a:gd name="T19" fmla="*/ 273 h 404"/>
                <a:gd name="T20" fmla="*/ 91 w 402"/>
                <a:gd name="T21" fmla="*/ 395 h 404"/>
                <a:gd name="T22" fmla="*/ 116 w 402"/>
                <a:gd name="T23" fmla="*/ 397 h 404"/>
                <a:gd name="T24" fmla="*/ 302 w 402"/>
                <a:gd name="T25" fmla="*/ 265 h 404"/>
                <a:gd name="T26" fmla="*/ 316 w 402"/>
                <a:gd name="T27" fmla="*/ 247 h 404"/>
                <a:gd name="T28" fmla="*/ 336 w 402"/>
                <a:gd name="T29" fmla="*/ 184 h 404"/>
                <a:gd name="T30" fmla="*/ 333 w 402"/>
                <a:gd name="T31" fmla="*/ 163 h 404"/>
                <a:gd name="T32" fmla="*/ 326 w 402"/>
                <a:gd name="T33" fmla="*/ 153 h 404"/>
                <a:gd name="T34" fmla="*/ 381 w 402"/>
                <a:gd name="T35" fmla="*/ 10 h 404"/>
                <a:gd name="T36" fmla="*/ 294 w 402"/>
                <a:gd name="T37" fmla="*/ 197 h 404"/>
                <a:gd name="T38" fmla="*/ 250 w 402"/>
                <a:gd name="T39" fmla="*/ 189 h 404"/>
                <a:gd name="T40" fmla="*/ 258 w 402"/>
                <a:gd name="T41" fmla="*/ 144 h 404"/>
                <a:gd name="T42" fmla="*/ 295 w 402"/>
                <a:gd name="T43" fmla="*/ 145 h 404"/>
                <a:gd name="T44" fmla="*/ 285 w 402"/>
                <a:gd name="T45" fmla="*/ 150 h 404"/>
                <a:gd name="T46" fmla="*/ 279 w 402"/>
                <a:gd name="T47" fmla="*/ 166 h 404"/>
                <a:gd name="T48" fmla="*/ 290 w 402"/>
                <a:gd name="T49" fmla="*/ 173 h 404"/>
                <a:gd name="T50" fmla="*/ 295 w 402"/>
                <a:gd name="T51" fmla="*/ 172 h 404"/>
                <a:gd name="T52" fmla="*/ 307 w 402"/>
                <a:gd name="T53" fmla="*/ 165 h 404"/>
                <a:gd name="T54" fmla="*/ 294 w 402"/>
                <a:gd name="T55" fmla="*/ 197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2" h="404">
                  <a:moveTo>
                    <a:pt x="381" y="10"/>
                  </a:moveTo>
                  <a:cubicBezTo>
                    <a:pt x="378" y="4"/>
                    <a:pt x="372" y="0"/>
                    <a:pt x="365" y="3"/>
                  </a:cubicBezTo>
                  <a:cubicBezTo>
                    <a:pt x="359" y="5"/>
                    <a:pt x="356" y="12"/>
                    <a:pt x="358" y="18"/>
                  </a:cubicBezTo>
                  <a:cubicBezTo>
                    <a:pt x="376" y="71"/>
                    <a:pt x="340" y="111"/>
                    <a:pt x="312" y="133"/>
                  </a:cubicBezTo>
                  <a:cubicBezTo>
                    <a:pt x="301" y="116"/>
                    <a:pt x="301" y="116"/>
                    <a:pt x="301" y="116"/>
                  </a:cubicBezTo>
                  <a:cubicBezTo>
                    <a:pt x="297" y="111"/>
                    <a:pt x="289" y="106"/>
                    <a:pt x="282" y="106"/>
                  </a:cubicBezTo>
                  <a:cubicBezTo>
                    <a:pt x="219" y="107"/>
                    <a:pt x="219" y="107"/>
                    <a:pt x="219" y="107"/>
                  </a:cubicBezTo>
                  <a:cubicBezTo>
                    <a:pt x="212" y="106"/>
                    <a:pt x="203" y="109"/>
                    <a:pt x="197" y="113"/>
                  </a:cubicBezTo>
                  <a:cubicBezTo>
                    <a:pt x="11" y="245"/>
                    <a:pt x="11" y="245"/>
                    <a:pt x="11" y="245"/>
                  </a:cubicBezTo>
                  <a:cubicBezTo>
                    <a:pt x="2" y="251"/>
                    <a:pt x="0" y="264"/>
                    <a:pt x="6" y="273"/>
                  </a:cubicBezTo>
                  <a:cubicBezTo>
                    <a:pt x="91" y="395"/>
                    <a:pt x="91" y="395"/>
                    <a:pt x="91" y="395"/>
                  </a:cubicBezTo>
                  <a:cubicBezTo>
                    <a:pt x="97" y="404"/>
                    <a:pt x="107" y="403"/>
                    <a:pt x="116" y="397"/>
                  </a:cubicBezTo>
                  <a:cubicBezTo>
                    <a:pt x="302" y="265"/>
                    <a:pt x="302" y="265"/>
                    <a:pt x="302" y="265"/>
                  </a:cubicBezTo>
                  <a:cubicBezTo>
                    <a:pt x="308" y="261"/>
                    <a:pt x="314" y="253"/>
                    <a:pt x="316" y="247"/>
                  </a:cubicBezTo>
                  <a:cubicBezTo>
                    <a:pt x="336" y="184"/>
                    <a:pt x="336" y="184"/>
                    <a:pt x="336" y="184"/>
                  </a:cubicBezTo>
                  <a:cubicBezTo>
                    <a:pt x="338" y="178"/>
                    <a:pt x="337" y="168"/>
                    <a:pt x="333" y="163"/>
                  </a:cubicBezTo>
                  <a:cubicBezTo>
                    <a:pt x="326" y="153"/>
                    <a:pt x="326" y="153"/>
                    <a:pt x="326" y="153"/>
                  </a:cubicBezTo>
                  <a:cubicBezTo>
                    <a:pt x="363" y="124"/>
                    <a:pt x="402" y="73"/>
                    <a:pt x="381" y="10"/>
                  </a:cubicBezTo>
                  <a:close/>
                  <a:moveTo>
                    <a:pt x="294" y="197"/>
                  </a:moveTo>
                  <a:cubicBezTo>
                    <a:pt x="280" y="207"/>
                    <a:pt x="260" y="204"/>
                    <a:pt x="250" y="189"/>
                  </a:cubicBezTo>
                  <a:cubicBezTo>
                    <a:pt x="240" y="175"/>
                    <a:pt x="243" y="155"/>
                    <a:pt x="258" y="144"/>
                  </a:cubicBezTo>
                  <a:cubicBezTo>
                    <a:pt x="269" y="136"/>
                    <a:pt x="284" y="137"/>
                    <a:pt x="295" y="145"/>
                  </a:cubicBezTo>
                  <a:cubicBezTo>
                    <a:pt x="289" y="148"/>
                    <a:pt x="285" y="150"/>
                    <a:pt x="285" y="150"/>
                  </a:cubicBezTo>
                  <a:cubicBezTo>
                    <a:pt x="279" y="153"/>
                    <a:pt x="276" y="160"/>
                    <a:pt x="279" y="166"/>
                  </a:cubicBezTo>
                  <a:cubicBezTo>
                    <a:pt x="281" y="171"/>
                    <a:pt x="285" y="173"/>
                    <a:pt x="290" y="173"/>
                  </a:cubicBezTo>
                  <a:cubicBezTo>
                    <a:pt x="292" y="173"/>
                    <a:pt x="293" y="173"/>
                    <a:pt x="295" y="172"/>
                  </a:cubicBezTo>
                  <a:cubicBezTo>
                    <a:pt x="299" y="170"/>
                    <a:pt x="303" y="168"/>
                    <a:pt x="307" y="165"/>
                  </a:cubicBezTo>
                  <a:cubicBezTo>
                    <a:pt x="309" y="177"/>
                    <a:pt x="304" y="190"/>
                    <a:pt x="294" y="197"/>
                  </a:cubicBezTo>
                  <a:close/>
                </a:path>
              </a:pathLst>
            </a:custGeom>
            <a:grpFill/>
            <a:ln>
              <a:noFill/>
            </a:ln>
          </p:spPr>
          <p:txBody>
            <a:bodyPr lIns="121920" tIns="60960" rIns="121920" bIns="6096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auto" hangingPunct="1">
                <a:spcBef>
                  <a:spcPts val="0"/>
                </a:spcBef>
                <a:spcAft>
                  <a:spcPts val="0"/>
                </a:spcAft>
                <a:defRPr/>
              </a:pPr>
              <a:endParaRPr lang="en-US" sz="3200" dirty="0">
                <a:cs typeface="+mn-ea"/>
                <a:sym typeface="+mn-lt"/>
              </a:endParaRPr>
            </a:p>
          </p:txBody>
        </p:sp>
        <p:sp>
          <p:nvSpPr>
            <p:cNvPr id="215" name="Freeform 21"/>
            <p:cNvSpPr>
              <a:spLocks noEditPoints="1"/>
            </p:cNvSpPr>
            <p:nvPr/>
          </p:nvSpPr>
          <p:spPr bwMode="auto">
            <a:xfrm>
              <a:off x="6491288" y="5370513"/>
              <a:ext cx="517525" cy="517525"/>
            </a:xfrm>
            <a:custGeom>
              <a:avLst/>
              <a:gdLst>
                <a:gd name="T0" fmla="*/ 390 w 403"/>
                <a:gd name="T1" fmla="*/ 150 h 404"/>
                <a:gd name="T2" fmla="*/ 241 w 403"/>
                <a:gd name="T3" fmla="*/ 110 h 404"/>
                <a:gd name="T4" fmla="*/ 215 w 403"/>
                <a:gd name="T5" fmla="*/ 13 h 404"/>
                <a:gd name="T6" fmla="*/ 195 w 403"/>
                <a:gd name="T7" fmla="*/ 2 h 404"/>
                <a:gd name="T8" fmla="*/ 14 w 403"/>
                <a:gd name="T9" fmla="*/ 51 h 404"/>
                <a:gd name="T10" fmla="*/ 2 w 403"/>
                <a:gd name="T11" fmla="*/ 70 h 404"/>
                <a:gd name="T12" fmla="*/ 67 w 403"/>
                <a:gd name="T13" fmla="*/ 311 h 404"/>
                <a:gd name="T14" fmla="*/ 86 w 403"/>
                <a:gd name="T15" fmla="*/ 322 h 404"/>
                <a:gd name="T16" fmla="*/ 159 w 403"/>
                <a:gd name="T17" fmla="*/ 302 h 404"/>
                <a:gd name="T18" fmla="*/ 149 w 403"/>
                <a:gd name="T19" fmla="*/ 339 h 404"/>
                <a:gd name="T20" fmla="*/ 160 w 403"/>
                <a:gd name="T21" fmla="*/ 358 h 404"/>
                <a:gd name="T22" fmla="*/ 322 w 403"/>
                <a:gd name="T23" fmla="*/ 401 h 404"/>
                <a:gd name="T24" fmla="*/ 342 w 403"/>
                <a:gd name="T25" fmla="*/ 391 h 404"/>
                <a:gd name="T26" fmla="*/ 401 w 403"/>
                <a:gd name="T27" fmla="*/ 169 h 404"/>
                <a:gd name="T28" fmla="*/ 390 w 403"/>
                <a:gd name="T29" fmla="*/ 150 h 404"/>
                <a:gd name="T30" fmla="*/ 34 w 403"/>
                <a:gd name="T31" fmla="*/ 75 h 404"/>
                <a:gd name="T32" fmla="*/ 191 w 403"/>
                <a:gd name="T33" fmla="*/ 33 h 404"/>
                <a:gd name="T34" fmla="*/ 249 w 403"/>
                <a:gd name="T35" fmla="*/ 249 h 404"/>
                <a:gd name="T36" fmla="*/ 92 w 403"/>
                <a:gd name="T37" fmla="*/ 291 h 404"/>
                <a:gd name="T38" fmla="*/ 34 w 403"/>
                <a:gd name="T39" fmla="*/ 75 h 404"/>
                <a:gd name="T40" fmla="*/ 315 w 403"/>
                <a:gd name="T41" fmla="*/ 371 h 404"/>
                <a:gd name="T42" fmla="*/ 179 w 403"/>
                <a:gd name="T43" fmla="*/ 334 h 404"/>
                <a:gd name="T44" fmla="*/ 190 w 403"/>
                <a:gd name="T45" fmla="*/ 294 h 404"/>
                <a:gd name="T46" fmla="*/ 268 w 403"/>
                <a:gd name="T47" fmla="*/ 273 h 404"/>
                <a:gd name="T48" fmla="*/ 279 w 403"/>
                <a:gd name="T49" fmla="*/ 254 h 404"/>
                <a:gd name="T50" fmla="*/ 249 w 403"/>
                <a:gd name="T51" fmla="*/ 142 h 404"/>
                <a:gd name="T52" fmla="*/ 368 w 403"/>
                <a:gd name="T53" fmla="*/ 174 h 404"/>
                <a:gd name="T54" fmla="*/ 315 w 403"/>
                <a:gd name="T55" fmla="*/ 37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3" h="404">
                  <a:moveTo>
                    <a:pt x="390" y="150"/>
                  </a:moveTo>
                  <a:cubicBezTo>
                    <a:pt x="241" y="110"/>
                    <a:pt x="241" y="110"/>
                    <a:pt x="241" y="110"/>
                  </a:cubicBezTo>
                  <a:cubicBezTo>
                    <a:pt x="215" y="13"/>
                    <a:pt x="215" y="13"/>
                    <a:pt x="215" y="13"/>
                  </a:cubicBezTo>
                  <a:cubicBezTo>
                    <a:pt x="213" y="5"/>
                    <a:pt x="204" y="0"/>
                    <a:pt x="195" y="2"/>
                  </a:cubicBezTo>
                  <a:cubicBezTo>
                    <a:pt x="14" y="51"/>
                    <a:pt x="14" y="51"/>
                    <a:pt x="14" y="51"/>
                  </a:cubicBezTo>
                  <a:cubicBezTo>
                    <a:pt x="5" y="53"/>
                    <a:pt x="0" y="62"/>
                    <a:pt x="2" y="70"/>
                  </a:cubicBezTo>
                  <a:cubicBezTo>
                    <a:pt x="67" y="311"/>
                    <a:pt x="67" y="311"/>
                    <a:pt x="67" y="311"/>
                  </a:cubicBezTo>
                  <a:cubicBezTo>
                    <a:pt x="69" y="319"/>
                    <a:pt x="78" y="324"/>
                    <a:pt x="86" y="322"/>
                  </a:cubicBezTo>
                  <a:cubicBezTo>
                    <a:pt x="159" y="302"/>
                    <a:pt x="159" y="302"/>
                    <a:pt x="159" y="302"/>
                  </a:cubicBezTo>
                  <a:cubicBezTo>
                    <a:pt x="149" y="339"/>
                    <a:pt x="149" y="339"/>
                    <a:pt x="149" y="339"/>
                  </a:cubicBezTo>
                  <a:cubicBezTo>
                    <a:pt x="147" y="347"/>
                    <a:pt x="152" y="356"/>
                    <a:pt x="160" y="358"/>
                  </a:cubicBezTo>
                  <a:cubicBezTo>
                    <a:pt x="322" y="401"/>
                    <a:pt x="322" y="401"/>
                    <a:pt x="322" y="401"/>
                  </a:cubicBezTo>
                  <a:cubicBezTo>
                    <a:pt x="331" y="404"/>
                    <a:pt x="340" y="399"/>
                    <a:pt x="342" y="391"/>
                  </a:cubicBezTo>
                  <a:cubicBezTo>
                    <a:pt x="401" y="169"/>
                    <a:pt x="401" y="169"/>
                    <a:pt x="401" y="169"/>
                  </a:cubicBezTo>
                  <a:cubicBezTo>
                    <a:pt x="403" y="161"/>
                    <a:pt x="398" y="152"/>
                    <a:pt x="390" y="150"/>
                  </a:cubicBezTo>
                  <a:close/>
                  <a:moveTo>
                    <a:pt x="34" y="75"/>
                  </a:moveTo>
                  <a:cubicBezTo>
                    <a:pt x="191" y="33"/>
                    <a:pt x="191" y="33"/>
                    <a:pt x="191" y="33"/>
                  </a:cubicBezTo>
                  <a:cubicBezTo>
                    <a:pt x="249" y="249"/>
                    <a:pt x="249" y="249"/>
                    <a:pt x="249" y="249"/>
                  </a:cubicBezTo>
                  <a:cubicBezTo>
                    <a:pt x="92" y="291"/>
                    <a:pt x="92" y="291"/>
                    <a:pt x="92" y="291"/>
                  </a:cubicBezTo>
                  <a:lnTo>
                    <a:pt x="34" y="75"/>
                  </a:lnTo>
                  <a:close/>
                  <a:moveTo>
                    <a:pt x="315" y="371"/>
                  </a:moveTo>
                  <a:cubicBezTo>
                    <a:pt x="179" y="334"/>
                    <a:pt x="179" y="334"/>
                    <a:pt x="179" y="334"/>
                  </a:cubicBezTo>
                  <a:cubicBezTo>
                    <a:pt x="190" y="294"/>
                    <a:pt x="190" y="294"/>
                    <a:pt x="190" y="294"/>
                  </a:cubicBezTo>
                  <a:cubicBezTo>
                    <a:pt x="268" y="273"/>
                    <a:pt x="268" y="273"/>
                    <a:pt x="268" y="273"/>
                  </a:cubicBezTo>
                  <a:cubicBezTo>
                    <a:pt x="276" y="271"/>
                    <a:pt x="282" y="262"/>
                    <a:pt x="279" y="254"/>
                  </a:cubicBezTo>
                  <a:cubicBezTo>
                    <a:pt x="249" y="142"/>
                    <a:pt x="249" y="142"/>
                    <a:pt x="249" y="142"/>
                  </a:cubicBezTo>
                  <a:cubicBezTo>
                    <a:pt x="368" y="174"/>
                    <a:pt x="368" y="174"/>
                    <a:pt x="368" y="174"/>
                  </a:cubicBezTo>
                  <a:lnTo>
                    <a:pt x="315" y="371"/>
                  </a:lnTo>
                  <a:close/>
                </a:path>
              </a:pathLst>
            </a:custGeom>
            <a:grpFill/>
            <a:ln>
              <a:noFill/>
            </a:ln>
          </p:spPr>
          <p:txBody>
            <a:bodyPr lIns="121920" tIns="60960" rIns="121920" bIns="6096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auto" hangingPunct="1">
                <a:spcBef>
                  <a:spcPts val="0"/>
                </a:spcBef>
                <a:spcAft>
                  <a:spcPts val="0"/>
                </a:spcAft>
                <a:defRPr/>
              </a:pPr>
              <a:endParaRPr lang="en-US" sz="3200" dirty="0">
                <a:cs typeface="+mn-ea"/>
                <a:sym typeface="+mn-lt"/>
              </a:endParaRPr>
            </a:p>
          </p:txBody>
        </p:sp>
        <p:sp>
          <p:nvSpPr>
            <p:cNvPr id="216" name="Freeform 26"/>
            <p:cNvSpPr/>
            <p:nvPr/>
          </p:nvSpPr>
          <p:spPr bwMode="auto">
            <a:xfrm>
              <a:off x="7400925" y="5408613"/>
              <a:ext cx="425450" cy="441325"/>
            </a:xfrm>
            <a:custGeom>
              <a:avLst/>
              <a:gdLst>
                <a:gd name="T0" fmla="*/ 103 w 274"/>
                <a:gd name="T1" fmla="*/ 284 h 284"/>
                <a:gd name="T2" fmla="*/ 80 w 274"/>
                <a:gd name="T3" fmla="*/ 273 h 284"/>
                <a:gd name="T4" fmla="*/ 9 w 274"/>
                <a:gd name="T5" fmla="*/ 178 h 284"/>
                <a:gd name="T6" fmla="*/ 14 w 274"/>
                <a:gd name="T7" fmla="*/ 139 h 284"/>
                <a:gd name="T8" fmla="*/ 53 w 274"/>
                <a:gd name="T9" fmla="*/ 145 h 284"/>
                <a:gd name="T10" fmla="*/ 100 w 274"/>
                <a:gd name="T11" fmla="*/ 207 h 284"/>
                <a:gd name="T12" fmla="*/ 219 w 274"/>
                <a:gd name="T13" fmla="*/ 17 h 284"/>
                <a:gd name="T14" fmla="*/ 257 w 274"/>
                <a:gd name="T15" fmla="*/ 8 h 284"/>
                <a:gd name="T16" fmla="*/ 266 w 274"/>
                <a:gd name="T17" fmla="*/ 47 h 284"/>
                <a:gd name="T18" fmla="*/ 126 w 274"/>
                <a:gd name="T19" fmla="*/ 271 h 284"/>
                <a:gd name="T20" fmla="*/ 104 w 274"/>
                <a:gd name="T21" fmla="*/ 284 h 284"/>
                <a:gd name="T22" fmla="*/ 103 w 274"/>
                <a:gd name="T23" fmla="*/ 284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4" h="284">
                  <a:moveTo>
                    <a:pt x="103" y="284"/>
                  </a:moveTo>
                  <a:cubicBezTo>
                    <a:pt x="94" y="284"/>
                    <a:pt x="86" y="280"/>
                    <a:pt x="80" y="273"/>
                  </a:cubicBezTo>
                  <a:cubicBezTo>
                    <a:pt x="9" y="178"/>
                    <a:pt x="9" y="178"/>
                    <a:pt x="9" y="178"/>
                  </a:cubicBezTo>
                  <a:cubicBezTo>
                    <a:pt x="0" y="166"/>
                    <a:pt x="2" y="149"/>
                    <a:pt x="14" y="139"/>
                  </a:cubicBezTo>
                  <a:cubicBezTo>
                    <a:pt x="27" y="130"/>
                    <a:pt x="44" y="133"/>
                    <a:pt x="53" y="145"/>
                  </a:cubicBezTo>
                  <a:cubicBezTo>
                    <a:pt x="100" y="207"/>
                    <a:pt x="100" y="207"/>
                    <a:pt x="100" y="207"/>
                  </a:cubicBezTo>
                  <a:cubicBezTo>
                    <a:pt x="219" y="17"/>
                    <a:pt x="219" y="17"/>
                    <a:pt x="219" y="17"/>
                  </a:cubicBezTo>
                  <a:cubicBezTo>
                    <a:pt x="227" y="4"/>
                    <a:pt x="244" y="0"/>
                    <a:pt x="257" y="8"/>
                  </a:cubicBezTo>
                  <a:cubicBezTo>
                    <a:pt x="270" y="16"/>
                    <a:pt x="274" y="33"/>
                    <a:pt x="266" y="47"/>
                  </a:cubicBezTo>
                  <a:cubicBezTo>
                    <a:pt x="126" y="271"/>
                    <a:pt x="126" y="271"/>
                    <a:pt x="126" y="271"/>
                  </a:cubicBezTo>
                  <a:cubicBezTo>
                    <a:pt x="121" y="279"/>
                    <a:pt x="113" y="283"/>
                    <a:pt x="104" y="284"/>
                  </a:cubicBezTo>
                  <a:cubicBezTo>
                    <a:pt x="104" y="284"/>
                    <a:pt x="103" y="284"/>
                    <a:pt x="103" y="284"/>
                  </a:cubicBezTo>
                  <a:close/>
                </a:path>
              </a:pathLst>
            </a:custGeom>
            <a:grpFill/>
            <a:ln>
              <a:noFill/>
            </a:ln>
          </p:spPr>
          <p:txBody>
            <a:bodyPr lIns="121920" tIns="60960" rIns="121920" bIns="6096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auto" hangingPunct="1">
                <a:spcBef>
                  <a:spcPts val="0"/>
                </a:spcBef>
                <a:spcAft>
                  <a:spcPts val="0"/>
                </a:spcAft>
                <a:defRPr/>
              </a:pPr>
              <a:endParaRPr lang="en-US" sz="3200" dirty="0">
                <a:cs typeface="+mn-ea"/>
                <a:sym typeface="+mn-lt"/>
              </a:endParaRPr>
            </a:p>
          </p:txBody>
        </p:sp>
        <p:grpSp>
          <p:nvGrpSpPr>
            <p:cNvPr id="217" name="Group 159"/>
            <p:cNvGrpSpPr/>
            <p:nvPr/>
          </p:nvGrpSpPr>
          <p:grpSpPr>
            <a:xfrm>
              <a:off x="8324962" y="5409409"/>
              <a:ext cx="584219" cy="460273"/>
              <a:chOff x="1058564" y="1781841"/>
              <a:chExt cx="649993" cy="512092"/>
            </a:xfrm>
            <a:grpFill/>
          </p:grpSpPr>
          <p:sp>
            <p:nvSpPr>
              <p:cNvPr id="218" name="Freeform 31"/>
              <p:cNvSpPr/>
              <p:nvPr/>
            </p:nvSpPr>
            <p:spPr bwMode="auto">
              <a:xfrm>
                <a:off x="1058564" y="1823776"/>
                <a:ext cx="457253" cy="470157"/>
              </a:xfrm>
              <a:custGeom>
                <a:avLst/>
                <a:gdLst>
                  <a:gd name="T0" fmla="*/ 191 w 240"/>
                  <a:gd name="T1" fmla="*/ 0 h 247"/>
                  <a:gd name="T2" fmla="*/ 49 w 240"/>
                  <a:gd name="T3" fmla="*/ 0 h 247"/>
                  <a:gd name="T4" fmla="*/ 0 w 240"/>
                  <a:gd name="T5" fmla="*/ 49 h 247"/>
                  <a:gd name="T6" fmla="*/ 0 w 240"/>
                  <a:gd name="T7" fmla="*/ 129 h 247"/>
                  <a:gd name="T8" fmla="*/ 49 w 240"/>
                  <a:gd name="T9" fmla="*/ 178 h 247"/>
                  <a:gd name="T10" fmla="*/ 57 w 240"/>
                  <a:gd name="T11" fmla="*/ 178 h 247"/>
                  <a:gd name="T12" fmla="*/ 32 w 240"/>
                  <a:gd name="T13" fmla="*/ 245 h 247"/>
                  <a:gd name="T14" fmla="*/ 121 w 240"/>
                  <a:gd name="T15" fmla="*/ 178 h 247"/>
                  <a:gd name="T16" fmla="*/ 191 w 240"/>
                  <a:gd name="T17" fmla="*/ 178 h 247"/>
                  <a:gd name="T18" fmla="*/ 240 w 240"/>
                  <a:gd name="T19" fmla="*/ 129 h 247"/>
                  <a:gd name="T20" fmla="*/ 240 w 240"/>
                  <a:gd name="T21" fmla="*/ 49 h 247"/>
                  <a:gd name="T22" fmla="*/ 191 w 240"/>
                  <a:gd name="T23" fmla="*/ 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0" h="247">
                    <a:moveTo>
                      <a:pt x="191" y="0"/>
                    </a:moveTo>
                    <a:cubicBezTo>
                      <a:pt x="49" y="0"/>
                      <a:pt x="49" y="0"/>
                      <a:pt x="49" y="0"/>
                    </a:cubicBezTo>
                    <a:cubicBezTo>
                      <a:pt x="22" y="0"/>
                      <a:pt x="0" y="22"/>
                      <a:pt x="0" y="49"/>
                    </a:cubicBezTo>
                    <a:cubicBezTo>
                      <a:pt x="0" y="129"/>
                      <a:pt x="0" y="129"/>
                      <a:pt x="0" y="129"/>
                    </a:cubicBezTo>
                    <a:cubicBezTo>
                      <a:pt x="0" y="156"/>
                      <a:pt x="22" y="178"/>
                      <a:pt x="49" y="178"/>
                    </a:cubicBezTo>
                    <a:cubicBezTo>
                      <a:pt x="57" y="178"/>
                      <a:pt x="57" y="178"/>
                      <a:pt x="57" y="178"/>
                    </a:cubicBezTo>
                    <a:cubicBezTo>
                      <a:pt x="49" y="198"/>
                      <a:pt x="31" y="247"/>
                      <a:pt x="32" y="245"/>
                    </a:cubicBezTo>
                    <a:cubicBezTo>
                      <a:pt x="32" y="244"/>
                      <a:pt x="97" y="196"/>
                      <a:pt x="121" y="178"/>
                    </a:cubicBezTo>
                    <a:cubicBezTo>
                      <a:pt x="191" y="178"/>
                      <a:pt x="191" y="178"/>
                      <a:pt x="191" y="178"/>
                    </a:cubicBezTo>
                    <a:cubicBezTo>
                      <a:pt x="218" y="178"/>
                      <a:pt x="240" y="156"/>
                      <a:pt x="240" y="129"/>
                    </a:cubicBezTo>
                    <a:cubicBezTo>
                      <a:pt x="240" y="49"/>
                      <a:pt x="240" y="49"/>
                      <a:pt x="240" y="49"/>
                    </a:cubicBezTo>
                    <a:cubicBezTo>
                      <a:pt x="240" y="22"/>
                      <a:pt x="218" y="0"/>
                      <a:pt x="19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auto" hangingPunct="1">
                  <a:spcBef>
                    <a:spcPts val="0"/>
                  </a:spcBef>
                  <a:spcAft>
                    <a:spcPts val="0"/>
                  </a:spcAft>
                  <a:defRPr/>
                </a:pPr>
                <a:endParaRPr lang="en-US" sz="3200" dirty="0">
                  <a:cs typeface="+mn-ea"/>
                  <a:sym typeface="+mn-lt"/>
                </a:endParaRPr>
              </a:p>
            </p:txBody>
          </p:sp>
          <p:sp>
            <p:nvSpPr>
              <p:cNvPr id="219" name="Freeform 32"/>
              <p:cNvSpPr/>
              <p:nvPr/>
            </p:nvSpPr>
            <p:spPr bwMode="auto">
              <a:xfrm>
                <a:off x="1378722" y="1781841"/>
                <a:ext cx="329835" cy="384674"/>
              </a:xfrm>
              <a:custGeom>
                <a:avLst/>
                <a:gdLst>
                  <a:gd name="T0" fmla="*/ 133 w 173"/>
                  <a:gd name="T1" fmla="*/ 0 h 202"/>
                  <a:gd name="T2" fmla="*/ 18 w 173"/>
                  <a:gd name="T3" fmla="*/ 0 h 202"/>
                  <a:gd name="T4" fmla="*/ 0 w 173"/>
                  <a:gd name="T5" fmla="*/ 5 h 202"/>
                  <a:gd name="T6" fmla="*/ 33 w 173"/>
                  <a:gd name="T7" fmla="*/ 5 h 202"/>
                  <a:gd name="T8" fmla="*/ 89 w 173"/>
                  <a:gd name="T9" fmla="*/ 61 h 202"/>
                  <a:gd name="T10" fmla="*/ 89 w 173"/>
                  <a:gd name="T11" fmla="*/ 151 h 202"/>
                  <a:gd name="T12" fmla="*/ 89 w 173"/>
                  <a:gd name="T13" fmla="*/ 156 h 202"/>
                  <a:gd name="T14" fmla="*/ 148 w 173"/>
                  <a:gd name="T15" fmla="*/ 201 h 202"/>
                  <a:gd name="T16" fmla="*/ 127 w 173"/>
                  <a:gd name="T17" fmla="*/ 145 h 202"/>
                  <a:gd name="T18" fmla="*/ 133 w 173"/>
                  <a:gd name="T19" fmla="*/ 145 h 202"/>
                  <a:gd name="T20" fmla="*/ 173 w 173"/>
                  <a:gd name="T21" fmla="*/ 105 h 202"/>
                  <a:gd name="T22" fmla="*/ 173 w 173"/>
                  <a:gd name="T23" fmla="*/ 41 h 202"/>
                  <a:gd name="T24" fmla="*/ 133 w 173"/>
                  <a:gd name="T25"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3" h="202">
                    <a:moveTo>
                      <a:pt x="133" y="0"/>
                    </a:moveTo>
                    <a:cubicBezTo>
                      <a:pt x="18" y="0"/>
                      <a:pt x="18" y="0"/>
                      <a:pt x="18" y="0"/>
                    </a:cubicBezTo>
                    <a:cubicBezTo>
                      <a:pt x="11" y="0"/>
                      <a:pt x="5" y="2"/>
                      <a:pt x="0" y="5"/>
                    </a:cubicBezTo>
                    <a:cubicBezTo>
                      <a:pt x="33" y="5"/>
                      <a:pt x="33" y="5"/>
                      <a:pt x="33" y="5"/>
                    </a:cubicBezTo>
                    <a:cubicBezTo>
                      <a:pt x="64" y="5"/>
                      <a:pt x="89" y="30"/>
                      <a:pt x="89" y="61"/>
                    </a:cubicBezTo>
                    <a:cubicBezTo>
                      <a:pt x="89" y="151"/>
                      <a:pt x="89" y="151"/>
                      <a:pt x="89" y="151"/>
                    </a:cubicBezTo>
                    <a:cubicBezTo>
                      <a:pt x="89" y="153"/>
                      <a:pt x="89" y="154"/>
                      <a:pt x="89" y="156"/>
                    </a:cubicBezTo>
                    <a:cubicBezTo>
                      <a:pt x="113" y="174"/>
                      <a:pt x="148" y="200"/>
                      <a:pt x="148" y="201"/>
                    </a:cubicBezTo>
                    <a:cubicBezTo>
                      <a:pt x="148" y="202"/>
                      <a:pt x="133" y="162"/>
                      <a:pt x="127" y="145"/>
                    </a:cubicBezTo>
                    <a:cubicBezTo>
                      <a:pt x="133" y="145"/>
                      <a:pt x="133" y="145"/>
                      <a:pt x="133" y="145"/>
                    </a:cubicBezTo>
                    <a:cubicBezTo>
                      <a:pt x="155" y="145"/>
                      <a:pt x="173" y="127"/>
                      <a:pt x="173" y="105"/>
                    </a:cubicBezTo>
                    <a:cubicBezTo>
                      <a:pt x="173" y="41"/>
                      <a:pt x="173" y="41"/>
                      <a:pt x="173" y="41"/>
                    </a:cubicBezTo>
                    <a:cubicBezTo>
                      <a:pt x="173" y="18"/>
                      <a:pt x="155" y="0"/>
                      <a:pt x="13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auto" hangingPunct="1">
                  <a:spcBef>
                    <a:spcPts val="0"/>
                  </a:spcBef>
                  <a:spcAft>
                    <a:spcPts val="0"/>
                  </a:spcAft>
                  <a:defRPr/>
                </a:pPr>
                <a:endParaRPr lang="en-US" sz="3200" dirty="0">
                  <a:cs typeface="+mn-ea"/>
                  <a:sym typeface="+mn-lt"/>
                </a:endParaRPr>
              </a:p>
            </p:txBody>
          </p:sp>
        </p:grpSp>
        <p:grpSp>
          <p:nvGrpSpPr>
            <p:cNvPr id="220" name="Group 162"/>
            <p:cNvGrpSpPr/>
            <p:nvPr/>
          </p:nvGrpSpPr>
          <p:grpSpPr>
            <a:xfrm>
              <a:off x="9341946" y="5409403"/>
              <a:ext cx="467113" cy="355674"/>
              <a:chOff x="2070649" y="1631036"/>
              <a:chExt cx="723379" cy="550800"/>
            </a:xfrm>
            <a:grpFill/>
          </p:grpSpPr>
          <p:sp>
            <p:nvSpPr>
              <p:cNvPr id="221" name="Oval 35"/>
              <p:cNvSpPr>
                <a:spLocks noChangeArrowheads="1"/>
              </p:cNvSpPr>
              <p:nvPr/>
            </p:nvSpPr>
            <p:spPr bwMode="auto">
              <a:xfrm>
                <a:off x="2344840" y="2015709"/>
                <a:ext cx="165321" cy="16612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auto" hangingPunct="1">
                  <a:spcBef>
                    <a:spcPts val="0"/>
                  </a:spcBef>
                  <a:spcAft>
                    <a:spcPts val="0"/>
                  </a:spcAft>
                  <a:defRPr/>
                </a:pPr>
                <a:endParaRPr lang="en-US" sz="3200" dirty="0">
                  <a:cs typeface="+mn-ea"/>
                  <a:sym typeface="+mn-lt"/>
                </a:endParaRPr>
              </a:p>
            </p:txBody>
          </p:sp>
          <p:sp>
            <p:nvSpPr>
              <p:cNvPr id="222" name="Freeform 36"/>
              <p:cNvSpPr/>
              <p:nvPr/>
            </p:nvSpPr>
            <p:spPr bwMode="auto">
              <a:xfrm>
                <a:off x="2228712" y="1861679"/>
                <a:ext cx="405641" cy="169353"/>
              </a:xfrm>
              <a:custGeom>
                <a:avLst/>
                <a:gdLst>
                  <a:gd name="T0" fmla="*/ 105 w 213"/>
                  <a:gd name="T1" fmla="*/ 31 h 89"/>
                  <a:gd name="T2" fmla="*/ 191 w 213"/>
                  <a:gd name="T3" fmla="*/ 89 h 89"/>
                  <a:gd name="T4" fmla="*/ 213 w 213"/>
                  <a:gd name="T5" fmla="*/ 64 h 89"/>
                  <a:gd name="T6" fmla="*/ 105 w 213"/>
                  <a:gd name="T7" fmla="*/ 0 h 89"/>
                  <a:gd name="T8" fmla="*/ 0 w 213"/>
                  <a:gd name="T9" fmla="*/ 58 h 89"/>
                  <a:gd name="T10" fmla="*/ 21 w 213"/>
                  <a:gd name="T11" fmla="*/ 82 h 89"/>
                  <a:gd name="T12" fmla="*/ 105 w 213"/>
                  <a:gd name="T13" fmla="*/ 31 h 89"/>
                </a:gdLst>
                <a:ahLst/>
                <a:cxnLst>
                  <a:cxn ang="0">
                    <a:pos x="T0" y="T1"/>
                  </a:cxn>
                  <a:cxn ang="0">
                    <a:pos x="T2" y="T3"/>
                  </a:cxn>
                  <a:cxn ang="0">
                    <a:pos x="T4" y="T5"/>
                  </a:cxn>
                  <a:cxn ang="0">
                    <a:pos x="T6" y="T7"/>
                  </a:cxn>
                  <a:cxn ang="0">
                    <a:pos x="T8" y="T9"/>
                  </a:cxn>
                  <a:cxn ang="0">
                    <a:pos x="T10" y="T11"/>
                  </a:cxn>
                  <a:cxn ang="0">
                    <a:pos x="T12" y="T13"/>
                  </a:cxn>
                </a:cxnLst>
                <a:rect l="0" t="0" r="r" b="b"/>
                <a:pathLst>
                  <a:path w="213" h="89">
                    <a:moveTo>
                      <a:pt x="105" y="31"/>
                    </a:moveTo>
                    <a:cubicBezTo>
                      <a:pt x="144" y="31"/>
                      <a:pt x="177" y="54"/>
                      <a:pt x="191" y="89"/>
                    </a:cubicBezTo>
                    <a:cubicBezTo>
                      <a:pt x="213" y="64"/>
                      <a:pt x="213" y="64"/>
                      <a:pt x="213" y="64"/>
                    </a:cubicBezTo>
                    <a:cubicBezTo>
                      <a:pt x="192" y="26"/>
                      <a:pt x="152" y="0"/>
                      <a:pt x="105" y="0"/>
                    </a:cubicBezTo>
                    <a:cubicBezTo>
                      <a:pt x="61" y="0"/>
                      <a:pt x="22" y="23"/>
                      <a:pt x="0" y="58"/>
                    </a:cubicBezTo>
                    <a:cubicBezTo>
                      <a:pt x="21" y="82"/>
                      <a:pt x="21" y="82"/>
                      <a:pt x="21" y="82"/>
                    </a:cubicBezTo>
                    <a:cubicBezTo>
                      <a:pt x="37" y="51"/>
                      <a:pt x="68" y="31"/>
                      <a:pt x="105"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auto" hangingPunct="1">
                  <a:spcBef>
                    <a:spcPts val="0"/>
                  </a:spcBef>
                  <a:spcAft>
                    <a:spcPts val="0"/>
                  </a:spcAft>
                  <a:defRPr/>
                </a:pPr>
                <a:endParaRPr lang="en-US" sz="3200" dirty="0">
                  <a:cs typeface="+mn-ea"/>
                  <a:sym typeface="+mn-lt"/>
                </a:endParaRPr>
              </a:p>
            </p:txBody>
          </p:sp>
          <p:sp>
            <p:nvSpPr>
              <p:cNvPr id="223" name="Freeform 37"/>
              <p:cNvSpPr/>
              <p:nvPr/>
            </p:nvSpPr>
            <p:spPr bwMode="auto">
              <a:xfrm>
                <a:off x="2157745" y="1749583"/>
                <a:ext cx="549187" cy="195966"/>
              </a:xfrm>
              <a:custGeom>
                <a:avLst/>
                <a:gdLst>
                  <a:gd name="T0" fmla="*/ 142 w 288"/>
                  <a:gd name="T1" fmla="*/ 34 h 103"/>
                  <a:gd name="T2" fmla="*/ 264 w 288"/>
                  <a:gd name="T3" fmla="*/ 103 h 103"/>
                  <a:gd name="T4" fmla="*/ 288 w 288"/>
                  <a:gd name="T5" fmla="*/ 76 h 103"/>
                  <a:gd name="T6" fmla="*/ 142 w 288"/>
                  <a:gd name="T7" fmla="*/ 0 h 103"/>
                  <a:gd name="T8" fmla="*/ 0 w 288"/>
                  <a:gd name="T9" fmla="*/ 71 h 103"/>
                  <a:gd name="T10" fmla="*/ 23 w 288"/>
                  <a:gd name="T11" fmla="*/ 97 h 103"/>
                  <a:gd name="T12" fmla="*/ 142 w 288"/>
                  <a:gd name="T13" fmla="*/ 34 h 103"/>
                </a:gdLst>
                <a:ahLst/>
                <a:cxnLst>
                  <a:cxn ang="0">
                    <a:pos x="T0" y="T1"/>
                  </a:cxn>
                  <a:cxn ang="0">
                    <a:pos x="T2" y="T3"/>
                  </a:cxn>
                  <a:cxn ang="0">
                    <a:pos x="T4" y="T5"/>
                  </a:cxn>
                  <a:cxn ang="0">
                    <a:pos x="T6" y="T7"/>
                  </a:cxn>
                  <a:cxn ang="0">
                    <a:pos x="T8" y="T9"/>
                  </a:cxn>
                  <a:cxn ang="0">
                    <a:pos x="T10" y="T11"/>
                  </a:cxn>
                  <a:cxn ang="0">
                    <a:pos x="T12" y="T13"/>
                  </a:cxn>
                </a:cxnLst>
                <a:rect l="0" t="0" r="r" b="b"/>
                <a:pathLst>
                  <a:path w="288" h="103">
                    <a:moveTo>
                      <a:pt x="142" y="34"/>
                    </a:moveTo>
                    <a:cubicBezTo>
                      <a:pt x="194" y="34"/>
                      <a:pt x="239" y="62"/>
                      <a:pt x="264" y="103"/>
                    </a:cubicBezTo>
                    <a:cubicBezTo>
                      <a:pt x="288" y="76"/>
                      <a:pt x="288" y="76"/>
                      <a:pt x="288" y="76"/>
                    </a:cubicBezTo>
                    <a:cubicBezTo>
                      <a:pt x="256" y="30"/>
                      <a:pt x="202" y="0"/>
                      <a:pt x="142" y="0"/>
                    </a:cubicBezTo>
                    <a:cubicBezTo>
                      <a:pt x="84" y="0"/>
                      <a:pt x="32" y="28"/>
                      <a:pt x="0" y="71"/>
                    </a:cubicBezTo>
                    <a:cubicBezTo>
                      <a:pt x="23" y="97"/>
                      <a:pt x="23" y="97"/>
                      <a:pt x="23" y="97"/>
                    </a:cubicBezTo>
                    <a:cubicBezTo>
                      <a:pt x="49" y="59"/>
                      <a:pt x="93" y="34"/>
                      <a:pt x="142"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auto" hangingPunct="1">
                  <a:spcBef>
                    <a:spcPts val="0"/>
                  </a:spcBef>
                  <a:spcAft>
                    <a:spcPts val="0"/>
                  </a:spcAft>
                  <a:defRPr/>
                </a:pPr>
                <a:endParaRPr lang="en-US" sz="3200" dirty="0">
                  <a:cs typeface="+mn-ea"/>
                  <a:sym typeface="+mn-lt"/>
                </a:endParaRPr>
              </a:p>
            </p:txBody>
          </p:sp>
          <p:sp>
            <p:nvSpPr>
              <p:cNvPr id="224" name="Freeform 38"/>
              <p:cNvSpPr/>
              <p:nvPr/>
            </p:nvSpPr>
            <p:spPr bwMode="auto">
              <a:xfrm>
                <a:off x="2070649" y="1631036"/>
                <a:ext cx="723379" cy="229030"/>
              </a:xfrm>
              <a:custGeom>
                <a:avLst/>
                <a:gdLst>
                  <a:gd name="T0" fmla="*/ 188 w 380"/>
                  <a:gd name="T1" fmla="*/ 36 h 120"/>
                  <a:gd name="T2" fmla="*/ 355 w 380"/>
                  <a:gd name="T3" fmla="*/ 120 h 120"/>
                  <a:gd name="T4" fmla="*/ 380 w 380"/>
                  <a:gd name="T5" fmla="*/ 93 h 120"/>
                  <a:gd name="T6" fmla="*/ 188 w 380"/>
                  <a:gd name="T7" fmla="*/ 0 h 120"/>
                  <a:gd name="T8" fmla="*/ 0 w 380"/>
                  <a:gd name="T9" fmla="*/ 88 h 120"/>
                  <a:gd name="T10" fmla="*/ 25 w 380"/>
                  <a:gd name="T11" fmla="*/ 115 h 120"/>
                  <a:gd name="T12" fmla="*/ 188 w 380"/>
                  <a:gd name="T13" fmla="*/ 36 h 120"/>
                </a:gdLst>
                <a:ahLst/>
                <a:cxnLst>
                  <a:cxn ang="0">
                    <a:pos x="T0" y="T1"/>
                  </a:cxn>
                  <a:cxn ang="0">
                    <a:pos x="T2" y="T3"/>
                  </a:cxn>
                  <a:cxn ang="0">
                    <a:pos x="T4" y="T5"/>
                  </a:cxn>
                  <a:cxn ang="0">
                    <a:pos x="T6" y="T7"/>
                  </a:cxn>
                  <a:cxn ang="0">
                    <a:pos x="T8" y="T9"/>
                  </a:cxn>
                  <a:cxn ang="0">
                    <a:pos x="T10" y="T11"/>
                  </a:cxn>
                  <a:cxn ang="0">
                    <a:pos x="T12" y="T13"/>
                  </a:cxn>
                </a:cxnLst>
                <a:rect l="0" t="0" r="r" b="b"/>
                <a:pathLst>
                  <a:path w="380" h="120">
                    <a:moveTo>
                      <a:pt x="188" y="36"/>
                    </a:moveTo>
                    <a:cubicBezTo>
                      <a:pt x="256" y="36"/>
                      <a:pt x="317" y="69"/>
                      <a:pt x="355" y="120"/>
                    </a:cubicBezTo>
                    <a:cubicBezTo>
                      <a:pt x="380" y="93"/>
                      <a:pt x="380" y="93"/>
                      <a:pt x="380" y="93"/>
                    </a:cubicBezTo>
                    <a:cubicBezTo>
                      <a:pt x="335" y="36"/>
                      <a:pt x="266" y="0"/>
                      <a:pt x="188" y="0"/>
                    </a:cubicBezTo>
                    <a:cubicBezTo>
                      <a:pt x="113" y="0"/>
                      <a:pt x="45" y="34"/>
                      <a:pt x="0" y="88"/>
                    </a:cubicBezTo>
                    <a:cubicBezTo>
                      <a:pt x="25" y="115"/>
                      <a:pt x="25" y="115"/>
                      <a:pt x="25" y="115"/>
                    </a:cubicBezTo>
                    <a:cubicBezTo>
                      <a:pt x="63" y="67"/>
                      <a:pt x="122" y="36"/>
                      <a:pt x="188"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auto" hangingPunct="1">
                  <a:spcBef>
                    <a:spcPts val="0"/>
                  </a:spcBef>
                  <a:spcAft>
                    <a:spcPts val="0"/>
                  </a:spcAft>
                  <a:defRPr/>
                </a:pPr>
                <a:endParaRPr lang="en-US" sz="3200" dirty="0">
                  <a:cs typeface="+mn-ea"/>
                  <a:sym typeface="+mn-lt"/>
                </a:endParaRPr>
              </a:p>
            </p:txBody>
          </p:sp>
        </p:grpSp>
        <p:grpSp>
          <p:nvGrpSpPr>
            <p:cNvPr id="225" name="Group 167"/>
            <p:cNvGrpSpPr/>
            <p:nvPr/>
          </p:nvGrpSpPr>
          <p:grpSpPr>
            <a:xfrm>
              <a:off x="10356955" y="5409406"/>
              <a:ext cx="466890" cy="361156"/>
              <a:chOff x="3727889" y="-113301"/>
              <a:chExt cx="548381" cy="424189"/>
            </a:xfrm>
            <a:grpFill/>
          </p:grpSpPr>
          <p:sp>
            <p:nvSpPr>
              <p:cNvPr id="226" name="Oval 43"/>
              <p:cNvSpPr>
                <a:spLocks noChangeArrowheads="1"/>
              </p:cNvSpPr>
              <p:nvPr/>
            </p:nvSpPr>
            <p:spPr bwMode="auto">
              <a:xfrm>
                <a:off x="3954500" y="47987"/>
                <a:ext cx="96773" cy="9758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auto" hangingPunct="1">
                  <a:spcBef>
                    <a:spcPts val="0"/>
                  </a:spcBef>
                  <a:spcAft>
                    <a:spcPts val="0"/>
                  </a:spcAft>
                  <a:defRPr/>
                </a:pPr>
                <a:endParaRPr lang="en-US" sz="3200" dirty="0">
                  <a:cs typeface="+mn-ea"/>
                  <a:sym typeface="+mn-lt"/>
                </a:endParaRPr>
              </a:p>
            </p:txBody>
          </p:sp>
          <p:sp>
            <p:nvSpPr>
              <p:cNvPr id="227" name="Freeform 44"/>
              <p:cNvSpPr/>
              <p:nvPr/>
            </p:nvSpPr>
            <p:spPr bwMode="auto">
              <a:xfrm>
                <a:off x="4042402" y="-20560"/>
                <a:ext cx="98386" cy="238707"/>
              </a:xfrm>
              <a:custGeom>
                <a:avLst/>
                <a:gdLst>
                  <a:gd name="T0" fmla="*/ 34 w 52"/>
                  <a:gd name="T1" fmla="*/ 61 h 125"/>
                  <a:gd name="T2" fmla="*/ 0 w 52"/>
                  <a:gd name="T3" fmla="*/ 112 h 125"/>
                  <a:gd name="T4" fmla="*/ 15 w 52"/>
                  <a:gd name="T5" fmla="*/ 125 h 125"/>
                  <a:gd name="T6" fmla="*/ 52 w 52"/>
                  <a:gd name="T7" fmla="*/ 61 h 125"/>
                  <a:gd name="T8" fmla="*/ 18 w 52"/>
                  <a:gd name="T9" fmla="*/ 0 h 125"/>
                  <a:gd name="T10" fmla="*/ 4 w 52"/>
                  <a:gd name="T11" fmla="*/ 12 h 125"/>
                  <a:gd name="T12" fmla="*/ 34 w 52"/>
                  <a:gd name="T13" fmla="*/ 61 h 125"/>
                </a:gdLst>
                <a:ahLst/>
                <a:cxnLst>
                  <a:cxn ang="0">
                    <a:pos x="T0" y="T1"/>
                  </a:cxn>
                  <a:cxn ang="0">
                    <a:pos x="T2" y="T3"/>
                  </a:cxn>
                  <a:cxn ang="0">
                    <a:pos x="T4" y="T5"/>
                  </a:cxn>
                  <a:cxn ang="0">
                    <a:pos x="T6" y="T7"/>
                  </a:cxn>
                  <a:cxn ang="0">
                    <a:pos x="T8" y="T9"/>
                  </a:cxn>
                  <a:cxn ang="0">
                    <a:pos x="T10" y="T11"/>
                  </a:cxn>
                  <a:cxn ang="0">
                    <a:pos x="T12" y="T13"/>
                  </a:cxn>
                </a:cxnLst>
                <a:rect l="0" t="0" r="r" b="b"/>
                <a:pathLst>
                  <a:path w="52" h="125">
                    <a:moveTo>
                      <a:pt x="34" y="61"/>
                    </a:moveTo>
                    <a:cubicBezTo>
                      <a:pt x="34" y="84"/>
                      <a:pt x="20" y="104"/>
                      <a:pt x="0" y="112"/>
                    </a:cubicBezTo>
                    <a:cubicBezTo>
                      <a:pt x="15" y="125"/>
                      <a:pt x="15" y="125"/>
                      <a:pt x="15" y="125"/>
                    </a:cubicBezTo>
                    <a:cubicBezTo>
                      <a:pt x="37" y="113"/>
                      <a:pt x="52" y="89"/>
                      <a:pt x="52" y="61"/>
                    </a:cubicBezTo>
                    <a:cubicBezTo>
                      <a:pt x="52" y="35"/>
                      <a:pt x="39" y="13"/>
                      <a:pt x="18" y="0"/>
                    </a:cubicBezTo>
                    <a:cubicBezTo>
                      <a:pt x="4" y="12"/>
                      <a:pt x="4" y="12"/>
                      <a:pt x="4" y="12"/>
                    </a:cubicBezTo>
                    <a:cubicBezTo>
                      <a:pt x="22" y="21"/>
                      <a:pt x="34" y="40"/>
                      <a:pt x="34"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auto" hangingPunct="1">
                  <a:spcBef>
                    <a:spcPts val="0"/>
                  </a:spcBef>
                  <a:spcAft>
                    <a:spcPts val="0"/>
                  </a:spcAft>
                  <a:defRPr/>
                </a:pPr>
                <a:endParaRPr lang="en-US" sz="3200" dirty="0">
                  <a:cs typeface="+mn-ea"/>
                  <a:sym typeface="+mn-lt"/>
                </a:endParaRPr>
              </a:p>
            </p:txBody>
          </p:sp>
          <p:sp>
            <p:nvSpPr>
              <p:cNvPr id="228" name="Freeform 45"/>
              <p:cNvSpPr/>
              <p:nvPr/>
            </p:nvSpPr>
            <p:spPr bwMode="auto">
              <a:xfrm>
                <a:off x="4093208" y="-62495"/>
                <a:ext cx="114515" cy="322577"/>
              </a:xfrm>
              <a:custGeom>
                <a:avLst/>
                <a:gdLst>
                  <a:gd name="T0" fmla="*/ 40 w 60"/>
                  <a:gd name="T1" fmla="*/ 83 h 169"/>
                  <a:gd name="T2" fmla="*/ 0 w 60"/>
                  <a:gd name="T3" fmla="*/ 155 h 169"/>
                  <a:gd name="T4" fmla="*/ 15 w 60"/>
                  <a:gd name="T5" fmla="*/ 169 h 169"/>
                  <a:gd name="T6" fmla="*/ 60 w 60"/>
                  <a:gd name="T7" fmla="*/ 83 h 169"/>
                  <a:gd name="T8" fmla="*/ 19 w 60"/>
                  <a:gd name="T9" fmla="*/ 0 h 169"/>
                  <a:gd name="T10" fmla="*/ 3 w 60"/>
                  <a:gd name="T11" fmla="*/ 14 h 169"/>
                  <a:gd name="T12" fmla="*/ 40 w 60"/>
                  <a:gd name="T13" fmla="*/ 83 h 169"/>
                </a:gdLst>
                <a:ahLst/>
                <a:cxnLst>
                  <a:cxn ang="0">
                    <a:pos x="T0" y="T1"/>
                  </a:cxn>
                  <a:cxn ang="0">
                    <a:pos x="T2" y="T3"/>
                  </a:cxn>
                  <a:cxn ang="0">
                    <a:pos x="T4" y="T5"/>
                  </a:cxn>
                  <a:cxn ang="0">
                    <a:pos x="T6" y="T7"/>
                  </a:cxn>
                  <a:cxn ang="0">
                    <a:pos x="T8" y="T9"/>
                  </a:cxn>
                  <a:cxn ang="0">
                    <a:pos x="T10" y="T11"/>
                  </a:cxn>
                  <a:cxn ang="0">
                    <a:pos x="T12" y="T13"/>
                  </a:cxn>
                </a:cxnLst>
                <a:rect l="0" t="0" r="r" b="b"/>
                <a:pathLst>
                  <a:path w="60" h="169">
                    <a:moveTo>
                      <a:pt x="40" y="83"/>
                    </a:moveTo>
                    <a:cubicBezTo>
                      <a:pt x="40" y="114"/>
                      <a:pt x="24" y="140"/>
                      <a:pt x="0" y="155"/>
                    </a:cubicBezTo>
                    <a:cubicBezTo>
                      <a:pt x="15" y="169"/>
                      <a:pt x="15" y="169"/>
                      <a:pt x="15" y="169"/>
                    </a:cubicBezTo>
                    <a:cubicBezTo>
                      <a:pt x="42" y="150"/>
                      <a:pt x="60" y="119"/>
                      <a:pt x="60" y="83"/>
                    </a:cubicBezTo>
                    <a:cubicBezTo>
                      <a:pt x="60" y="49"/>
                      <a:pt x="44" y="19"/>
                      <a:pt x="19" y="0"/>
                    </a:cubicBezTo>
                    <a:cubicBezTo>
                      <a:pt x="3" y="14"/>
                      <a:pt x="3" y="14"/>
                      <a:pt x="3" y="14"/>
                    </a:cubicBezTo>
                    <a:cubicBezTo>
                      <a:pt x="25" y="29"/>
                      <a:pt x="40" y="54"/>
                      <a:pt x="40"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auto" hangingPunct="1">
                  <a:spcBef>
                    <a:spcPts val="0"/>
                  </a:spcBef>
                  <a:spcAft>
                    <a:spcPts val="0"/>
                  </a:spcAft>
                  <a:defRPr/>
                </a:pPr>
                <a:endParaRPr lang="en-US" sz="3200" dirty="0">
                  <a:cs typeface="+mn-ea"/>
                  <a:sym typeface="+mn-lt"/>
                </a:endParaRPr>
              </a:p>
            </p:txBody>
          </p:sp>
          <p:sp>
            <p:nvSpPr>
              <p:cNvPr id="229" name="Freeform 46"/>
              <p:cNvSpPr/>
              <p:nvPr/>
            </p:nvSpPr>
            <p:spPr bwMode="auto">
              <a:xfrm>
                <a:off x="4143207" y="-113301"/>
                <a:ext cx="133063" cy="424189"/>
              </a:xfrm>
              <a:custGeom>
                <a:avLst/>
                <a:gdLst>
                  <a:gd name="T0" fmla="*/ 49 w 70"/>
                  <a:gd name="T1" fmla="*/ 110 h 223"/>
                  <a:gd name="T2" fmla="*/ 0 w 70"/>
                  <a:gd name="T3" fmla="*/ 209 h 223"/>
                  <a:gd name="T4" fmla="*/ 16 w 70"/>
                  <a:gd name="T5" fmla="*/ 223 h 223"/>
                  <a:gd name="T6" fmla="*/ 70 w 70"/>
                  <a:gd name="T7" fmla="*/ 110 h 223"/>
                  <a:gd name="T8" fmla="*/ 19 w 70"/>
                  <a:gd name="T9" fmla="*/ 0 h 223"/>
                  <a:gd name="T10" fmla="*/ 3 w 70"/>
                  <a:gd name="T11" fmla="*/ 14 h 223"/>
                  <a:gd name="T12" fmla="*/ 49 w 70"/>
                  <a:gd name="T13" fmla="*/ 110 h 223"/>
                </a:gdLst>
                <a:ahLst/>
                <a:cxnLst>
                  <a:cxn ang="0">
                    <a:pos x="T0" y="T1"/>
                  </a:cxn>
                  <a:cxn ang="0">
                    <a:pos x="T2" y="T3"/>
                  </a:cxn>
                  <a:cxn ang="0">
                    <a:pos x="T4" y="T5"/>
                  </a:cxn>
                  <a:cxn ang="0">
                    <a:pos x="T6" y="T7"/>
                  </a:cxn>
                  <a:cxn ang="0">
                    <a:pos x="T8" y="T9"/>
                  </a:cxn>
                  <a:cxn ang="0">
                    <a:pos x="T10" y="T11"/>
                  </a:cxn>
                  <a:cxn ang="0">
                    <a:pos x="T12" y="T13"/>
                  </a:cxn>
                </a:cxnLst>
                <a:rect l="0" t="0" r="r" b="b"/>
                <a:pathLst>
                  <a:path w="70" h="223">
                    <a:moveTo>
                      <a:pt x="49" y="110"/>
                    </a:moveTo>
                    <a:cubicBezTo>
                      <a:pt x="49" y="151"/>
                      <a:pt x="30" y="186"/>
                      <a:pt x="0" y="209"/>
                    </a:cubicBezTo>
                    <a:cubicBezTo>
                      <a:pt x="16" y="223"/>
                      <a:pt x="16" y="223"/>
                      <a:pt x="16" y="223"/>
                    </a:cubicBezTo>
                    <a:cubicBezTo>
                      <a:pt x="49" y="197"/>
                      <a:pt x="70" y="156"/>
                      <a:pt x="70" y="110"/>
                    </a:cubicBezTo>
                    <a:cubicBezTo>
                      <a:pt x="70" y="66"/>
                      <a:pt x="50" y="26"/>
                      <a:pt x="19" y="0"/>
                    </a:cubicBezTo>
                    <a:cubicBezTo>
                      <a:pt x="3" y="14"/>
                      <a:pt x="3" y="14"/>
                      <a:pt x="3" y="14"/>
                    </a:cubicBezTo>
                    <a:cubicBezTo>
                      <a:pt x="31" y="37"/>
                      <a:pt x="49" y="71"/>
                      <a:pt x="49" y="1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auto" hangingPunct="1">
                  <a:spcBef>
                    <a:spcPts val="0"/>
                  </a:spcBef>
                  <a:spcAft>
                    <a:spcPts val="0"/>
                  </a:spcAft>
                  <a:defRPr/>
                </a:pPr>
                <a:endParaRPr lang="en-US" sz="3200" dirty="0">
                  <a:cs typeface="+mn-ea"/>
                  <a:sym typeface="+mn-lt"/>
                </a:endParaRPr>
              </a:p>
            </p:txBody>
          </p:sp>
          <p:sp>
            <p:nvSpPr>
              <p:cNvPr id="230" name="Oval 47"/>
              <p:cNvSpPr>
                <a:spLocks noChangeArrowheads="1"/>
              </p:cNvSpPr>
              <p:nvPr/>
            </p:nvSpPr>
            <p:spPr bwMode="auto">
              <a:xfrm>
                <a:off x="3952887" y="52019"/>
                <a:ext cx="96773" cy="9758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auto" hangingPunct="1">
                  <a:spcBef>
                    <a:spcPts val="0"/>
                  </a:spcBef>
                  <a:spcAft>
                    <a:spcPts val="0"/>
                  </a:spcAft>
                  <a:defRPr/>
                </a:pPr>
                <a:endParaRPr lang="en-US" sz="3200" dirty="0">
                  <a:cs typeface="+mn-ea"/>
                  <a:sym typeface="+mn-lt"/>
                </a:endParaRPr>
              </a:p>
            </p:txBody>
          </p:sp>
          <p:sp>
            <p:nvSpPr>
              <p:cNvPr id="231" name="Freeform 48"/>
              <p:cNvSpPr/>
              <p:nvPr/>
            </p:nvSpPr>
            <p:spPr bwMode="auto">
              <a:xfrm>
                <a:off x="3863371" y="-20560"/>
                <a:ext cx="98386" cy="238707"/>
              </a:xfrm>
              <a:custGeom>
                <a:avLst/>
                <a:gdLst>
                  <a:gd name="T0" fmla="*/ 18 w 52"/>
                  <a:gd name="T1" fmla="*/ 64 h 125"/>
                  <a:gd name="T2" fmla="*/ 52 w 52"/>
                  <a:gd name="T3" fmla="*/ 13 h 125"/>
                  <a:gd name="T4" fmla="*/ 38 w 52"/>
                  <a:gd name="T5" fmla="*/ 0 h 125"/>
                  <a:gd name="T6" fmla="*/ 0 w 52"/>
                  <a:gd name="T7" fmla="*/ 64 h 125"/>
                  <a:gd name="T8" fmla="*/ 34 w 52"/>
                  <a:gd name="T9" fmla="*/ 125 h 125"/>
                  <a:gd name="T10" fmla="*/ 48 w 52"/>
                  <a:gd name="T11" fmla="*/ 113 h 125"/>
                  <a:gd name="T12" fmla="*/ 18 w 52"/>
                  <a:gd name="T13" fmla="*/ 64 h 125"/>
                </a:gdLst>
                <a:ahLst/>
                <a:cxnLst>
                  <a:cxn ang="0">
                    <a:pos x="T0" y="T1"/>
                  </a:cxn>
                  <a:cxn ang="0">
                    <a:pos x="T2" y="T3"/>
                  </a:cxn>
                  <a:cxn ang="0">
                    <a:pos x="T4" y="T5"/>
                  </a:cxn>
                  <a:cxn ang="0">
                    <a:pos x="T6" y="T7"/>
                  </a:cxn>
                  <a:cxn ang="0">
                    <a:pos x="T8" y="T9"/>
                  </a:cxn>
                  <a:cxn ang="0">
                    <a:pos x="T10" y="T11"/>
                  </a:cxn>
                  <a:cxn ang="0">
                    <a:pos x="T12" y="T13"/>
                  </a:cxn>
                </a:cxnLst>
                <a:rect l="0" t="0" r="r" b="b"/>
                <a:pathLst>
                  <a:path w="52" h="125">
                    <a:moveTo>
                      <a:pt x="18" y="64"/>
                    </a:moveTo>
                    <a:cubicBezTo>
                      <a:pt x="18" y="41"/>
                      <a:pt x="32" y="21"/>
                      <a:pt x="52" y="13"/>
                    </a:cubicBezTo>
                    <a:cubicBezTo>
                      <a:pt x="38" y="0"/>
                      <a:pt x="38" y="0"/>
                      <a:pt x="38" y="0"/>
                    </a:cubicBezTo>
                    <a:cubicBezTo>
                      <a:pt x="15" y="12"/>
                      <a:pt x="0" y="36"/>
                      <a:pt x="0" y="64"/>
                    </a:cubicBezTo>
                    <a:cubicBezTo>
                      <a:pt x="0" y="90"/>
                      <a:pt x="14" y="113"/>
                      <a:pt x="34" y="125"/>
                    </a:cubicBezTo>
                    <a:cubicBezTo>
                      <a:pt x="48" y="113"/>
                      <a:pt x="48" y="113"/>
                      <a:pt x="48" y="113"/>
                    </a:cubicBezTo>
                    <a:cubicBezTo>
                      <a:pt x="30" y="104"/>
                      <a:pt x="18" y="85"/>
                      <a:pt x="18"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auto" hangingPunct="1">
                  <a:spcBef>
                    <a:spcPts val="0"/>
                  </a:spcBef>
                  <a:spcAft>
                    <a:spcPts val="0"/>
                  </a:spcAft>
                  <a:defRPr/>
                </a:pPr>
                <a:endParaRPr lang="en-US" sz="3200" dirty="0">
                  <a:cs typeface="+mn-ea"/>
                  <a:sym typeface="+mn-lt"/>
                </a:endParaRPr>
              </a:p>
            </p:txBody>
          </p:sp>
          <p:sp>
            <p:nvSpPr>
              <p:cNvPr id="232" name="Freeform 49"/>
              <p:cNvSpPr/>
              <p:nvPr/>
            </p:nvSpPr>
            <p:spPr bwMode="auto">
              <a:xfrm>
                <a:off x="3796437" y="-62495"/>
                <a:ext cx="116128" cy="322577"/>
              </a:xfrm>
              <a:custGeom>
                <a:avLst/>
                <a:gdLst>
                  <a:gd name="T0" fmla="*/ 20 w 61"/>
                  <a:gd name="T1" fmla="*/ 86 h 169"/>
                  <a:gd name="T2" fmla="*/ 61 w 61"/>
                  <a:gd name="T3" fmla="*/ 14 h 169"/>
                  <a:gd name="T4" fmla="*/ 45 w 61"/>
                  <a:gd name="T5" fmla="*/ 0 h 169"/>
                  <a:gd name="T6" fmla="*/ 0 w 61"/>
                  <a:gd name="T7" fmla="*/ 86 h 169"/>
                  <a:gd name="T8" fmla="*/ 42 w 61"/>
                  <a:gd name="T9" fmla="*/ 169 h 169"/>
                  <a:gd name="T10" fmla="*/ 57 w 61"/>
                  <a:gd name="T11" fmla="*/ 155 h 169"/>
                  <a:gd name="T12" fmla="*/ 20 w 61"/>
                  <a:gd name="T13" fmla="*/ 86 h 169"/>
                </a:gdLst>
                <a:ahLst/>
                <a:cxnLst>
                  <a:cxn ang="0">
                    <a:pos x="T0" y="T1"/>
                  </a:cxn>
                  <a:cxn ang="0">
                    <a:pos x="T2" y="T3"/>
                  </a:cxn>
                  <a:cxn ang="0">
                    <a:pos x="T4" y="T5"/>
                  </a:cxn>
                  <a:cxn ang="0">
                    <a:pos x="T6" y="T7"/>
                  </a:cxn>
                  <a:cxn ang="0">
                    <a:pos x="T8" y="T9"/>
                  </a:cxn>
                  <a:cxn ang="0">
                    <a:pos x="T10" y="T11"/>
                  </a:cxn>
                  <a:cxn ang="0">
                    <a:pos x="T12" y="T13"/>
                  </a:cxn>
                </a:cxnLst>
                <a:rect l="0" t="0" r="r" b="b"/>
                <a:pathLst>
                  <a:path w="61" h="169">
                    <a:moveTo>
                      <a:pt x="20" y="86"/>
                    </a:moveTo>
                    <a:cubicBezTo>
                      <a:pt x="20" y="55"/>
                      <a:pt x="36" y="29"/>
                      <a:pt x="61" y="14"/>
                    </a:cubicBezTo>
                    <a:cubicBezTo>
                      <a:pt x="45" y="0"/>
                      <a:pt x="45" y="0"/>
                      <a:pt x="45" y="0"/>
                    </a:cubicBezTo>
                    <a:cubicBezTo>
                      <a:pt x="18" y="19"/>
                      <a:pt x="0" y="50"/>
                      <a:pt x="0" y="86"/>
                    </a:cubicBezTo>
                    <a:cubicBezTo>
                      <a:pt x="0" y="120"/>
                      <a:pt x="16" y="150"/>
                      <a:pt x="42" y="169"/>
                    </a:cubicBezTo>
                    <a:cubicBezTo>
                      <a:pt x="57" y="155"/>
                      <a:pt x="57" y="155"/>
                      <a:pt x="57" y="155"/>
                    </a:cubicBezTo>
                    <a:cubicBezTo>
                      <a:pt x="35" y="140"/>
                      <a:pt x="20" y="115"/>
                      <a:pt x="20" y="8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auto" hangingPunct="1">
                  <a:spcBef>
                    <a:spcPts val="0"/>
                  </a:spcBef>
                  <a:spcAft>
                    <a:spcPts val="0"/>
                  </a:spcAft>
                  <a:defRPr/>
                </a:pPr>
                <a:endParaRPr lang="en-US" sz="3200" dirty="0">
                  <a:cs typeface="+mn-ea"/>
                  <a:sym typeface="+mn-lt"/>
                </a:endParaRPr>
              </a:p>
            </p:txBody>
          </p:sp>
          <p:sp>
            <p:nvSpPr>
              <p:cNvPr id="233" name="Freeform 50"/>
              <p:cNvSpPr/>
              <p:nvPr/>
            </p:nvSpPr>
            <p:spPr bwMode="auto">
              <a:xfrm>
                <a:off x="3727889" y="-113301"/>
                <a:ext cx="133063" cy="424189"/>
              </a:xfrm>
              <a:custGeom>
                <a:avLst/>
                <a:gdLst>
                  <a:gd name="T0" fmla="*/ 21 w 70"/>
                  <a:gd name="T1" fmla="*/ 113 h 223"/>
                  <a:gd name="T2" fmla="*/ 70 w 70"/>
                  <a:gd name="T3" fmla="*/ 14 h 223"/>
                  <a:gd name="T4" fmla="*/ 54 w 70"/>
                  <a:gd name="T5" fmla="*/ 0 h 223"/>
                  <a:gd name="T6" fmla="*/ 0 w 70"/>
                  <a:gd name="T7" fmla="*/ 113 h 223"/>
                  <a:gd name="T8" fmla="*/ 51 w 70"/>
                  <a:gd name="T9" fmla="*/ 223 h 223"/>
                  <a:gd name="T10" fmla="*/ 67 w 70"/>
                  <a:gd name="T11" fmla="*/ 209 h 223"/>
                  <a:gd name="T12" fmla="*/ 21 w 70"/>
                  <a:gd name="T13" fmla="*/ 113 h 223"/>
                </a:gdLst>
                <a:ahLst/>
                <a:cxnLst>
                  <a:cxn ang="0">
                    <a:pos x="T0" y="T1"/>
                  </a:cxn>
                  <a:cxn ang="0">
                    <a:pos x="T2" y="T3"/>
                  </a:cxn>
                  <a:cxn ang="0">
                    <a:pos x="T4" y="T5"/>
                  </a:cxn>
                  <a:cxn ang="0">
                    <a:pos x="T6" y="T7"/>
                  </a:cxn>
                  <a:cxn ang="0">
                    <a:pos x="T8" y="T9"/>
                  </a:cxn>
                  <a:cxn ang="0">
                    <a:pos x="T10" y="T11"/>
                  </a:cxn>
                  <a:cxn ang="0">
                    <a:pos x="T12" y="T13"/>
                  </a:cxn>
                </a:cxnLst>
                <a:rect l="0" t="0" r="r" b="b"/>
                <a:pathLst>
                  <a:path w="70" h="223">
                    <a:moveTo>
                      <a:pt x="21" y="113"/>
                    </a:moveTo>
                    <a:cubicBezTo>
                      <a:pt x="21" y="73"/>
                      <a:pt x="40" y="37"/>
                      <a:pt x="70" y="14"/>
                    </a:cubicBezTo>
                    <a:cubicBezTo>
                      <a:pt x="54" y="0"/>
                      <a:pt x="54" y="0"/>
                      <a:pt x="54" y="0"/>
                    </a:cubicBezTo>
                    <a:cubicBezTo>
                      <a:pt x="21" y="26"/>
                      <a:pt x="0" y="67"/>
                      <a:pt x="0" y="113"/>
                    </a:cubicBezTo>
                    <a:cubicBezTo>
                      <a:pt x="0" y="157"/>
                      <a:pt x="20" y="197"/>
                      <a:pt x="51" y="223"/>
                    </a:cubicBezTo>
                    <a:cubicBezTo>
                      <a:pt x="67" y="209"/>
                      <a:pt x="67" y="209"/>
                      <a:pt x="67" y="209"/>
                    </a:cubicBezTo>
                    <a:cubicBezTo>
                      <a:pt x="39" y="186"/>
                      <a:pt x="21" y="152"/>
                      <a:pt x="21" y="1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auto" hangingPunct="1">
                  <a:spcBef>
                    <a:spcPts val="0"/>
                  </a:spcBef>
                  <a:spcAft>
                    <a:spcPts val="0"/>
                  </a:spcAft>
                  <a:defRPr/>
                </a:pPr>
                <a:endParaRPr lang="en-US" sz="3200" dirty="0">
                  <a:cs typeface="+mn-ea"/>
                  <a:sym typeface="+mn-lt"/>
                </a:endParaRPr>
              </a:p>
            </p:txBody>
          </p:sp>
        </p:grpSp>
        <p:grpSp>
          <p:nvGrpSpPr>
            <p:cNvPr id="234" name="Group 2"/>
            <p:cNvGrpSpPr/>
            <p:nvPr/>
          </p:nvGrpSpPr>
          <p:grpSpPr>
            <a:xfrm>
              <a:off x="11271362" y="5409407"/>
              <a:ext cx="545555" cy="452989"/>
              <a:chOff x="3965790" y="1735873"/>
              <a:chExt cx="537091" cy="445963"/>
            </a:xfrm>
            <a:grpFill/>
          </p:grpSpPr>
          <p:sp>
            <p:nvSpPr>
              <p:cNvPr id="235" name="Freeform 69"/>
              <p:cNvSpPr/>
              <p:nvPr/>
            </p:nvSpPr>
            <p:spPr bwMode="auto">
              <a:xfrm>
                <a:off x="3965790" y="1905226"/>
                <a:ext cx="366125" cy="276610"/>
              </a:xfrm>
              <a:custGeom>
                <a:avLst/>
                <a:gdLst>
                  <a:gd name="T0" fmla="*/ 76 w 454"/>
                  <a:gd name="T1" fmla="*/ 0 h 343"/>
                  <a:gd name="T2" fmla="*/ 0 w 454"/>
                  <a:gd name="T3" fmla="*/ 343 h 343"/>
                  <a:gd name="T4" fmla="*/ 454 w 454"/>
                  <a:gd name="T5" fmla="*/ 343 h 343"/>
                  <a:gd name="T6" fmla="*/ 373 w 454"/>
                  <a:gd name="T7" fmla="*/ 0 h 343"/>
                  <a:gd name="T8" fmla="*/ 76 w 454"/>
                  <a:gd name="T9" fmla="*/ 0 h 343"/>
                </a:gdLst>
                <a:ahLst/>
                <a:cxnLst>
                  <a:cxn ang="0">
                    <a:pos x="T0" y="T1"/>
                  </a:cxn>
                  <a:cxn ang="0">
                    <a:pos x="T2" y="T3"/>
                  </a:cxn>
                  <a:cxn ang="0">
                    <a:pos x="T4" y="T5"/>
                  </a:cxn>
                  <a:cxn ang="0">
                    <a:pos x="T6" y="T7"/>
                  </a:cxn>
                  <a:cxn ang="0">
                    <a:pos x="T8" y="T9"/>
                  </a:cxn>
                </a:cxnLst>
                <a:rect l="0" t="0" r="r" b="b"/>
                <a:pathLst>
                  <a:path w="454" h="343">
                    <a:moveTo>
                      <a:pt x="76" y="0"/>
                    </a:moveTo>
                    <a:lnTo>
                      <a:pt x="0" y="343"/>
                    </a:lnTo>
                    <a:lnTo>
                      <a:pt x="454" y="343"/>
                    </a:lnTo>
                    <a:lnTo>
                      <a:pt x="373" y="0"/>
                    </a:ln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auto" hangingPunct="1">
                  <a:spcBef>
                    <a:spcPts val="0"/>
                  </a:spcBef>
                  <a:spcAft>
                    <a:spcPts val="0"/>
                  </a:spcAft>
                  <a:defRPr/>
                </a:pPr>
                <a:endParaRPr lang="en-US" sz="3200" dirty="0">
                  <a:cs typeface="+mn-ea"/>
                  <a:sym typeface="+mn-lt"/>
                </a:endParaRPr>
              </a:p>
            </p:txBody>
          </p:sp>
          <p:sp>
            <p:nvSpPr>
              <p:cNvPr id="236" name="Freeform 70"/>
              <p:cNvSpPr/>
              <p:nvPr/>
            </p:nvSpPr>
            <p:spPr bwMode="auto">
              <a:xfrm>
                <a:off x="4223045" y="1869743"/>
                <a:ext cx="279836" cy="247578"/>
              </a:xfrm>
              <a:custGeom>
                <a:avLst/>
                <a:gdLst>
                  <a:gd name="T0" fmla="*/ 137 w 347"/>
                  <a:gd name="T1" fmla="*/ 307 h 307"/>
                  <a:gd name="T2" fmla="*/ 347 w 347"/>
                  <a:gd name="T3" fmla="*/ 307 h 307"/>
                  <a:gd name="T4" fmla="*/ 274 w 347"/>
                  <a:gd name="T5" fmla="*/ 0 h 307"/>
                  <a:gd name="T6" fmla="*/ 5 w 347"/>
                  <a:gd name="T7" fmla="*/ 0 h 307"/>
                  <a:gd name="T8" fmla="*/ 0 w 347"/>
                  <a:gd name="T9" fmla="*/ 26 h 307"/>
                  <a:gd name="T10" fmla="*/ 71 w 347"/>
                  <a:gd name="T11" fmla="*/ 26 h 307"/>
                  <a:gd name="T12" fmla="*/ 137 w 347"/>
                  <a:gd name="T13" fmla="*/ 307 h 307"/>
                </a:gdLst>
                <a:ahLst/>
                <a:cxnLst>
                  <a:cxn ang="0">
                    <a:pos x="T0" y="T1"/>
                  </a:cxn>
                  <a:cxn ang="0">
                    <a:pos x="T2" y="T3"/>
                  </a:cxn>
                  <a:cxn ang="0">
                    <a:pos x="T4" y="T5"/>
                  </a:cxn>
                  <a:cxn ang="0">
                    <a:pos x="T6" y="T7"/>
                  </a:cxn>
                  <a:cxn ang="0">
                    <a:pos x="T8" y="T9"/>
                  </a:cxn>
                  <a:cxn ang="0">
                    <a:pos x="T10" y="T11"/>
                  </a:cxn>
                  <a:cxn ang="0">
                    <a:pos x="T12" y="T13"/>
                  </a:cxn>
                </a:cxnLst>
                <a:rect l="0" t="0" r="r" b="b"/>
                <a:pathLst>
                  <a:path w="347" h="307">
                    <a:moveTo>
                      <a:pt x="137" y="307"/>
                    </a:moveTo>
                    <a:lnTo>
                      <a:pt x="347" y="307"/>
                    </a:lnTo>
                    <a:lnTo>
                      <a:pt x="274" y="0"/>
                    </a:lnTo>
                    <a:lnTo>
                      <a:pt x="5" y="0"/>
                    </a:lnTo>
                    <a:lnTo>
                      <a:pt x="0" y="26"/>
                    </a:lnTo>
                    <a:lnTo>
                      <a:pt x="71" y="26"/>
                    </a:lnTo>
                    <a:lnTo>
                      <a:pt x="137" y="30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auto" hangingPunct="1">
                  <a:spcBef>
                    <a:spcPts val="0"/>
                  </a:spcBef>
                  <a:spcAft>
                    <a:spcPts val="0"/>
                  </a:spcAft>
                  <a:defRPr/>
                </a:pPr>
                <a:endParaRPr lang="en-US" sz="3200" dirty="0">
                  <a:cs typeface="+mn-ea"/>
                  <a:sym typeface="+mn-lt"/>
                </a:endParaRPr>
              </a:p>
            </p:txBody>
          </p:sp>
          <p:sp>
            <p:nvSpPr>
              <p:cNvPr id="237" name="Freeform 71"/>
              <p:cNvSpPr/>
              <p:nvPr/>
            </p:nvSpPr>
            <p:spPr bwMode="auto">
              <a:xfrm>
                <a:off x="4055305" y="1777808"/>
                <a:ext cx="173385" cy="142740"/>
              </a:xfrm>
              <a:custGeom>
                <a:avLst/>
                <a:gdLst>
                  <a:gd name="T0" fmla="*/ 91 w 91"/>
                  <a:gd name="T1" fmla="*/ 75 h 75"/>
                  <a:gd name="T2" fmla="*/ 81 w 91"/>
                  <a:gd name="T3" fmla="*/ 75 h 75"/>
                  <a:gd name="T4" fmla="*/ 81 w 91"/>
                  <a:gd name="T5" fmla="*/ 33 h 75"/>
                  <a:gd name="T6" fmla="*/ 46 w 91"/>
                  <a:gd name="T7" fmla="*/ 7 h 75"/>
                  <a:gd name="T8" fmla="*/ 11 w 91"/>
                  <a:gd name="T9" fmla="*/ 33 h 75"/>
                  <a:gd name="T10" fmla="*/ 11 w 91"/>
                  <a:gd name="T11" fmla="*/ 75 h 75"/>
                  <a:gd name="T12" fmla="*/ 0 w 91"/>
                  <a:gd name="T13" fmla="*/ 75 h 75"/>
                  <a:gd name="T14" fmla="*/ 0 w 91"/>
                  <a:gd name="T15" fmla="*/ 33 h 75"/>
                  <a:gd name="T16" fmla="*/ 46 w 91"/>
                  <a:gd name="T17" fmla="*/ 0 h 75"/>
                  <a:gd name="T18" fmla="*/ 91 w 91"/>
                  <a:gd name="T19" fmla="*/ 33 h 75"/>
                  <a:gd name="T20" fmla="*/ 91 w 91"/>
                  <a:gd name="T21"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 h="75">
                    <a:moveTo>
                      <a:pt x="91" y="75"/>
                    </a:moveTo>
                    <a:cubicBezTo>
                      <a:pt x="81" y="75"/>
                      <a:pt x="81" y="75"/>
                      <a:pt x="81" y="75"/>
                    </a:cubicBezTo>
                    <a:cubicBezTo>
                      <a:pt x="81" y="33"/>
                      <a:pt x="81" y="33"/>
                      <a:pt x="81" y="33"/>
                    </a:cubicBezTo>
                    <a:cubicBezTo>
                      <a:pt x="81" y="19"/>
                      <a:pt x="65" y="7"/>
                      <a:pt x="46" y="7"/>
                    </a:cubicBezTo>
                    <a:cubicBezTo>
                      <a:pt x="26" y="7"/>
                      <a:pt x="11" y="19"/>
                      <a:pt x="11" y="33"/>
                    </a:cubicBezTo>
                    <a:cubicBezTo>
                      <a:pt x="11" y="75"/>
                      <a:pt x="11" y="75"/>
                      <a:pt x="11" y="75"/>
                    </a:cubicBezTo>
                    <a:cubicBezTo>
                      <a:pt x="0" y="75"/>
                      <a:pt x="0" y="75"/>
                      <a:pt x="0" y="75"/>
                    </a:cubicBezTo>
                    <a:cubicBezTo>
                      <a:pt x="0" y="33"/>
                      <a:pt x="0" y="33"/>
                      <a:pt x="0" y="33"/>
                    </a:cubicBezTo>
                    <a:cubicBezTo>
                      <a:pt x="0" y="15"/>
                      <a:pt x="21" y="0"/>
                      <a:pt x="46" y="0"/>
                    </a:cubicBezTo>
                    <a:cubicBezTo>
                      <a:pt x="71" y="0"/>
                      <a:pt x="91" y="15"/>
                      <a:pt x="91" y="33"/>
                    </a:cubicBezTo>
                    <a:lnTo>
                      <a:pt x="91" y="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auto" hangingPunct="1">
                  <a:spcBef>
                    <a:spcPts val="0"/>
                  </a:spcBef>
                  <a:spcAft>
                    <a:spcPts val="0"/>
                  </a:spcAft>
                  <a:defRPr/>
                </a:pPr>
                <a:endParaRPr lang="en-US" sz="3200" dirty="0">
                  <a:cs typeface="+mn-ea"/>
                  <a:sym typeface="+mn-lt"/>
                </a:endParaRPr>
              </a:p>
            </p:txBody>
          </p:sp>
          <p:sp>
            <p:nvSpPr>
              <p:cNvPr id="238" name="Freeform 72"/>
              <p:cNvSpPr/>
              <p:nvPr/>
            </p:nvSpPr>
            <p:spPr bwMode="auto">
              <a:xfrm>
                <a:off x="4236754" y="1735873"/>
                <a:ext cx="172579" cy="142740"/>
              </a:xfrm>
              <a:custGeom>
                <a:avLst/>
                <a:gdLst>
                  <a:gd name="T0" fmla="*/ 91 w 91"/>
                  <a:gd name="T1" fmla="*/ 75 h 75"/>
                  <a:gd name="T2" fmla="*/ 81 w 91"/>
                  <a:gd name="T3" fmla="*/ 75 h 75"/>
                  <a:gd name="T4" fmla="*/ 81 w 91"/>
                  <a:gd name="T5" fmla="*/ 33 h 75"/>
                  <a:gd name="T6" fmla="*/ 46 w 91"/>
                  <a:gd name="T7" fmla="*/ 8 h 75"/>
                  <a:gd name="T8" fmla="*/ 11 w 91"/>
                  <a:gd name="T9" fmla="*/ 33 h 75"/>
                  <a:gd name="T10" fmla="*/ 11 w 91"/>
                  <a:gd name="T11" fmla="*/ 75 h 75"/>
                  <a:gd name="T12" fmla="*/ 0 w 91"/>
                  <a:gd name="T13" fmla="*/ 75 h 75"/>
                  <a:gd name="T14" fmla="*/ 0 w 91"/>
                  <a:gd name="T15" fmla="*/ 33 h 75"/>
                  <a:gd name="T16" fmla="*/ 46 w 91"/>
                  <a:gd name="T17" fmla="*/ 0 h 75"/>
                  <a:gd name="T18" fmla="*/ 91 w 91"/>
                  <a:gd name="T19" fmla="*/ 33 h 75"/>
                  <a:gd name="T20" fmla="*/ 91 w 91"/>
                  <a:gd name="T21" fmla="*/ 7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1" h="75">
                    <a:moveTo>
                      <a:pt x="91" y="75"/>
                    </a:moveTo>
                    <a:cubicBezTo>
                      <a:pt x="81" y="75"/>
                      <a:pt x="81" y="75"/>
                      <a:pt x="81" y="75"/>
                    </a:cubicBezTo>
                    <a:cubicBezTo>
                      <a:pt x="81" y="33"/>
                      <a:pt x="81" y="33"/>
                      <a:pt x="81" y="33"/>
                    </a:cubicBezTo>
                    <a:cubicBezTo>
                      <a:pt x="81" y="19"/>
                      <a:pt x="65" y="8"/>
                      <a:pt x="46" y="8"/>
                    </a:cubicBezTo>
                    <a:cubicBezTo>
                      <a:pt x="27" y="8"/>
                      <a:pt x="11" y="19"/>
                      <a:pt x="11" y="33"/>
                    </a:cubicBezTo>
                    <a:cubicBezTo>
                      <a:pt x="11" y="75"/>
                      <a:pt x="11" y="75"/>
                      <a:pt x="11" y="75"/>
                    </a:cubicBezTo>
                    <a:cubicBezTo>
                      <a:pt x="0" y="75"/>
                      <a:pt x="0" y="75"/>
                      <a:pt x="0" y="75"/>
                    </a:cubicBezTo>
                    <a:cubicBezTo>
                      <a:pt x="0" y="33"/>
                      <a:pt x="0" y="33"/>
                      <a:pt x="0" y="33"/>
                    </a:cubicBezTo>
                    <a:cubicBezTo>
                      <a:pt x="0" y="15"/>
                      <a:pt x="21" y="0"/>
                      <a:pt x="46" y="0"/>
                    </a:cubicBezTo>
                    <a:cubicBezTo>
                      <a:pt x="71" y="0"/>
                      <a:pt x="91" y="15"/>
                      <a:pt x="91" y="33"/>
                    </a:cubicBezTo>
                    <a:lnTo>
                      <a:pt x="91" y="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121920" tIns="60960" rIns="121920" bIns="60960"/>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eaLnBrk="1" fontAlgn="auto" hangingPunct="1">
                  <a:spcBef>
                    <a:spcPts val="0"/>
                  </a:spcBef>
                  <a:spcAft>
                    <a:spcPts val="0"/>
                  </a:spcAft>
                  <a:defRPr/>
                </a:pPr>
                <a:endParaRPr lang="en-US" sz="3200" dirty="0">
                  <a:cs typeface="+mn-ea"/>
                  <a:sym typeface="+mn-lt"/>
                </a:endParaRPr>
              </a:p>
            </p:txBody>
          </p:sp>
        </p:grpSp>
      </p:gr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e7f4c49c3c5121791fae15bf28867c12393f3a"/>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1868</Words>
  <Application>Microsoft Office PowerPoint</Application>
  <PresentationFormat>自定义</PresentationFormat>
  <Paragraphs>307</Paragraphs>
  <Slides>27</Slides>
  <Notes>1</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27</vt:i4>
      </vt:variant>
    </vt:vector>
  </HeadingPairs>
  <TitlesOfParts>
    <vt:vector size="47" baseType="lpstr">
      <vt:lpstr>Arial</vt:lpstr>
      <vt:lpstr>宋体</vt:lpstr>
      <vt:lpstr>幼圆</vt:lpstr>
      <vt:lpstr>Microsoft YaHei UI</vt:lpstr>
      <vt:lpstr>张海山锐线体简</vt:lpstr>
      <vt:lpstr>微软雅黑</vt:lpstr>
      <vt:lpstr>方正准圆简体</vt:lpstr>
      <vt:lpstr>Helvetica</vt:lpstr>
      <vt:lpstr>微软雅黑 Light</vt:lpstr>
      <vt:lpstr>Calibri Light</vt:lpstr>
      <vt:lpstr>Wingdings</vt:lpstr>
      <vt:lpstr>张海山草泥马体</vt:lpstr>
      <vt:lpstr>Calibri</vt:lpstr>
      <vt:lpstr>FontAwesome</vt:lpstr>
      <vt:lpstr>HelveticaNeueLT Pro 67 MdCn</vt:lpstr>
      <vt:lpstr>华文细黑</vt:lpstr>
      <vt:lpstr>Impact</vt:lpstr>
      <vt:lpstr>方正姚体</vt:lpstr>
      <vt:lpstr>Arial Unicode MS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拉普耶鲁</cp:lastModifiedBy>
  <cp:revision>34</cp:revision>
  <dcterms:created xsi:type="dcterms:W3CDTF">2017-03-22T05:59:00Z</dcterms:created>
  <dcterms:modified xsi:type="dcterms:W3CDTF">2018-02-24T03:44:54Z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ies>
</file>