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58" r:id="rId4"/>
    <p:sldId id="259" r:id="rId5"/>
    <p:sldId id="271" r:id="rId6"/>
    <p:sldId id="260" r:id="rId7"/>
    <p:sldId id="261" r:id="rId8"/>
    <p:sldId id="262" r:id="rId9"/>
    <p:sldId id="284" r:id="rId10"/>
    <p:sldId id="264" r:id="rId11"/>
    <p:sldId id="263" r:id="rId12"/>
    <p:sldId id="265" r:id="rId13"/>
    <p:sldId id="285" r:id="rId14"/>
    <p:sldId id="269" r:id="rId15"/>
    <p:sldId id="266" r:id="rId16"/>
    <p:sldId id="267" r:id="rId17"/>
    <p:sldId id="286" r:id="rId18"/>
    <p:sldId id="287" r:id="rId19"/>
    <p:sldId id="288" r:id="rId20"/>
    <p:sldId id="289" r:id="rId21"/>
    <p:sldId id="290" r:id="rId22"/>
    <p:sldId id="291"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B8C2"/>
    <a:srgbClr val="068D9D"/>
    <a:srgbClr val="3DD2E4"/>
    <a:srgbClr val="5CDBE9"/>
    <a:srgbClr val="369EAC"/>
    <a:srgbClr val="92E7F0"/>
    <a:srgbClr val="A9B7BE"/>
    <a:srgbClr val="9BABB5"/>
    <a:srgbClr val="D5FBFE"/>
    <a:srgbClr val="97A8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30" autoAdjust="0"/>
    <p:restoredTop sz="94660"/>
  </p:normalViewPr>
  <p:slideViewPr>
    <p:cSldViewPr snapToGrid="0">
      <p:cViewPr>
        <p:scale>
          <a:sx n="50" d="100"/>
          <a:sy n="50" d="100"/>
        </p:scale>
        <p:origin x="840" y="4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76200" cap="rnd">
              <a:gradFill>
                <a:gsLst>
                  <a:gs pos="0">
                    <a:schemeClr val="accent1"/>
                  </a:gs>
                  <a:gs pos="100000">
                    <a:schemeClr val="accent2"/>
                  </a:gs>
                </a:gsLst>
                <a:lin ang="5400000" scaled="1"/>
              </a:gradFill>
              <a:round/>
            </a:ln>
            <a:effectLst>
              <a:outerShdw blurRad="127000" dist="127000" dir="5400000" algn="t" rotWithShape="0">
                <a:schemeClr val="tx1">
                  <a:alpha val="20000"/>
                </a:schemeClr>
              </a:outerShdw>
            </a:effectLst>
          </c:spPr>
          <c:marker>
            <c:symbol val="none"/>
          </c:marker>
          <c:dPt>
            <c:idx val="1"/>
            <c:marker>
              <c:symbol val="none"/>
            </c:marker>
            <c:bubble3D val="0"/>
            <c:spPr>
              <a:ln w="76200" cap="rnd">
                <a:gradFill>
                  <a:gsLst>
                    <a:gs pos="0">
                      <a:schemeClr val="accent1"/>
                    </a:gs>
                    <a:gs pos="100000">
                      <a:schemeClr val="accent2"/>
                    </a:gs>
                  </a:gsLst>
                  <a:lin ang="5400000" scaled="1"/>
                </a:gradFill>
                <a:round/>
              </a:ln>
              <a:effectLst>
                <a:outerShdw blurRad="127000" dist="127000" dir="5400000" algn="t" rotWithShape="0">
                  <a:schemeClr val="tx1">
                    <a:alpha val="20000"/>
                  </a:schemeClr>
                </a:outerShdw>
              </a:effectLst>
            </c:spPr>
          </c:dPt>
          <c:dPt>
            <c:idx val="2"/>
            <c:marker>
              <c:symbol val="none"/>
            </c:marker>
            <c:bubble3D val="0"/>
            <c:spPr>
              <a:ln w="76200" cap="rnd">
                <a:gradFill>
                  <a:gsLst>
                    <a:gs pos="0">
                      <a:schemeClr val="accent1"/>
                    </a:gs>
                    <a:gs pos="100000">
                      <a:schemeClr val="accent2"/>
                    </a:gs>
                  </a:gsLst>
                  <a:lin ang="5400000" scaled="1"/>
                </a:gradFill>
                <a:round/>
              </a:ln>
              <a:effectLst>
                <a:outerShdw blurRad="127000" dist="127000" dir="5400000" algn="t" rotWithShape="0">
                  <a:schemeClr val="tx1">
                    <a:alpha val="20000"/>
                  </a:schemeClr>
                </a:outerShdw>
              </a:effectLst>
            </c:spPr>
          </c:dPt>
          <c:dPt>
            <c:idx val="3"/>
            <c:marker>
              <c:symbol val="none"/>
            </c:marker>
            <c:bubble3D val="0"/>
            <c:spPr>
              <a:ln w="76200" cap="rnd">
                <a:gradFill>
                  <a:gsLst>
                    <a:gs pos="0">
                      <a:schemeClr val="accent1"/>
                    </a:gs>
                    <a:gs pos="100000">
                      <a:schemeClr val="accent2"/>
                    </a:gs>
                  </a:gsLst>
                  <a:lin ang="5400000" scaled="1"/>
                </a:gradFill>
                <a:round/>
              </a:ln>
              <a:effectLst>
                <a:outerShdw blurRad="127000" dist="127000" dir="5400000" algn="t" rotWithShape="0">
                  <a:schemeClr val="tx1">
                    <a:alpha val="20000"/>
                  </a:schemeClr>
                </a:outerShdw>
              </a:effectLst>
            </c:spPr>
          </c:dPt>
          <c:dPt>
            <c:idx val="4"/>
            <c:marker>
              <c:symbol val="none"/>
            </c:marker>
            <c:bubble3D val="0"/>
            <c:spPr>
              <a:ln w="76200" cap="rnd">
                <a:gradFill>
                  <a:gsLst>
                    <a:gs pos="0">
                      <a:schemeClr val="accent1"/>
                    </a:gs>
                    <a:gs pos="100000">
                      <a:schemeClr val="accent2"/>
                    </a:gs>
                  </a:gsLst>
                  <a:lin ang="5400000" scaled="1"/>
                </a:gradFill>
                <a:round/>
              </a:ln>
              <a:effectLst>
                <a:outerShdw blurRad="127000" dist="127000" dir="5400000" algn="t" rotWithShape="0">
                  <a:schemeClr val="tx1">
                    <a:alpha val="20000"/>
                  </a:schemeClr>
                </a:outerShdw>
              </a:effectLst>
            </c:spPr>
          </c:dPt>
          <c:dPt>
            <c:idx val="5"/>
            <c:marker>
              <c:symbol val="none"/>
            </c:marker>
            <c:bubble3D val="0"/>
            <c:spPr>
              <a:ln w="76200" cap="rnd">
                <a:gradFill>
                  <a:gsLst>
                    <a:gs pos="0">
                      <a:schemeClr val="accent1"/>
                    </a:gs>
                    <a:gs pos="100000">
                      <a:schemeClr val="accent2"/>
                    </a:gs>
                  </a:gsLst>
                  <a:lin ang="5400000" scaled="1"/>
                </a:gradFill>
                <a:round/>
              </a:ln>
              <a:effectLst>
                <a:outerShdw blurRad="127000" dist="127000" dir="5400000" algn="t" rotWithShape="0">
                  <a:schemeClr val="tx1">
                    <a:alpha val="20000"/>
                  </a:schemeClr>
                </a:outerShdw>
              </a:effectLst>
            </c:spPr>
          </c:dPt>
          <c:dLbls>
            <c:delete val="1"/>
          </c:dLbls>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1895</c:v>
                </c:pt>
                <c:pt idx="1">
                  <c:v>926</c:v>
                </c:pt>
                <c:pt idx="2">
                  <c:v>2805</c:v>
                </c:pt>
                <c:pt idx="3">
                  <c:v>1290</c:v>
                </c:pt>
                <c:pt idx="4">
                  <c:v>1690</c:v>
                </c:pt>
                <c:pt idx="5">
                  <c:v>3590</c:v>
                </c:pt>
              </c:numCache>
            </c:numRef>
          </c:val>
          <c:smooth val="1"/>
        </c:ser>
        <c:dLbls>
          <c:showLegendKey val="0"/>
          <c:showVal val="0"/>
          <c:showCatName val="0"/>
          <c:showSerName val="0"/>
          <c:showPercent val="0"/>
          <c:showBubbleSize val="0"/>
        </c:dLbls>
        <c:dropLines>
          <c:spPr>
            <a:ln w="9525" cap="flat" cmpd="sng" algn="ctr">
              <a:solidFill>
                <a:schemeClr val="tx1">
                  <a:lumMod val="75000"/>
                  <a:lumOff val="25000"/>
                </a:schemeClr>
              </a:solidFill>
              <a:round/>
            </a:ln>
            <a:effectLst/>
          </c:spPr>
        </c:dropLines>
        <c:marker val="0"/>
        <c:smooth val="1"/>
        <c:axId val="555796720"/>
        <c:axId val="555796328"/>
      </c:lineChart>
      <c:catAx>
        <c:axId val="555796720"/>
        <c:scaling>
          <c:orientation val="minMax"/>
        </c:scaling>
        <c:delete val="0"/>
        <c:axPos val="b"/>
        <c:numFmt formatCode="General" sourceLinked="1"/>
        <c:majorTickMark val="none"/>
        <c:minorTickMark val="none"/>
        <c:tickLblPos val="nextTo"/>
        <c:spPr>
          <a:noFill/>
          <a:ln w="12700" cap="flat" cmpd="sng" algn="ctr">
            <a:solidFill>
              <a:srgbClr val="B40D0D"/>
            </a:solidFill>
            <a:round/>
          </a:ln>
          <a:effectLst/>
        </c:spPr>
        <c:txPr>
          <a:bodyPr rot="-60000000" spcFirstLastPara="1" vertOverflow="ellipsis" vert="horz" wrap="square" anchor="ctr" anchorCtr="1"/>
          <a:lstStyle/>
          <a:p>
            <a:pPr>
              <a:defRPr lang="zh-CN" sz="1195" b="0" i="0" u="none" strike="noStrike" kern="1200" spc="100" baseline="0">
                <a:solidFill>
                  <a:schemeClr val="bg1">
                    <a:lumMod val="50000"/>
                  </a:schemeClr>
                </a:solidFill>
                <a:latin typeface="Noto Sans S Chinese"/>
                <a:ea typeface="+mn-ea"/>
                <a:cs typeface="+mn-ea"/>
                <a:sym typeface="+mn-lt"/>
              </a:defRPr>
            </a:pPr>
          </a:p>
        </c:txPr>
        <c:crossAx val="555796328"/>
        <c:crosses val="autoZero"/>
        <c:auto val="1"/>
        <c:lblAlgn val="ctr"/>
        <c:lblOffset val="100"/>
        <c:noMultiLvlLbl val="0"/>
      </c:catAx>
      <c:valAx>
        <c:axId val="55579632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bg1">
                    <a:lumMod val="50000"/>
                  </a:schemeClr>
                </a:solidFill>
                <a:latin typeface="Noto Sans S Chinese"/>
                <a:ea typeface="+mn-ea"/>
                <a:cs typeface="+mn-ea"/>
                <a:sym typeface="+mn-lt"/>
              </a:defRPr>
            </a:pPr>
          </a:p>
        </c:txPr>
        <c:crossAx val="55579672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lang="zh-CN">
          <a:solidFill>
            <a:schemeClr val="bg1">
              <a:lumMod val="50000"/>
            </a:schemeClr>
          </a:solidFill>
          <a:latin typeface="Noto Sans S Chinese"/>
          <a:ea typeface="+mn-ea"/>
          <a:cs typeface="+mn-ea"/>
          <a:sym typeface="+mn-lt"/>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9">
  <cs:axisTitle>
    <cs:lnRef idx="0"/>
    <cs:fillRef idx="0"/>
    <cs:effectRef idx="0"/>
    <cs:fontRef idx="minor">
      <a:schemeClr val="lt1"/>
    </cs:fontRef>
    <cs:defRPr sz="1195" b="1" kern="1200"/>
  </cs:axisTitle>
  <cs:categoryAxis>
    <cs:lnRef idx="0">
      <cs:styleClr val="0"/>
    </cs:lnRef>
    <cs:fillRef idx="0"/>
    <cs:effectRef idx="0"/>
    <cs:fontRef idx="minor">
      <a:schemeClr val="lt1"/>
    </cs:fontRef>
    <cs:spPr>
      <a:ln w="12700" cap="flat" cmpd="sng" algn="ctr">
        <a:solidFill>
          <a:schemeClr val="lt1"/>
        </a:solidFill>
        <a:round/>
      </a:ln>
    </cs:spPr>
    <cs:defRPr sz="1195"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fillRef idx="0"/>
    <cs:effectRef idx="0"/>
    <cs:fontRef idx="minor">
      <a:schemeClr val="lt1"/>
    </cs:fontRef>
    <cs:defRPr sz="1195" b="1" kern="1200"/>
  </cs:dataLabel>
  <cs:dataLabelCallout>
    <cs:lnRef idx="0">
      <cs:styleClr val="auto"/>
    </cs:lnRef>
    <cs:fillRef idx="0"/>
    <cs:effectRef idx="0"/>
    <cs:fontRef idx="minor">
      <cs:styleClr val="auto"/>
    </cs:fontRef>
    <cs:spPr>
      <a:solidFill>
        <a:schemeClr val="lt1"/>
      </a:solidFill>
      <a:ln>
        <a:solidFill>
          <a:schemeClr val="phClr"/>
        </a:solidFill>
      </a:ln>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5"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5"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5"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5"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5"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60B83CF-62BC-4445-8F39-E0E361018DD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67E14E-2A8E-4279-94BC-FF6196970B5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0B83CF-62BC-4445-8F39-E0E361018DD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67E14E-2A8E-4279-94BC-FF6196970B5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0B83CF-62BC-4445-8F39-E0E361018DD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67E14E-2A8E-4279-94BC-FF6196970B5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3.xml"/></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12.jpeg"/><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4.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image" Target="../media/image17.jpeg"/><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8.jpeg"/></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chart" Target="../charts/chart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稻壳儿春秋广告/盗版必究        原创来源：http://chn.docer.com/works?userid=199329941#!/work_time"/>
          <p:cNvSpPr/>
          <p:nvPr/>
        </p:nvSpPr>
        <p:spPr>
          <a:xfrm rot="16200000" flipH="1">
            <a:off x="9734210" y="4400212"/>
            <a:ext cx="2334113" cy="2581466"/>
          </a:xfrm>
          <a:custGeom>
            <a:avLst/>
            <a:gdLst>
              <a:gd name="connsiteX0" fmla="*/ 1396829 w 2469270"/>
              <a:gd name="connsiteY0" fmla="*/ 1038 h 1004360"/>
              <a:gd name="connsiteX1" fmla="*/ 2469270 w 2469270"/>
              <a:gd name="connsiteY1" fmla="*/ 162486 h 1004360"/>
              <a:gd name="connsiteX2" fmla="*/ 2469270 w 2469270"/>
              <a:gd name="connsiteY2" fmla="*/ 1004360 h 1004360"/>
              <a:gd name="connsiteX3" fmla="*/ 65 w 2469270"/>
              <a:gd name="connsiteY3" fmla="*/ 1004360 h 1004360"/>
              <a:gd name="connsiteX4" fmla="*/ 636526 w 2469270"/>
              <a:gd name="connsiteY4" fmla="*/ 81988 h 1004360"/>
              <a:gd name="connsiteX5" fmla="*/ 1396829 w 2469270"/>
              <a:gd name="connsiteY5" fmla="*/ 1038 h 100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9270" h="1004360">
                <a:moveTo>
                  <a:pt x="1396829" y="1038"/>
                </a:moveTo>
                <a:cubicBezTo>
                  <a:pt x="1817657" y="11290"/>
                  <a:pt x="2213103" y="95404"/>
                  <a:pt x="2469270" y="162486"/>
                </a:cubicBezTo>
                <a:cubicBezTo>
                  <a:pt x="2469270" y="1004360"/>
                  <a:pt x="2469270" y="1004360"/>
                  <a:pt x="2469270" y="1004360"/>
                </a:cubicBezTo>
                <a:lnTo>
                  <a:pt x="65" y="1004360"/>
                </a:lnTo>
                <a:cubicBezTo>
                  <a:pt x="65" y="1004360"/>
                  <a:pt x="-19929" y="256400"/>
                  <a:pt x="636526" y="81988"/>
                </a:cubicBezTo>
                <a:cubicBezTo>
                  <a:pt x="882697" y="15326"/>
                  <a:pt x="1144332" y="-5113"/>
                  <a:pt x="1396829" y="1038"/>
                </a:cubicBezTo>
                <a:close/>
              </a:path>
            </a:pathLst>
          </a:custGeom>
          <a:solidFill>
            <a:srgbClr val="64B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稻壳儿春秋广告/盗版必究        原创来源：http://chn.docer.com/works?userid=199329941#!/work_time"/>
          <p:cNvSpPr/>
          <p:nvPr/>
        </p:nvSpPr>
        <p:spPr bwMode="auto">
          <a:xfrm flipV="1">
            <a:off x="0" y="0"/>
            <a:ext cx="3320415" cy="2715260"/>
          </a:xfrm>
          <a:custGeom>
            <a:avLst/>
            <a:gdLst>
              <a:gd name="T0" fmla="*/ 0 w 830"/>
              <a:gd name="T1" fmla="*/ 0 h 678"/>
              <a:gd name="T2" fmla="*/ 349 w 830"/>
              <a:gd name="T3" fmla="*/ 164 h 678"/>
              <a:gd name="T4" fmla="*/ 641 w 830"/>
              <a:gd name="T5" fmla="*/ 678 h 678"/>
              <a:gd name="T6" fmla="*/ 0 w 830"/>
              <a:gd name="T7" fmla="*/ 678 h 678"/>
              <a:gd name="T8" fmla="*/ 0 w 830"/>
              <a:gd name="T9" fmla="*/ 0 h 678"/>
            </a:gdLst>
            <a:ahLst/>
            <a:cxnLst>
              <a:cxn ang="0">
                <a:pos x="T0" y="T1"/>
              </a:cxn>
              <a:cxn ang="0">
                <a:pos x="T2" y="T3"/>
              </a:cxn>
              <a:cxn ang="0">
                <a:pos x="T4" y="T5"/>
              </a:cxn>
              <a:cxn ang="0">
                <a:pos x="T6" y="T7"/>
              </a:cxn>
              <a:cxn ang="0">
                <a:pos x="T8" y="T9"/>
              </a:cxn>
            </a:cxnLst>
            <a:rect l="0" t="0" r="r" b="b"/>
            <a:pathLst>
              <a:path w="830" h="678">
                <a:moveTo>
                  <a:pt x="0" y="0"/>
                </a:moveTo>
                <a:cubicBezTo>
                  <a:pt x="0" y="0"/>
                  <a:pt x="83" y="194"/>
                  <a:pt x="349" y="164"/>
                </a:cubicBezTo>
                <a:cubicBezTo>
                  <a:pt x="655" y="129"/>
                  <a:pt x="830" y="379"/>
                  <a:pt x="641" y="678"/>
                </a:cubicBezTo>
                <a:cubicBezTo>
                  <a:pt x="0" y="678"/>
                  <a:pt x="0" y="678"/>
                  <a:pt x="0" y="678"/>
                </a:cubicBezTo>
                <a:lnTo>
                  <a:pt x="0" y="0"/>
                </a:lnTo>
                <a:close/>
              </a:path>
            </a:pathLst>
          </a:custGeom>
          <a:solidFill>
            <a:srgbClr val="068D9D"/>
          </a:solidFill>
          <a:ln>
            <a:noFill/>
          </a:ln>
        </p:spPr>
        <p:txBody>
          <a:bodyPr vert="horz" wrap="square" lIns="91440" tIns="45720" rIns="91440" bIns="45720" numCol="1" anchor="t" anchorCtr="0" compatLnSpc="1"/>
          <a:p>
            <a:endParaRPr lang="zh-CN" altLang="en-US"/>
          </a:p>
        </p:txBody>
      </p:sp>
      <p:sp>
        <p:nvSpPr>
          <p:cNvPr id="4" name="稻壳儿春秋广告/盗版必究        原创来源：http://chn.docer.com/works?userid=199329941#!/work_time"/>
          <p:cNvSpPr/>
          <p:nvPr/>
        </p:nvSpPr>
        <p:spPr bwMode="auto">
          <a:xfrm flipV="1">
            <a:off x="0" y="0"/>
            <a:ext cx="2080895" cy="1701800"/>
          </a:xfrm>
          <a:custGeom>
            <a:avLst/>
            <a:gdLst>
              <a:gd name="T0" fmla="*/ 0 w 830"/>
              <a:gd name="T1" fmla="*/ 0 h 678"/>
              <a:gd name="T2" fmla="*/ 349 w 830"/>
              <a:gd name="T3" fmla="*/ 164 h 678"/>
              <a:gd name="T4" fmla="*/ 641 w 830"/>
              <a:gd name="T5" fmla="*/ 678 h 678"/>
              <a:gd name="T6" fmla="*/ 0 w 830"/>
              <a:gd name="T7" fmla="*/ 678 h 678"/>
              <a:gd name="T8" fmla="*/ 0 w 830"/>
              <a:gd name="T9" fmla="*/ 0 h 678"/>
            </a:gdLst>
            <a:ahLst/>
            <a:cxnLst>
              <a:cxn ang="0">
                <a:pos x="T0" y="T1"/>
              </a:cxn>
              <a:cxn ang="0">
                <a:pos x="T2" y="T3"/>
              </a:cxn>
              <a:cxn ang="0">
                <a:pos x="T4" y="T5"/>
              </a:cxn>
              <a:cxn ang="0">
                <a:pos x="T6" y="T7"/>
              </a:cxn>
              <a:cxn ang="0">
                <a:pos x="T8" y="T9"/>
              </a:cxn>
            </a:cxnLst>
            <a:rect l="0" t="0" r="r" b="b"/>
            <a:pathLst>
              <a:path w="830" h="678">
                <a:moveTo>
                  <a:pt x="0" y="0"/>
                </a:moveTo>
                <a:cubicBezTo>
                  <a:pt x="0" y="0"/>
                  <a:pt x="83" y="194"/>
                  <a:pt x="349" y="164"/>
                </a:cubicBezTo>
                <a:cubicBezTo>
                  <a:pt x="655" y="129"/>
                  <a:pt x="830" y="379"/>
                  <a:pt x="641" y="678"/>
                </a:cubicBezTo>
                <a:cubicBezTo>
                  <a:pt x="0" y="678"/>
                  <a:pt x="0" y="678"/>
                  <a:pt x="0" y="678"/>
                </a:cubicBezTo>
                <a:lnTo>
                  <a:pt x="0" y="0"/>
                </a:lnTo>
                <a:close/>
              </a:path>
            </a:pathLst>
          </a:custGeom>
          <a:solidFill>
            <a:srgbClr val="64B8C2"/>
          </a:solidFill>
          <a:ln>
            <a:noFill/>
          </a:ln>
        </p:spPr>
        <p:txBody>
          <a:bodyPr vert="horz" wrap="square" lIns="91440" tIns="45720" rIns="91440" bIns="45720" numCol="1" anchor="t" anchorCtr="0" compatLnSpc="1"/>
          <a:p>
            <a:endParaRPr lang="zh-CN" altLang="en-US"/>
          </a:p>
        </p:txBody>
      </p:sp>
      <p:grpSp>
        <p:nvGrpSpPr>
          <p:cNvPr id="7" name="组合 6"/>
          <p:cNvGrpSpPr/>
          <p:nvPr/>
        </p:nvGrpSpPr>
        <p:grpSpPr>
          <a:xfrm>
            <a:off x="1459046" y="2381036"/>
            <a:ext cx="10010719" cy="3685788"/>
            <a:chOff x="1224899" y="1851098"/>
            <a:chExt cx="10010719" cy="3685788"/>
          </a:xfrm>
        </p:grpSpPr>
        <p:grpSp>
          <p:nvGrpSpPr>
            <p:cNvPr id="8" name="组合 7"/>
            <p:cNvGrpSpPr/>
            <p:nvPr/>
          </p:nvGrpSpPr>
          <p:grpSpPr>
            <a:xfrm>
              <a:off x="1224899" y="1851098"/>
              <a:ext cx="10010719" cy="2671640"/>
              <a:chOff x="738736" y="1807642"/>
              <a:chExt cx="10010719" cy="2671640"/>
            </a:xfrm>
          </p:grpSpPr>
          <p:sp>
            <p:nvSpPr>
              <p:cNvPr id="10" name="文本框 9"/>
              <p:cNvSpPr txBox="1"/>
              <p:nvPr/>
            </p:nvSpPr>
            <p:spPr>
              <a:xfrm>
                <a:off x="870420" y="1807642"/>
                <a:ext cx="9747354" cy="1322070"/>
              </a:xfrm>
              <a:prstGeom prst="rect">
                <a:avLst/>
              </a:prstGeom>
              <a:noFill/>
            </p:spPr>
            <p:txBody>
              <a:bodyPr wrap="square" rtlCol="0" anchor="ctr">
                <a:spAutoFit/>
              </a:bodyPr>
              <a:lstStyle/>
              <a:p>
                <a:pPr algn="dist"/>
                <a:r>
                  <a:rPr lang="zh-CN" altLang="en-US" sz="8000" dirty="0">
                    <a:latin typeface="微软雅黑" panose="020B0503020204020204" charset="-122"/>
                    <a:ea typeface="微软雅黑" panose="020B0503020204020204" charset="-122"/>
                    <a:sym typeface="+mn-ea"/>
                  </a:rPr>
                  <a:t>复工计划汇报</a:t>
                </a:r>
                <a:r>
                  <a:rPr lang="zh-CN" altLang="en-US" sz="8000" dirty="0">
                    <a:latin typeface="微软雅黑" panose="020B0503020204020204" charset="-122"/>
                    <a:ea typeface="微软雅黑" panose="020B0503020204020204" charset="-122"/>
                    <a:sym typeface="+mn-ea"/>
                  </a:rPr>
                  <a:t>模板</a:t>
                </a:r>
                <a:endParaRPr lang="zh-CN" altLang="en-US" sz="8000" dirty="0">
                  <a:latin typeface="微软雅黑" panose="020B0503020204020204" charset="-122"/>
                  <a:ea typeface="微软雅黑" panose="020B0503020204020204" charset="-122"/>
                  <a:sym typeface="+mn-ea"/>
                </a:endParaRPr>
              </a:p>
            </p:txBody>
          </p:sp>
          <p:sp>
            <p:nvSpPr>
              <p:cNvPr id="11" name="文本框 10"/>
              <p:cNvSpPr txBox="1"/>
              <p:nvPr/>
            </p:nvSpPr>
            <p:spPr>
              <a:xfrm>
                <a:off x="738736" y="3526147"/>
                <a:ext cx="10010719" cy="953135"/>
              </a:xfrm>
              <a:prstGeom prst="rect">
                <a:avLst/>
              </a:prstGeom>
              <a:noFill/>
            </p:spPr>
            <p:txBody>
              <a:bodyPr wrap="square" rtlCol="0" anchor="ctr">
                <a:spAutoFit/>
              </a:bodyPr>
              <a:lstStyle/>
              <a:p>
                <a:pPr algn="ctr">
                  <a:lnSpc>
                    <a:spcPct val="200000"/>
                  </a:lnSpc>
                </a:pPr>
                <a:r>
                  <a:rPr lang="en-US" altLang="zh-CN" sz="1400" dirty="0">
                    <a:latin typeface="思源黑体 Regular" panose="020B0500000000000000" pitchFamily="34" charset="-122"/>
                    <a:ea typeface="思源黑体 Regular" panose="020B0500000000000000" pitchFamily="34" charset="-122"/>
                    <a:sym typeface="+mn-ea"/>
                  </a:rPr>
                  <a:t>Please enter your contents Please enter your contents Please enter your contents Please enter your contents Please enter your contents Please enter your contents Please enter </a:t>
                </a:r>
                <a:endParaRPr lang="zh-CN" altLang="en-US" sz="1400" dirty="0">
                  <a:latin typeface="思源黑体 Regular" panose="020B0500000000000000" pitchFamily="34" charset="-122"/>
                  <a:ea typeface="思源黑体 Regular" panose="020B0500000000000000" pitchFamily="34" charset="-122"/>
                  <a:sym typeface="+mn-ea"/>
                </a:endParaRPr>
              </a:p>
            </p:txBody>
          </p:sp>
        </p:grpSp>
        <p:sp>
          <p:nvSpPr>
            <p:cNvPr id="9" name="矩形: 圆角 8"/>
            <p:cNvSpPr/>
            <p:nvPr/>
          </p:nvSpPr>
          <p:spPr>
            <a:xfrm>
              <a:off x="5115833" y="5114398"/>
              <a:ext cx="2228850" cy="422488"/>
            </a:xfrm>
            <a:prstGeom prst="roundRect">
              <a:avLst/>
            </a:prstGeom>
            <a:noFill/>
            <a:ln w="25400">
              <a:solidFill>
                <a:srgbClr val="068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000" dirty="0">
                  <a:solidFill>
                    <a:schemeClr val="tx1"/>
                  </a:solidFill>
                  <a:latin typeface="思源黑体 Regular" panose="020B0500000000000000" pitchFamily="34" charset="-122"/>
                  <a:ea typeface="思源黑体 Regular" panose="020B0500000000000000" pitchFamily="34" charset="-122"/>
                </a:rPr>
                <a:t>汇报人：</a:t>
              </a:r>
              <a:r>
                <a:rPr lang="en-US" altLang="zh-CN" sz="2000" dirty="0">
                  <a:solidFill>
                    <a:schemeClr val="tx1"/>
                  </a:solidFill>
                  <a:latin typeface="思源黑体 Regular" panose="020B0500000000000000" pitchFamily="34" charset="-122"/>
                  <a:ea typeface="思源黑体 Regular" panose="020B0500000000000000" pitchFamily="34" charset="-122"/>
                </a:rPr>
                <a:t>xx</a:t>
              </a:r>
              <a:endParaRPr lang="en-US" altLang="zh-CN" sz="2000" dirty="0">
                <a:solidFill>
                  <a:schemeClr val="tx1"/>
                </a:solidFill>
                <a:latin typeface="思源黑体 Regular" panose="020B0500000000000000" pitchFamily="34" charset="-122"/>
                <a:ea typeface="思源黑体 Regular" panose="020B0500000000000000" pitchFamily="34" charset="-122"/>
              </a:endParaRPr>
            </a:p>
          </p:txBody>
        </p:sp>
      </p:grpSp>
      <p:grpSp>
        <p:nvGrpSpPr>
          <p:cNvPr id="16" name="组合 15"/>
          <p:cNvGrpSpPr/>
          <p:nvPr/>
        </p:nvGrpSpPr>
        <p:grpSpPr>
          <a:xfrm>
            <a:off x="1945474" y="3929571"/>
            <a:ext cx="9392194" cy="55689"/>
            <a:chOff x="1796127" y="3338030"/>
            <a:chExt cx="9247444" cy="90970"/>
          </a:xfrm>
        </p:grpSpPr>
        <p:cxnSp>
          <p:nvCxnSpPr>
            <p:cNvPr id="14" name="直接连接符 13"/>
            <p:cNvCxnSpPr/>
            <p:nvPr/>
          </p:nvCxnSpPr>
          <p:spPr>
            <a:xfrm>
              <a:off x="1796127" y="3338030"/>
              <a:ext cx="9247444" cy="0"/>
            </a:xfrm>
            <a:prstGeom prst="line">
              <a:avLst/>
            </a:prstGeom>
            <a:ln w="31750">
              <a:solidFill>
                <a:srgbClr val="94C5C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796127" y="3429000"/>
              <a:ext cx="9247444" cy="0"/>
            </a:xfrm>
            <a:prstGeom prst="line">
              <a:avLst/>
            </a:prstGeom>
            <a:ln w="12700">
              <a:solidFill>
                <a:srgbClr val="94C5C1"/>
              </a:solidFill>
            </a:ln>
          </p:spPr>
          <p:style>
            <a:lnRef idx="1">
              <a:schemeClr val="accent1"/>
            </a:lnRef>
            <a:fillRef idx="0">
              <a:schemeClr val="accent1"/>
            </a:fillRef>
            <a:effectRef idx="0">
              <a:schemeClr val="accent1"/>
            </a:effectRef>
            <a:fontRef idx="minor">
              <a:schemeClr val="tx1"/>
            </a:fontRef>
          </p:style>
        </p:cxnSp>
      </p:grpSp>
      <p:pic>
        <p:nvPicPr>
          <p:cNvPr id="5" name="图片 4" descr="logo"/>
          <p:cNvPicPr>
            <a:picLocks noChangeAspect="1"/>
          </p:cNvPicPr>
          <p:nvPr/>
        </p:nvPicPr>
        <p:blipFill>
          <a:blip r:embed="rId1"/>
          <a:stretch>
            <a:fillRect/>
          </a:stretch>
        </p:blipFill>
        <p:spPr>
          <a:xfrm>
            <a:off x="10029825" y="0"/>
            <a:ext cx="1971675" cy="4762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8" name="组合 47"/>
          <p:cNvGrpSpPr/>
          <p:nvPr/>
        </p:nvGrpSpPr>
        <p:grpSpPr>
          <a:xfrm>
            <a:off x="935244" y="534602"/>
            <a:ext cx="10321511" cy="5240665"/>
            <a:chOff x="935244" y="420302"/>
            <a:chExt cx="10321511" cy="5240665"/>
          </a:xfrm>
        </p:grpSpPr>
        <p:grpSp>
          <p:nvGrpSpPr>
            <p:cNvPr id="2" name="组合 1"/>
            <p:cNvGrpSpPr/>
            <p:nvPr/>
          </p:nvGrpSpPr>
          <p:grpSpPr>
            <a:xfrm>
              <a:off x="5065166" y="420302"/>
              <a:ext cx="3345744" cy="1780652"/>
              <a:chOff x="7365753" y="1695996"/>
              <a:chExt cx="3345744" cy="1780652"/>
            </a:xfrm>
          </p:grpSpPr>
          <p:sp>
            <p:nvSpPr>
              <p:cNvPr id="3" name="文本框 2"/>
              <p:cNvSpPr txBox="1"/>
              <p:nvPr/>
            </p:nvSpPr>
            <p:spPr>
              <a:xfrm>
                <a:off x="7365753" y="1695996"/>
                <a:ext cx="2426970" cy="1445260"/>
              </a:xfrm>
              <a:prstGeom prst="rect">
                <a:avLst/>
              </a:prstGeom>
              <a:noFill/>
            </p:spPr>
            <p:txBody>
              <a:bodyPr wrap="none" rtlCol="0">
                <a:spAutoFit/>
              </a:bodyPr>
              <a:lstStyle/>
              <a:p>
                <a:r>
                  <a:rPr kumimoji="1" lang="zh-CN" altLang="en-US" sz="8800" b="1" dirty="0">
                    <a:solidFill>
                      <a:srgbClr val="068D9D"/>
                    </a:solidFill>
                    <a:latin typeface="思源黑體 Medium" panose="020B0600000000000000" pitchFamily="34" charset="-128"/>
                    <a:ea typeface="思源黑體 Medium" panose="020B0600000000000000" pitchFamily="34" charset="-128"/>
                    <a:cs typeface="字魂59号-创粗黑" panose="00000500000000000000" charset="-122"/>
                  </a:rPr>
                  <a:t>目录</a:t>
                </a:r>
                <a:endParaRPr kumimoji="1" lang="zh-CN" altLang="en-US" sz="8800" b="1" dirty="0">
                  <a:solidFill>
                    <a:srgbClr val="068D9D"/>
                  </a:solidFill>
                  <a:latin typeface="思源黑體 Medium" panose="020B0600000000000000" pitchFamily="34" charset="-128"/>
                  <a:ea typeface="思源黑體 Medium" panose="020B0600000000000000" pitchFamily="34" charset="-128"/>
                  <a:cs typeface="字魂59号-创粗黑" panose="00000500000000000000" charset="-122"/>
                </a:endParaRPr>
              </a:p>
            </p:txBody>
          </p:sp>
          <p:sp>
            <p:nvSpPr>
              <p:cNvPr id="4" name="文本框 3"/>
              <p:cNvSpPr txBox="1"/>
              <p:nvPr/>
            </p:nvSpPr>
            <p:spPr>
              <a:xfrm>
                <a:off x="7804234" y="2939332"/>
                <a:ext cx="2907263" cy="537316"/>
              </a:xfrm>
              <a:prstGeom prst="rect">
                <a:avLst/>
              </a:prstGeom>
              <a:noFill/>
            </p:spPr>
            <p:txBody>
              <a:bodyPr wrap="square" rtlCol="0">
                <a:spAutoFit/>
              </a:bodyPr>
              <a:lstStyle/>
              <a:p>
                <a:r>
                  <a:rPr kumimoji="1" lang="en-US" altLang="zh-CN" sz="3200" b="1" dirty="0">
                    <a:solidFill>
                      <a:srgbClr val="068D9D"/>
                    </a:solidFill>
                    <a:latin typeface="思源黑體 Light" panose="020B0300000000000000" pitchFamily="34" charset="-128"/>
                    <a:ea typeface="思源黑體 Light" panose="020B0300000000000000" pitchFamily="34" charset="-128"/>
                    <a:cs typeface="Arial" panose="020B0604020202020204" pitchFamily="34" charset="0"/>
                  </a:rPr>
                  <a:t>CONTENTS</a:t>
                </a:r>
                <a:endParaRPr kumimoji="1" lang="en-US" altLang="zh-CN" sz="3200" b="1" dirty="0">
                  <a:solidFill>
                    <a:srgbClr val="068D9D"/>
                  </a:solidFill>
                  <a:latin typeface="思源黑體 Light" panose="020B0300000000000000" pitchFamily="34" charset="-128"/>
                  <a:ea typeface="思源黑體 Light" panose="020B0300000000000000" pitchFamily="34" charset="-128"/>
                  <a:cs typeface="Arial" panose="020B0604020202020204" pitchFamily="34" charset="0"/>
                </a:endParaRPr>
              </a:p>
            </p:txBody>
          </p:sp>
        </p:grpSp>
        <p:grpSp>
          <p:nvGrpSpPr>
            <p:cNvPr id="47" name="组合 46"/>
            <p:cNvGrpSpPr/>
            <p:nvPr/>
          </p:nvGrpSpPr>
          <p:grpSpPr>
            <a:xfrm>
              <a:off x="935244" y="2652753"/>
              <a:ext cx="10321511" cy="3008214"/>
              <a:chOff x="758311" y="2533650"/>
              <a:chExt cx="10321511" cy="3008214"/>
            </a:xfrm>
          </p:grpSpPr>
          <p:grpSp>
            <p:nvGrpSpPr>
              <p:cNvPr id="42" name="组合 41"/>
              <p:cNvGrpSpPr/>
              <p:nvPr/>
            </p:nvGrpSpPr>
            <p:grpSpPr>
              <a:xfrm>
                <a:off x="758311" y="3657600"/>
                <a:ext cx="10321511" cy="1884264"/>
                <a:chOff x="345037" y="3408202"/>
                <a:chExt cx="11254535" cy="1884264"/>
              </a:xfrm>
            </p:grpSpPr>
            <p:grpSp>
              <p:nvGrpSpPr>
                <p:cNvPr id="38" name="组合 37"/>
                <p:cNvGrpSpPr/>
                <p:nvPr/>
              </p:nvGrpSpPr>
              <p:grpSpPr>
                <a:xfrm>
                  <a:off x="345037" y="3409076"/>
                  <a:ext cx="2691645" cy="1864340"/>
                  <a:chOff x="333570" y="3411698"/>
                  <a:chExt cx="2691645" cy="1864340"/>
                </a:xfrm>
              </p:grpSpPr>
              <p:sp>
                <p:nvSpPr>
                  <p:cNvPr id="20" name="文本框 19"/>
                  <p:cNvSpPr txBox="1"/>
                  <p:nvPr/>
                </p:nvSpPr>
                <p:spPr>
                  <a:xfrm>
                    <a:off x="430545" y="3411698"/>
                    <a:ext cx="2503231" cy="398780"/>
                  </a:xfrm>
                  <a:prstGeom prst="rect">
                    <a:avLst/>
                  </a:prstGeom>
                  <a:noFill/>
                  <a:effectLst/>
                </p:spPr>
                <p:txBody>
                  <a:bodyPr wrap="square" numCol="1" rtlCol="0">
                    <a:spAutoFit/>
                  </a:bodyPr>
                  <a:lstStyle/>
                  <a:p>
                    <a:pPr algn="dist"/>
                    <a:r>
                      <a:rPr lang="zh-CN" altLang="en-US" sz="2000" b="1" dirty="0">
                        <a:solidFill>
                          <a:schemeClr val="tx1">
                            <a:lumMod val="65000"/>
                            <a:lumOff val="35000"/>
                          </a:schemeClr>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2000" b="1" dirty="0">
                      <a:solidFill>
                        <a:schemeClr val="tx1">
                          <a:lumMod val="65000"/>
                          <a:lumOff val="35000"/>
                        </a:schemeClr>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34" name="矩形 33"/>
                  <p:cNvSpPr/>
                  <p:nvPr/>
                </p:nvSpPr>
                <p:spPr>
                  <a:xfrm>
                    <a:off x="333570" y="3953968"/>
                    <a:ext cx="2691645" cy="1322070"/>
                  </a:xfrm>
                  <a:prstGeom prst="rect">
                    <a:avLst/>
                  </a:prstGeom>
                </p:spPr>
                <p:txBody>
                  <a:bodyPr wrap="square" numCol="1">
                    <a:spAutoFit/>
                  </a:bodyPr>
                  <a:lstStyle/>
                  <a:p>
                    <a:pPr algn="ctr">
                      <a:lnSpc>
                        <a:spcPct val="200000"/>
                      </a:lnSpc>
                    </a:pPr>
                    <a:r>
                      <a:rPr lang="en-US" altLang="zh-CN" sz="1000" dirty="0">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10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000" dirty="0">
                        <a:latin typeface="思源黑体 Regular" panose="020B0500000000000000" pitchFamily="34" charset="-122"/>
                        <a:ea typeface="思源黑体 Regular" panose="020B0500000000000000" pitchFamily="34" charset="-122"/>
                        <a:sym typeface="+mn-ea"/>
                      </a:rPr>
                      <a:t>Please enter your contents Please enter your contents</a:t>
                    </a:r>
                    <a:endParaRPr lang="en-US" altLang="zh-CN" sz="1000" dirty="0">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grpSp>
              <p:nvGrpSpPr>
                <p:cNvPr id="39" name="组合 38"/>
                <p:cNvGrpSpPr/>
                <p:nvPr/>
              </p:nvGrpSpPr>
              <p:grpSpPr>
                <a:xfrm>
                  <a:off x="3217471" y="3429000"/>
                  <a:ext cx="2691645" cy="1844416"/>
                  <a:chOff x="3284131" y="3431622"/>
                  <a:chExt cx="2691645" cy="1844416"/>
                </a:xfrm>
              </p:grpSpPr>
              <p:sp>
                <p:nvSpPr>
                  <p:cNvPr id="22" name="文本框 21"/>
                  <p:cNvSpPr txBox="1"/>
                  <p:nvPr/>
                </p:nvSpPr>
                <p:spPr>
                  <a:xfrm>
                    <a:off x="3368682" y="3431622"/>
                    <a:ext cx="2503231" cy="398780"/>
                  </a:xfrm>
                  <a:prstGeom prst="rect">
                    <a:avLst/>
                  </a:prstGeom>
                  <a:noFill/>
                  <a:effectLst/>
                </p:spPr>
                <p:txBody>
                  <a:bodyPr wrap="square" numCol="1" rtlCol="0">
                    <a:spAutoFit/>
                  </a:bodyPr>
                  <a:lstStyle/>
                  <a:p>
                    <a:pPr algn="dist"/>
                    <a:r>
                      <a:rPr lang="zh-CN" altLang="en-US" sz="2000" b="1" dirty="0">
                        <a:solidFill>
                          <a:schemeClr val="tx1">
                            <a:lumMod val="65000"/>
                            <a:lumOff val="35000"/>
                          </a:schemeClr>
                        </a:solidFill>
                        <a:latin typeface="思源黑体" panose="020B0400000000000000" pitchFamily="34" charset="-122"/>
                        <a:ea typeface="思源黑体" panose="020B0400000000000000" pitchFamily="34" charset="-122"/>
                        <a:cs typeface="字魂59号-创粗黑" panose="00000500000000000000" charset="-122"/>
                        <a:sym typeface="+mn-ea"/>
                      </a:rPr>
                      <a:t>输入标题内容</a:t>
                    </a:r>
                    <a:endParaRPr lang="zh-CN" altLang="en-US" sz="2000" b="1" dirty="0">
                      <a:solidFill>
                        <a:schemeClr val="tx1">
                          <a:lumMod val="65000"/>
                          <a:lumOff val="35000"/>
                        </a:schemeClr>
                      </a:solidFill>
                      <a:latin typeface="思源黑体" panose="020B0400000000000000" pitchFamily="34" charset="-122"/>
                      <a:ea typeface="思源黑体" panose="020B0400000000000000" pitchFamily="34" charset="-122"/>
                      <a:cs typeface="字魂59号-创粗黑" panose="00000500000000000000" charset="-122"/>
                      <a:sym typeface="+mn-ea"/>
                    </a:endParaRPr>
                  </a:p>
                </p:txBody>
              </p:sp>
              <p:sp>
                <p:nvSpPr>
                  <p:cNvPr id="35" name="矩形 34"/>
                  <p:cNvSpPr/>
                  <p:nvPr/>
                </p:nvSpPr>
                <p:spPr>
                  <a:xfrm>
                    <a:off x="3284131" y="3953968"/>
                    <a:ext cx="2691645" cy="1322070"/>
                  </a:xfrm>
                  <a:prstGeom prst="rect">
                    <a:avLst/>
                  </a:prstGeom>
                </p:spPr>
                <p:txBody>
                  <a:bodyPr wrap="square" numCol="1">
                    <a:spAutoFit/>
                  </a:bodyPr>
                  <a:lstStyle/>
                  <a:p>
                    <a:pPr algn="ctr">
                      <a:lnSpc>
                        <a:spcPct val="200000"/>
                      </a:lnSpc>
                    </a:pPr>
                    <a:r>
                      <a:rPr lang="en-US" altLang="zh-CN" sz="1000" dirty="0">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10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000" dirty="0">
                        <a:latin typeface="思源黑体 Regular" panose="020B0500000000000000" pitchFamily="34" charset="-122"/>
                        <a:ea typeface="思源黑体 Regular" panose="020B0500000000000000" pitchFamily="34" charset="-122"/>
                        <a:sym typeface="+mn-ea"/>
                      </a:rPr>
                      <a:t>Please enter your contents Please enter your contents</a:t>
                    </a:r>
                    <a:endParaRPr lang="en-US" altLang="zh-CN" sz="1000" dirty="0">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grpSp>
              <p:nvGrpSpPr>
                <p:cNvPr id="40" name="组合 39"/>
                <p:cNvGrpSpPr/>
                <p:nvPr/>
              </p:nvGrpSpPr>
              <p:grpSpPr>
                <a:xfrm>
                  <a:off x="6097528" y="3408202"/>
                  <a:ext cx="2691645" cy="1884264"/>
                  <a:chOff x="6234691" y="3391774"/>
                  <a:chExt cx="2691645" cy="1884264"/>
                </a:xfrm>
              </p:grpSpPr>
              <p:sp>
                <p:nvSpPr>
                  <p:cNvPr id="24" name="文本框 23"/>
                  <p:cNvSpPr txBox="1"/>
                  <p:nvPr/>
                </p:nvSpPr>
                <p:spPr>
                  <a:xfrm>
                    <a:off x="6319243" y="3391774"/>
                    <a:ext cx="2503231" cy="398780"/>
                  </a:xfrm>
                  <a:prstGeom prst="rect">
                    <a:avLst/>
                  </a:prstGeom>
                  <a:noFill/>
                  <a:effectLst/>
                </p:spPr>
                <p:txBody>
                  <a:bodyPr wrap="square" numCol="1" rtlCol="0">
                    <a:spAutoFit/>
                  </a:bodyPr>
                  <a:lstStyle/>
                  <a:p>
                    <a:pPr algn="dist"/>
                    <a:r>
                      <a:rPr lang="zh-CN" altLang="en-US" sz="2000" b="1" dirty="0">
                        <a:solidFill>
                          <a:schemeClr val="tx1">
                            <a:lumMod val="65000"/>
                            <a:lumOff val="35000"/>
                          </a:schemeClr>
                        </a:solidFill>
                        <a:latin typeface="思源黑体" panose="020B0400000000000000" pitchFamily="34" charset="-122"/>
                        <a:ea typeface="思源黑体" panose="020B0400000000000000" pitchFamily="34" charset="-122"/>
                        <a:cs typeface="字魂59号-创粗黑" panose="00000500000000000000" charset="-122"/>
                        <a:sym typeface="+mn-ea"/>
                      </a:rPr>
                      <a:t>输入标题内容</a:t>
                    </a:r>
                    <a:endParaRPr lang="zh-CN" altLang="en-US" sz="2000" b="1" dirty="0">
                      <a:solidFill>
                        <a:schemeClr val="tx1">
                          <a:lumMod val="65000"/>
                          <a:lumOff val="35000"/>
                        </a:schemeClr>
                      </a:solidFill>
                      <a:latin typeface="思源黑体" panose="020B0400000000000000" pitchFamily="34" charset="-122"/>
                      <a:ea typeface="思源黑体" panose="020B0400000000000000" pitchFamily="34" charset="-122"/>
                      <a:cs typeface="字魂59号-创粗黑" panose="00000500000000000000" charset="-122"/>
                      <a:sym typeface="+mn-ea"/>
                    </a:endParaRPr>
                  </a:p>
                </p:txBody>
              </p:sp>
              <p:sp>
                <p:nvSpPr>
                  <p:cNvPr id="36" name="矩形 35"/>
                  <p:cNvSpPr/>
                  <p:nvPr/>
                </p:nvSpPr>
                <p:spPr>
                  <a:xfrm>
                    <a:off x="6234691" y="3953968"/>
                    <a:ext cx="2691645" cy="1322070"/>
                  </a:xfrm>
                  <a:prstGeom prst="rect">
                    <a:avLst/>
                  </a:prstGeom>
                </p:spPr>
                <p:txBody>
                  <a:bodyPr wrap="square" numCol="1">
                    <a:spAutoFit/>
                  </a:bodyPr>
                  <a:lstStyle/>
                  <a:p>
                    <a:pPr algn="ctr">
                      <a:lnSpc>
                        <a:spcPct val="200000"/>
                      </a:lnSpc>
                    </a:pPr>
                    <a:r>
                      <a:rPr lang="en-US" altLang="zh-CN" sz="1000" dirty="0">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10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000" dirty="0">
                        <a:latin typeface="思源黑体 Regular" panose="020B0500000000000000" pitchFamily="34" charset="-122"/>
                        <a:ea typeface="思源黑体 Regular" panose="020B0500000000000000" pitchFamily="34" charset="-122"/>
                        <a:sym typeface="+mn-ea"/>
                      </a:rPr>
                      <a:t>Please enter your contents Please enter your contents</a:t>
                    </a:r>
                    <a:endParaRPr lang="en-US" altLang="zh-CN" sz="1000" dirty="0">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grpSp>
              <p:nvGrpSpPr>
                <p:cNvPr id="41" name="组合 40"/>
                <p:cNvGrpSpPr/>
                <p:nvPr/>
              </p:nvGrpSpPr>
              <p:grpSpPr>
                <a:xfrm>
                  <a:off x="8907927" y="3429000"/>
                  <a:ext cx="2691645" cy="1845290"/>
                  <a:chOff x="9186094" y="3430748"/>
                  <a:chExt cx="2691645" cy="1845290"/>
                </a:xfrm>
              </p:grpSpPr>
              <p:sp>
                <p:nvSpPr>
                  <p:cNvPr id="26" name="文本框 25"/>
                  <p:cNvSpPr txBox="1"/>
                  <p:nvPr/>
                </p:nvSpPr>
                <p:spPr>
                  <a:xfrm>
                    <a:off x="9270646" y="3430748"/>
                    <a:ext cx="2503231" cy="398780"/>
                  </a:xfrm>
                  <a:prstGeom prst="rect">
                    <a:avLst/>
                  </a:prstGeom>
                  <a:noFill/>
                  <a:effectLst/>
                </p:spPr>
                <p:txBody>
                  <a:bodyPr wrap="square" numCol="1" rtlCol="0">
                    <a:spAutoFit/>
                  </a:bodyPr>
                  <a:lstStyle/>
                  <a:p>
                    <a:pPr algn="dist"/>
                    <a:r>
                      <a:rPr lang="zh-CN" altLang="en-US" sz="2000" b="1" dirty="0">
                        <a:solidFill>
                          <a:schemeClr val="tx1">
                            <a:lumMod val="65000"/>
                            <a:lumOff val="35000"/>
                          </a:schemeClr>
                        </a:solidFill>
                        <a:latin typeface="思源黑体" panose="020B0400000000000000" pitchFamily="34" charset="-122"/>
                        <a:ea typeface="思源黑体" panose="020B0400000000000000" pitchFamily="34" charset="-122"/>
                        <a:cs typeface="字魂59号-创粗黑" panose="00000500000000000000" charset="-122"/>
                        <a:sym typeface="+mn-ea"/>
                      </a:rPr>
                      <a:t>输入标题内容</a:t>
                    </a:r>
                    <a:endParaRPr lang="zh-CN" altLang="en-US" sz="2000" b="1" dirty="0">
                      <a:solidFill>
                        <a:schemeClr val="tx1">
                          <a:lumMod val="65000"/>
                          <a:lumOff val="35000"/>
                        </a:schemeClr>
                      </a:solidFill>
                      <a:latin typeface="思源黑体" panose="020B0400000000000000" pitchFamily="34" charset="-122"/>
                      <a:ea typeface="思源黑体" panose="020B0400000000000000" pitchFamily="34" charset="-122"/>
                      <a:cs typeface="字魂59号-创粗黑" panose="00000500000000000000" charset="-122"/>
                      <a:sym typeface="+mn-ea"/>
                    </a:endParaRPr>
                  </a:p>
                </p:txBody>
              </p:sp>
              <p:sp>
                <p:nvSpPr>
                  <p:cNvPr id="37" name="矩形 36"/>
                  <p:cNvSpPr/>
                  <p:nvPr/>
                </p:nvSpPr>
                <p:spPr>
                  <a:xfrm>
                    <a:off x="9186094" y="3953968"/>
                    <a:ext cx="2691645" cy="1322070"/>
                  </a:xfrm>
                  <a:prstGeom prst="rect">
                    <a:avLst/>
                  </a:prstGeom>
                </p:spPr>
                <p:txBody>
                  <a:bodyPr wrap="square" numCol="1">
                    <a:spAutoFit/>
                  </a:bodyPr>
                  <a:lstStyle/>
                  <a:p>
                    <a:pPr algn="ctr">
                      <a:lnSpc>
                        <a:spcPct val="200000"/>
                      </a:lnSpc>
                    </a:pPr>
                    <a:r>
                      <a:rPr lang="en-US" altLang="zh-CN" sz="1000" dirty="0">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10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000" dirty="0">
                        <a:latin typeface="思源黑体 Regular" panose="020B0500000000000000" pitchFamily="34" charset="-122"/>
                        <a:ea typeface="思源黑体 Regular" panose="020B0500000000000000" pitchFamily="34" charset="-122"/>
                        <a:sym typeface="+mn-ea"/>
                      </a:rPr>
                      <a:t>Please enter your contents Please enter your contents</a:t>
                    </a:r>
                    <a:endParaRPr lang="en-US" altLang="zh-CN" sz="1000" dirty="0">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grpSp>
          <p:sp>
            <p:nvSpPr>
              <p:cNvPr id="43" name="菱形 42"/>
              <p:cNvSpPr/>
              <p:nvPr/>
            </p:nvSpPr>
            <p:spPr>
              <a:xfrm>
                <a:off x="1544887" y="2533650"/>
                <a:ext cx="895350" cy="895350"/>
              </a:xfrm>
              <a:prstGeom prst="diamond">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思源黑体 Light" panose="020B0300000000000000" pitchFamily="34" charset="-122"/>
                    <a:ea typeface="思源黑体 Light" panose="020B0300000000000000" pitchFamily="34" charset="-122"/>
                  </a:rPr>
                  <a:t>01</a:t>
                </a:r>
                <a:endParaRPr lang="en-US" altLang="zh-CN" sz="1600" dirty="0">
                  <a:solidFill>
                    <a:schemeClr val="bg1"/>
                  </a:solidFill>
                  <a:latin typeface="思源黑体 Light" panose="020B0300000000000000" pitchFamily="34" charset="-122"/>
                  <a:ea typeface="思源黑体 Light" panose="020B0300000000000000" pitchFamily="34" charset="-122"/>
                </a:endParaRPr>
              </a:p>
            </p:txBody>
          </p:sp>
          <p:sp>
            <p:nvSpPr>
              <p:cNvPr id="44" name="菱形 43"/>
              <p:cNvSpPr/>
              <p:nvPr/>
            </p:nvSpPr>
            <p:spPr>
              <a:xfrm>
                <a:off x="4179190" y="2533650"/>
                <a:ext cx="895350" cy="895350"/>
              </a:xfrm>
              <a:prstGeom prst="diamond">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思源黑体 Light" panose="020B0300000000000000" pitchFamily="34" charset="-122"/>
                    <a:ea typeface="思源黑体 Light" panose="020B0300000000000000" pitchFamily="34" charset="-122"/>
                  </a:rPr>
                  <a:t>01</a:t>
                </a:r>
                <a:endParaRPr lang="en-US" altLang="zh-CN" sz="1600" dirty="0">
                  <a:solidFill>
                    <a:schemeClr val="bg1"/>
                  </a:solidFill>
                  <a:latin typeface="思源黑体 Light" panose="020B0300000000000000" pitchFamily="34" charset="-122"/>
                  <a:ea typeface="思源黑体 Light" panose="020B0300000000000000" pitchFamily="34" charset="-122"/>
                </a:endParaRPr>
              </a:p>
            </p:txBody>
          </p:sp>
          <p:sp>
            <p:nvSpPr>
              <p:cNvPr id="45" name="菱形 44"/>
              <p:cNvSpPr/>
              <p:nvPr/>
            </p:nvSpPr>
            <p:spPr>
              <a:xfrm>
                <a:off x="6820485" y="2533650"/>
                <a:ext cx="895350" cy="895350"/>
              </a:xfrm>
              <a:prstGeom prst="diamond">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思源黑体 Light" panose="020B0300000000000000" pitchFamily="34" charset="-122"/>
                    <a:ea typeface="思源黑体 Light" panose="020B0300000000000000" pitchFamily="34" charset="-122"/>
                  </a:rPr>
                  <a:t>01</a:t>
                </a:r>
                <a:endParaRPr lang="en-US" altLang="zh-CN" sz="1600" dirty="0">
                  <a:solidFill>
                    <a:schemeClr val="bg1"/>
                  </a:solidFill>
                  <a:latin typeface="思源黑体 Light" panose="020B0300000000000000" pitchFamily="34" charset="-122"/>
                  <a:ea typeface="思源黑体 Light" panose="020B0300000000000000" pitchFamily="34" charset="-122"/>
                </a:endParaRPr>
              </a:p>
            </p:txBody>
          </p:sp>
          <p:sp>
            <p:nvSpPr>
              <p:cNvPr id="46" name="菱形 45"/>
              <p:cNvSpPr/>
              <p:nvPr/>
            </p:nvSpPr>
            <p:spPr>
              <a:xfrm>
                <a:off x="9389042" y="2533650"/>
                <a:ext cx="895350" cy="895350"/>
              </a:xfrm>
              <a:prstGeom prst="diamond">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思源黑体 Light" panose="020B0300000000000000" pitchFamily="34" charset="-122"/>
                    <a:ea typeface="思源黑体 Light" panose="020B0300000000000000" pitchFamily="34" charset="-122"/>
                  </a:rPr>
                  <a:t>01</a:t>
                </a:r>
                <a:endParaRPr lang="en-US" altLang="zh-CN" sz="1600" dirty="0">
                  <a:solidFill>
                    <a:schemeClr val="bg1"/>
                  </a:solidFill>
                  <a:latin typeface="思源黑体 Light" panose="020B0300000000000000" pitchFamily="34" charset="-122"/>
                  <a:ea typeface="思源黑体 Light" panose="020B0300000000000000" pitchFamily="34" charset="-122"/>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30584" y="1978573"/>
            <a:ext cx="9226132" cy="3376273"/>
            <a:chOff x="1956422" y="1985440"/>
            <a:chExt cx="9226132" cy="3376273"/>
          </a:xfrm>
        </p:grpSpPr>
        <p:grpSp>
          <p:nvGrpSpPr>
            <p:cNvPr id="4" name="组合 3"/>
            <p:cNvGrpSpPr/>
            <p:nvPr/>
          </p:nvGrpSpPr>
          <p:grpSpPr>
            <a:xfrm>
              <a:off x="1956422" y="2971973"/>
              <a:ext cx="9226132" cy="2389740"/>
              <a:chOff x="709542" y="2851932"/>
              <a:chExt cx="9226132" cy="2389740"/>
            </a:xfrm>
          </p:grpSpPr>
          <p:sp>
            <p:nvSpPr>
              <p:cNvPr id="6" name="文本框 5"/>
              <p:cNvSpPr txBox="1"/>
              <p:nvPr/>
            </p:nvSpPr>
            <p:spPr>
              <a:xfrm>
                <a:off x="709542" y="2996312"/>
                <a:ext cx="9226132" cy="2245360"/>
              </a:xfrm>
              <a:prstGeom prst="rect">
                <a:avLst/>
              </a:prstGeom>
              <a:noFill/>
            </p:spPr>
            <p:txBody>
              <a:bodyPr wrap="square" rtlCol="0" anchor="ctr">
                <a:spAutoFit/>
              </a:bodyPr>
              <a:lstStyle/>
              <a:p>
                <a:pPr algn="just">
                  <a:lnSpc>
                    <a:spcPct val="200000"/>
                  </a:lnSpc>
                </a:pPr>
                <a:endParaRPr lang="en-US" altLang="zh-CN" sz="1400" dirty="0">
                  <a:latin typeface="思源黑体" panose="020B0400000000000000" pitchFamily="34" charset="-122"/>
                  <a:ea typeface="思源黑体" panose="020B0400000000000000" pitchFamily="34" charset="-122"/>
                  <a:sym typeface="+mn-ea"/>
                </a:endParaRPr>
              </a:p>
              <a:p>
                <a:pPr algn="just">
                  <a:lnSpc>
                    <a:spcPct val="200000"/>
                  </a:lnSpc>
                </a:pPr>
                <a:r>
                  <a:rPr lang="en-US" altLang="zh-CN" sz="1400" dirty="0">
                    <a:latin typeface="思源黑体" panose="020B0400000000000000" pitchFamily="34" charset="-122"/>
                    <a:ea typeface="思源黑体" panose="020B0400000000000000" pitchFamily="34" charset="-122"/>
                    <a:sym typeface="+mn-ea"/>
                  </a:rPr>
                  <a:t>Please enter your contents Please enter your contents Please enter your contents Please enter your contents Please enter your contents Please enter your contents Please enter Please enter your contents Please enter your contents Please enter your contents Please enter your contents Please enter your contents </a:t>
                </a:r>
                <a:endParaRPr lang="zh-CN" altLang="en-US" sz="1400" dirty="0">
                  <a:latin typeface="思源黑体" panose="020B0400000000000000" pitchFamily="34" charset="-122"/>
                  <a:ea typeface="思源黑体" panose="020B0400000000000000" pitchFamily="34" charset="-122"/>
                  <a:sym typeface="+mn-ea"/>
                </a:endParaRPr>
              </a:p>
            </p:txBody>
          </p:sp>
          <p:sp>
            <p:nvSpPr>
              <p:cNvPr id="7" name="文本框 6"/>
              <p:cNvSpPr txBox="1"/>
              <p:nvPr/>
            </p:nvSpPr>
            <p:spPr>
              <a:xfrm>
                <a:off x="709542" y="2851932"/>
                <a:ext cx="3225023" cy="645160"/>
              </a:xfrm>
              <a:prstGeom prst="rect">
                <a:avLst/>
              </a:prstGeom>
              <a:noFill/>
              <a:effectLst/>
            </p:spPr>
            <p:txBody>
              <a:bodyPr wrap="square" numCol="1" rtlCol="0">
                <a:spAutoFit/>
              </a:bodyPr>
              <a:lstStyle/>
              <a:p>
                <a:pPr algn="dist"/>
                <a:r>
                  <a:rPr lang="zh-CN" altLang="en-US" sz="3600" b="1" dirty="0">
                    <a:solidFill>
                      <a:schemeClr val="tx1">
                        <a:lumMod val="65000"/>
                        <a:lumOff val="35000"/>
                      </a:schemeClr>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3600" b="1" dirty="0">
                  <a:solidFill>
                    <a:schemeClr val="tx1">
                      <a:lumMod val="65000"/>
                      <a:lumOff val="35000"/>
                    </a:schemeClr>
                  </a:solidFill>
                  <a:latin typeface="思源黑体" panose="020B0400000000000000" pitchFamily="34" charset="-122"/>
                  <a:ea typeface="思源黑体" panose="020B0400000000000000" pitchFamily="34" charset="-122"/>
                  <a:cs typeface="字魂59号-创粗黑" panose="00000500000000000000" charset="-122"/>
                </a:endParaRPr>
              </a:p>
            </p:txBody>
          </p:sp>
        </p:grpSp>
        <p:sp>
          <p:nvSpPr>
            <p:cNvPr id="5" name="PA_库_矩形 4"/>
            <p:cNvSpPr/>
            <p:nvPr>
              <p:custDataLst>
                <p:tags r:id="rId1"/>
              </p:custDataLst>
            </p:nvPr>
          </p:nvSpPr>
          <p:spPr>
            <a:xfrm>
              <a:off x="1956422" y="1985440"/>
              <a:ext cx="4863478" cy="1107996"/>
            </a:xfrm>
            <a:prstGeom prst="rect">
              <a:avLst/>
            </a:prstGeom>
          </p:spPr>
          <p:txBody>
            <a:bodyPr wrap="square">
              <a:spAutoFit/>
            </a:bodyPr>
            <a:lstStyle/>
            <a:p>
              <a:pPr algn="dist"/>
              <a:r>
                <a:rPr lang="en-US" altLang="zh-CN" sz="6600" b="1" spc="300" dirty="0">
                  <a:solidFill>
                    <a:schemeClr val="tx1">
                      <a:lumMod val="65000"/>
                      <a:lumOff val="35000"/>
                    </a:schemeClr>
                  </a:solidFill>
                  <a:latin typeface="思源黑體 Bold" panose="020B0800000000000000" pitchFamily="34" charset="-128"/>
                  <a:ea typeface="思源黑體 Bold" panose="020B0800000000000000" pitchFamily="34" charset="-128"/>
                  <a:cs typeface="+mn-ea"/>
                </a:rPr>
                <a:t>PART ONE</a:t>
              </a:r>
              <a:endParaRPr lang="en-US" altLang="zh-CN" sz="6600" b="1" spc="300" dirty="0">
                <a:solidFill>
                  <a:schemeClr val="tx1">
                    <a:lumMod val="65000"/>
                    <a:lumOff val="35000"/>
                  </a:schemeClr>
                </a:solidFill>
                <a:latin typeface="思源黑體 Bold" panose="020B0800000000000000" pitchFamily="34" charset="-128"/>
                <a:ea typeface="思源黑體 Bold" panose="020B0800000000000000" pitchFamily="34" charset="-128"/>
                <a:cs typeface="+mn-ea"/>
              </a:endParaRPr>
            </a:p>
          </p:txBody>
        </p:sp>
      </p:grpSp>
      <p:grpSp>
        <p:nvGrpSpPr>
          <p:cNvPr id="12" name="组合 11"/>
          <p:cNvGrpSpPr/>
          <p:nvPr/>
        </p:nvGrpSpPr>
        <p:grpSpPr>
          <a:xfrm>
            <a:off x="1" y="-2"/>
            <a:ext cx="12191999" cy="6858004"/>
            <a:chOff x="1" y="-2"/>
            <a:chExt cx="12191999" cy="6858004"/>
          </a:xfrm>
        </p:grpSpPr>
        <p:sp>
          <p:nvSpPr>
            <p:cNvPr id="10" name="稻壳儿春秋广告/盗版必究        原创来源：http://chn.docer.com/works?userid=199329941#!/work_time"/>
            <p:cNvSpPr/>
            <p:nvPr/>
          </p:nvSpPr>
          <p:spPr>
            <a:xfrm rot="16200000" flipH="1">
              <a:off x="10394024" y="5060027"/>
              <a:ext cx="1707501" cy="1888450"/>
            </a:xfrm>
            <a:custGeom>
              <a:avLst/>
              <a:gdLst>
                <a:gd name="connsiteX0" fmla="*/ 1396829 w 2469270"/>
                <a:gd name="connsiteY0" fmla="*/ 1038 h 1004360"/>
                <a:gd name="connsiteX1" fmla="*/ 2469270 w 2469270"/>
                <a:gd name="connsiteY1" fmla="*/ 162486 h 1004360"/>
                <a:gd name="connsiteX2" fmla="*/ 2469270 w 2469270"/>
                <a:gd name="connsiteY2" fmla="*/ 1004360 h 1004360"/>
                <a:gd name="connsiteX3" fmla="*/ 65 w 2469270"/>
                <a:gd name="connsiteY3" fmla="*/ 1004360 h 1004360"/>
                <a:gd name="connsiteX4" fmla="*/ 636526 w 2469270"/>
                <a:gd name="connsiteY4" fmla="*/ 81988 h 1004360"/>
                <a:gd name="connsiteX5" fmla="*/ 1396829 w 2469270"/>
                <a:gd name="connsiteY5" fmla="*/ 1038 h 100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9270" h="1004360">
                  <a:moveTo>
                    <a:pt x="1396829" y="1038"/>
                  </a:moveTo>
                  <a:cubicBezTo>
                    <a:pt x="1817657" y="11290"/>
                    <a:pt x="2213103" y="95404"/>
                    <a:pt x="2469270" y="162486"/>
                  </a:cubicBezTo>
                  <a:cubicBezTo>
                    <a:pt x="2469270" y="1004360"/>
                    <a:pt x="2469270" y="1004360"/>
                    <a:pt x="2469270" y="1004360"/>
                  </a:cubicBezTo>
                  <a:lnTo>
                    <a:pt x="65" y="1004360"/>
                  </a:lnTo>
                  <a:cubicBezTo>
                    <a:pt x="65" y="1004360"/>
                    <a:pt x="-19929" y="256400"/>
                    <a:pt x="636526" y="81988"/>
                  </a:cubicBezTo>
                  <a:cubicBezTo>
                    <a:pt x="882697" y="15326"/>
                    <a:pt x="1144332" y="-5113"/>
                    <a:pt x="1396829" y="1038"/>
                  </a:cubicBezTo>
                  <a:close/>
                </a:path>
              </a:pathLst>
            </a:custGeom>
            <a:solidFill>
              <a:srgbClr val="64B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稻壳儿春秋广告/盗版必究        原创来源：http://chn.docer.com/works?userid=199329941#!/work_time"/>
            <p:cNvSpPr/>
            <p:nvPr/>
          </p:nvSpPr>
          <p:spPr bwMode="auto">
            <a:xfrm flipV="1">
              <a:off x="1" y="-2"/>
              <a:ext cx="2220686" cy="1815535"/>
            </a:xfrm>
            <a:custGeom>
              <a:avLst/>
              <a:gdLst>
                <a:gd name="T0" fmla="*/ 0 w 830"/>
                <a:gd name="T1" fmla="*/ 0 h 678"/>
                <a:gd name="T2" fmla="*/ 349 w 830"/>
                <a:gd name="T3" fmla="*/ 164 h 678"/>
                <a:gd name="T4" fmla="*/ 641 w 830"/>
                <a:gd name="T5" fmla="*/ 678 h 678"/>
                <a:gd name="T6" fmla="*/ 0 w 830"/>
                <a:gd name="T7" fmla="*/ 678 h 678"/>
                <a:gd name="T8" fmla="*/ 0 w 830"/>
                <a:gd name="T9" fmla="*/ 0 h 678"/>
              </a:gdLst>
              <a:ahLst/>
              <a:cxnLst>
                <a:cxn ang="0">
                  <a:pos x="T0" y="T1"/>
                </a:cxn>
                <a:cxn ang="0">
                  <a:pos x="T2" y="T3"/>
                </a:cxn>
                <a:cxn ang="0">
                  <a:pos x="T4" y="T5"/>
                </a:cxn>
                <a:cxn ang="0">
                  <a:pos x="T6" y="T7"/>
                </a:cxn>
                <a:cxn ang="0">
                  <a:pos x="T8" y="T9"/>
                </a:cxn>
              </a:cxnLst>
              <a:rect l="0" t="0" r="r" b="b"/>
              <a:pathLst>
                <a:path w="830" h="678">
                  <a:moveTo>
                    <a:pt x="0" y="0"/>
                  </a:moveTo>
                  <a:cubicBezTo>
                    <a:pt x="0" y="0"/>
                    <a:pt x="83" y="194"/>
                    <a:pt x="349" y="164"/>
                  </a:cubicBezTo>
                  <a:cubicBezTo>
                    <a:pt x="655" y="129"/>
                    <a:pt x="830" y="379"/>
                    <a:pt x="641" y="678"/>
                  </a:cubicBezTo>
                  <a:cubicBezTo>
                    <a:pt x="0" y="678"/>
                    <a:pt x="0" y="678"/>
                    <a:pt x="0" y="678"/>
                  </a:cubicBezTo>
                  <a:lnTo>
                    <a:pt x="0" y="0"/>
                  </a:lnTo>
                  <a:close/>
                </a:path>
              </a:pathLst>
            </a:custGeom>
            <a:solidFill>
              <a:srgbClr val="068D9D"/>
            </a:solidFill>
            <a:ln>
              <a:noFill/>
            </a:ln>
          </p:spPr>
          <p:txBody>
            <a:bodyPr vert="horz" wrap="square" lIns="91440" tIns="45720" rIns="91440" bIns="45720" numCol="1" anchor="t" anchorCtr="0" compatLnSpc="1"/>
            <a:p>
              <a:endParaRPr lang="zh-CN" alt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200025" y="183515"/>
            <a:ext cx="4277995" cy="830283"/>
            <a:chOff x="369984" y="145915"/>
            <a:chExt cx="4964016" cy="1063557"/>
          </a:xfrm>
        </p:grpSpPr>
        <p:sp>
          <p:nvSpPr>
            <p:cNvPr id="2" name="菱形 1"/>
            <p:cNvSpPr/>
            <p:nvPr/>
          </p:nvSpPr>
          <p:spPr>
            <a:xfrm>
              <a:off x="369984" y="183360"/>
              <a:ext cx="895350" cy="895350"/>
            </a:xfrm>
            <a:prstGeom prst="diamond">
              <a:avLst/>
            </a:prstGeom>
            <a:noFill/>
            <a:ln>
              <a:solidFill>
                <a:srgbClr val="5CD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思源黑体 Light" panose="020B0300000000000000" pitchFamily="34" charset="-122"/>
                <a:ea typeface="思源黑体 Light" panose="020B0300000000000000" pitchFamily="34" charset="-122"/>
              </a:endParaRPr>
            </a:p>
          </p:txBody>
        </p:sp>
        <p:sp>
          <p:nvSpPr>
            <p:cNvPr id="3" name="菱形 2"/>
            <p:cNvSpPr/>
            <p:nvPr/>
          </p:nvSpPr>
          <p:spPr>
            <a:xfrm>
              <a:off x="577119" y="203065"/>
              <a:ext cx="895350" cy="895350"/>
            </a:xfrm>
            <a:prstGeom prst="diamond">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latin typeface="思源黑体 Light" panose="020B0300000000000000" pitchFamily="34" charset="-122"/>
                  <a:ea typeface="思源黑体 Light" panose="020B0300000000000000" pitchFamily="34" charset="-122"/>
                </a:rPr>
                <a:t>01</a:t>
              </a:r>
              <a:endParaRPr lang="en-US" altLang="zh-CN" sz="1400" dirty="0">
                <a:solidFill>
                  <a:schemeClr val="bg1"/>
                </a:solidFill>
                <a:latin typeface="思源黑体 Light" panose="020B0300000000000000" pitchFamily="34" charset="-122"/>
                <a:ea typeface="思源黑体 Light" panose="020B0300000000000000" pitchFamily="34" charset="-122"/>
              </a:endParaRPr>
            </a:p>
          </p:txBody>
        </p:sp>
        <p:sp>
          <p:nvSpPr>
            <p:cNvPr id="4" name="文本框 3"/>
            <p:cNvSpPr txBox="1"/>
            <p:nvPr/>
          </p:nvSpPr>
          <p:spPr>
            <a:xfrm>
              <a:off x="1845786" y="145915"/>
              <a:ext cx="3259613" cy="668621"/>
            </a:xfrm>
            <a:prstGeom prst="rect">
              <a:avLst/>
            </a:prstGeom>
            <a:noFill/>
            <a:effectLst/>
          </p:spPr>
          <p:txBody>
            <a:bodyPr wrap="square" numCol="1" rtlCol="0">
              <a:spAutoFit/>
            </a:bodyPr>
            <a:lstStyle/>
            <a:p>
              <a:pPr algn="dist"/>
              <a:r>
                <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5" name="矩形 4"/>
            <p:cNvSpPr/>
            <p:nvPr/>
          </p:nvSpPr>
          <p:spPr>
            <a:xfrm>
              <a:off x="1845787" y="679130"/>
              <a:ext cx="3488213" cy="530342"/>
            </a:xfrm>
            <a:prstGeom prst="rect">
              <a:avLst/>
            </a:prstGeom>
          </p:spPr>
          <p:txBody>
            <a:bodyPr wrap="square" numCol="1">
              <a:spAutoFit/>
            </a:bodyPr>
            <a:lstStyle/>
            <a:p>
              <a:pPr algn="just">
                <a:lnSpc>
                  <a:spcPct val="150000"/>
                </a:lnSpc>
              </a:pPr>
              <a:r>
                <a:rPr lang="en-US" altLang="zh-CN" sz="1400" dirty="0">
                  <a:solidFill>
                    <a:srgbClr val="058DA0"/>
                  </a:solidFill>
                  <a:latin typeface="思源黑体 Regular" panose="020B0500000000000000" pitchFamily="34" charset="-122"/>
                  <a:ea typeface="思源黑体 Regular" panose="020B0500000000000000" pitchFamily="34" charset="-122"/>
                  <a:sym typeface="+mn-ea"/>
                </a:rPr>
                <a:t>An Overview Of The Annual Work </a:t>
              </a:r>
              <a:endParaRPr lang="en-US" altLang="zh-CN" sz="1400" dirty="0">
                <a:solidFill>
                  <a:srgbClr val="058DA0"/>
                </a:solidFill>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grpSp>
        <p:nvGrpSpPr>
          <p:cNvPr id="23" name="组合 22"/>
          <p:cNvGrpSpPr/>
          <p:nvPr/>
        </p:nvGrpSpPr>
        <p:grpSpPr>
          <a:xfrm>
            <a:off x="1178481" y="2097391"/>
            <a:ext cx="10078800" cy="3647434"/>
            <a:chOff x="889229" y="1677752"/>
            <a:chExt cx="10657303" cy="3856791"/>
          </a:xfrm>
        </p:grpSpPr>
        <p:sp>
          <p:nvSpPr>
            <p:cNvPr id="24" name="Arc 237"/>
            <p:cNvSpPr/>
            <p:nvPr/>
          </p:nvSpPr>
          <p:spPr>
            <a:xfrm rot="11954329">
              <a:off x="4556839" y="2142762"/>
              <a:ext cx="3391777" cy="3391781"/>
            </a:xfrm>
            <a:prstGeom prst="arc">
              <a:avLst>
                <a:gd name="adj1" fmla="val 11549422"/>
                <a:gd name="adj2" fmla="val 18526912"/>
              </a:avLst>
            </a:prstGeom>
            <a:ln w="28575">
              <a:solidFill>
                <a:schemeClr val="bg1">
                  <a:lumMod val="65000"/>
                </a:schemeClr>
              </a:solidFill>
              <a:prstDash val="sysDot"/>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latin typeface="Calibri Light" panose="020F0302020204030204" pitchFamily="34" charset="0"/>
                <a:cs typeface="Calibri Light" panose="020F0302020204030204" pitchFamily="34" charset="0"/>
              </a:endParaRPr>
            </a:p>
          </p:txBody>
        </p:sp>
        <p:sp>
          <p:nvSpPr>
            <p:cNvPr id="25" name="Freeform 5"/>
            <p:cNvSpPr/>
            <p:nvPr/>
          </p:nvSpPr>
          <p:spPr bwMode="auto">
            <a:xfrm>
              <a:off x="5715915" y="3841974"/>
              <a:ext cx="386527" cy="383696"/>
            </a:xfrm>
            <a:custGeom>
              <a:avLst/>
              <a:gdLst/>
              <a:ahLst/>
              <a:cxnLst>
                <a:cxn ang="0">
                  <a:pos x="2" y="468"/>
                </a:cxn>
                <a:cxn ang="0">
                  <a:pos x="452" y="180"/>
                </a:cxn>
                <a:cxn ang="0">
                  <a:pos x="374" y="101"/>
                </a:cxn>
                <a:cxn ang="0">
                  <a:pos x="373" y="101"/>
                </a:cxn>
                <a:cxn ang="0">
                  <a:pos x="295" y="22"/>
                </a:cxn>
                <a:cxn ang="0">
                  <a:pos x="1" y="468"/>
                </a:cxn>
                <a:cxn ang="0">
                  <a:pos x="0" y="468"/>
                </a:cxn>
                <a:cxn ang="0">
                  <a:pos x="1" y="468"/>
                </a:cxn>
                <a:cxn ang="0">
                  <a:pos x="1" y="469"/>
                </a:cxn>
                <a:cxn ang="0">
                  <a:pos x="2" y="468"/>
                </a:cxn>
              </a:cxnLst>
              <a:rect l="0" t="0" r="r" b="b"/>
              <a:pathLst>
                <a:path w="470" h="469">
                  <a:moveTo>
                    <a:pt x="2" y="468"/>
                  </a:moveTo>
                  <a:cubicBezTo>
                    <a:pt x="470" y="426"/>
                    <a:pt x="452" y="180"/>
                    <a:pt x="452" y="180"/>
                  </a:cubicBezTo>
                  <a:cubicBezTo>
                    <a:pt x="374" y="101"/>
                    <a:pt x="374" y="101"/>
                    <a:pt x="374" y="101"/>
                  </a:cubicBezTo>
                  <a:cubicBezTo>
                    <a:pt x="373" y="101"/>
                    <a:pt x="373" y="101"/>
                    <a:pt x="373" y="101"/>
                  </a:cubicBezTo>
                  <a:cubicBezTo>
                    <a:pt x="295" y="22"/>
                    <a:pt x="295" y="22"/>
                    <a:pt x="295" y="22"/>
                  </a:cubicBezTo>
                  <a:cubicBezTo>
                    <a:pt x="295" y="22"/>
                    <a:pt x="50" y="0"/>
                    <a:pt x="1" y="468"/>
                  </a:cubicBezTo>
                  <a:cubicBezTo>
                    <a:pt x="0" y="468"/>
                    <a:pt x="0" y="468"/>
                    <a:pt x="0" y="468"/>
                  </a:cubicBezTo>
                  <a:cubicBezTo>
                    <a:pt x="1" y="468"/>
                    <a:pt x="1" y="468"/>
                    <a:pt x="1" y="468"/>
                  </a:cubicBezTo>
                  <a:cubicBezTo>
                    <a:pt x="1" y="469"/>
                    <a:pt x="1" y="469"/>
                    <a:pt x="1" y="469"/>
                  </a:cubicBezTo>
                  <a:lnTo>
                    <a:pt x="2" y="468"/>
                  </a:lnTo>
                  <a:close/>
                </a:path>
              </a:pathLst>
            </a:custGeom>
            <a:solidFill>
              <a:schemeClr val="bg1">
                <a:lumMod val="75000"/>
              </a:schemeClr>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26" name="Freeform 6"/>
            <p:cNvSpPr/>
            <p:nvPr/>
          </p:nvSpPr>
          <p:spPr bwMode="auto">
            <a:xfrm>
              <a:off x="5912717" y="3744280"/>
              <a:ext cx="305823" cy="305824"/>
            </a:xfrm>
            <a:custGeom>
              <a:avLst/>
              <a:gdLst/>
              <a:ahLst/>
              <a:cxnLst>
                <a:cxn ang="0">
                  <a:pos x="0" y="54"/>
                </a:cxn>
                <a:cxn ang="0">
                  <a:pos x="164" y="216"/>
                </a:cxn>
                <a:cxn ang="0">
                  <a:pos x="216" y="163"/>
                </a:cxn>
                <a:cxn ang="0">
                  <a:pos x="52" y="0"/>
                </a:cxn>
                <a:cxn ang="0">
                  <a:pos x="0" y="54"/>
                </a:cxn>
              </a:cxnLst>
              <a:rect l="0" t="0" r="r" b="b"/>
              <a:pathLst>
                <a:path w="216" h="216">
                  <a:moveTo>
                    <a:pt x="0" y="54"/>
                  </a:moveTo>
                  <a:lnTo>
                    <a:pt x="164" y="216"/>
                  </a:lnTo>
                  <a:lnTo>
                    <a:pt x="216" y="163"/>
                  </a:lnTo>
                  <a:lnTo>
                    <a:pt x="52" y="0"/>
                  </a:lnTo>
                  <a:lnTo>
                    <a:pt x="0" y="54"/>
                  </a:lnTo>
                  <a:close/>
                </a:path>
              </a:pathLst>
            </a:custGeom>
            <a:solidFill>
              <a:schemeClr val="accent1"/>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27" name="Freeform 7"/>
            <p:cNvSpPr/>
            <p:nvPr/>
          </p:nvSpPr>
          <p:spPr bwMode="auto">
            <a:xfrm>
              <a:off x="5912717" y="3744280"/>
              <a:ext cx="305823" cy="305824"/>
            </a:xfrm>
            <a:custGeom>
              <a:avLst/>
              <a:gdLst/>
              <a:ahLst/>
              <a:cxnLst>
                <a:cxn ang="0">
                  <a:pos x="0" y="54"/>
                </a:cxn>
                <a:cxn ang="0">
                  <a:pos x="164" y="216"/>
                </a:cxn>
                <a:cxn ang="0">
                  <a:pos x="216" y="163"/>
                </a:cxn>
                <a:cxn ang="0">
                  <a:pos x="52" y="0"/>
                </a:cxn>
                <a:cxn ang="0">
                  <a:pos x="0" y="54"/>
                </a:cxn>
              </a:cxnLst>
              <a:rect l="0" t="0" r="r" b="b"/>
              <a:pathLst>
                <a:path w="216" h="216">
                  <a:moveTo>
                    <a:pt x="0" y="54"/>
                  </a:moveTo>
                  <a:lnTo>
                    <a:pt x="164" y="216"/>
                  </a:lnTo>
                  <a:lnTo>
                    <a:pt x="216" y="163"/>
                  </a:lnTo>
                  <a:lnTo>
                    <a:pt x="52" y="0"/>
                  </a:lnTo>
                  <a:lnTo>
                    <a:pt x="0" y="54"/>
                  </a:lnTo>
                </a:path>
              </a:pathLst>
            </a:custGeom>
            <a:no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28" name="Freeform 8"/>
            <p:cNvSpPr/>
            <p:nvPr/>
          </p:nvSpPr>
          <p:spPr bwMode="auto">
            <a:xfrm>
              <a:off x="5497874" y="3309614"/>
              <a:ext cx="1145422" cy="1138344"/>
            </a:xfrm>
            <a:custGeom>
              <a:avLst/>
              <a:gdLst/>
              <a:ahLst/>
              <a:cxnLst>
                <a:cxn ang="0">
                  <a:pos x="1114" y="270"/>
                </a:cxn>
                <a:cxn ang="0">
                  <a:pos x="140" y="268"/>
                </a:cxn>
                <a:cxn ang="0">
                  <a:pos x="0" y="479"/>
                </a:cxn>
                <a:cxn ang="0">
                  <a:pos x="766" y="624"/>
                </a:cxn>
                <a:cxn ang="0">
                  <a:pos x="922" y="1388"/>
                </a:cxn>
                <a:cxn ang="0">
                  <a:pos x="1130" y="1245"/>
                </a:cxn>
                <a:cxn ang="0">
                  <a:pos x="1114" y="270"/>
                </a:cxn>
              </a:cxnLst>
              <a:rect l="0" t="0" r="r" b="b"/>
              <a:pathLst>
                <a:path w="1395" h="1388">
                  <a:moveTo>
                    <a:pt x="1114" y="270"/>
                  </a:moveTo>
                  <a:cubicBezTo>
                    <a:pt x="841" y="1"/>
                    <a:pt x="405" y="0"/>
                    <a:pt x="140" y="268"/>
                  </a:cubicBezTo>
                  <a:cubicBezTo>
                    <a:pt x="79" y="331"/>
                    <a:pt x="32" y="402"/>
                    <a:pt x="0" y="479"/>
                  </a:cubicBezTo>
                  <a:cubicBezTo>
                    <a:pt x="251" y="369"/>
                    <a:pt x="556" y="417"/>
                    <a:pt x="766" y="624"/>
                  </a:cubicBezTo>
                  <a:cubicBezTo>
                    <a:pt x="976" y="831"/>
                    <a:pt x="1028" y="1136"/>
                    <a:pt x="922" y="1388"/>
                  </a:cubicBezTo>
                  <a:cubicBezTo>
                    <a:pt x="998" y="1355"/>
                    <a:pt x="1069" y="1307"/>
                    <a:pt x="1130" y="1245"/>
                  </a:cubicBezTo>
                  <a:cubicBezTo>
                    <a:pt x="1395" y="976"/>
                    <a:pt x="1388" y="540"/>
                    <a:pt x="1114" y="270"/>
                  </a:cubicBezTo>
                </a:path>
              </a:pathLst>
            </a:custGeom>
            <a:solidFill>
              <a:srgbClr val="64B8C2"/>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29" name="Freeform 10"/>
            <p:cNvSpPr/>
            <p:nvPr/>
          </p:nvSpPr>
          <p:spPr bwMode="auto">
            <a:xfrm>
              <a:off x="5911302" y="2697967"/>
              <a:ext cx="1328066" cy="1339394"/>
            </a:xfrm>
            <a:custGeom>
              <a:avLst/>
              <a:gdLst/>
              <a:ahLst/>
              <a:cxnLst>
                <a:cxn ang="0">
                  <a:pos x="462" y="557"/>
                </a:cxn>
                <a:cxn ang="0">
                  <a:pos x="0" y="1288"/>
                </a:cxn>
                <a:cxn ang="0">
                  <a:pos x="201" y="1433"/>
                </a:cxn>
                <a:cxn ang="0">
                  <a:pos x="349" y="1632"/>
                </a:cxn>
                <a:cxn ang="0">
                  <a:pos x="1073" y="1160"/>
                </a:cxn>
                <a:cxn ang="0">
                  <a:pos x="1589" y="24"/>
                </a:cxn>
                <a:cxn ang="0">
                  <a:pos x="462" y="557"/>
                </a:cxn>
              </a:cxnLst>
              <a:rect l="0" t="0" r="r" b="b"/>
              <a:pathLst>
                <a:path w="1618" h="1632">
                  <a:moveTo>
                    <a:pt x="462" y="557"/>
                  </a:moveTo>
                  <a:cubicBezTo>
                    <a:pt x="236" y="786"/>
                    <a:pt x="78" y="1044"/>
                    <a:pt x="0" y="1288"/>
                  </a:cubicBezTo>
                  <a:cubicBezTo>
                    <a:pt x="72" y="1325"/>
                    <a:pt x="140" y="1373"/>
                    <a:pt x="201" y="1433"/>
                  </a:cubicBezTo>
                  <a:cubicBezTo>
                    <a:pt x="262" y="1493"/>
                    <a:pt x="311" y="1560"/>
                    <a:pt x="349" y="1632"/>
                  </a:cubicBezTo>
                  <a:cubicBezTo>
                    <a:pt x="591" y="1550"/>
                    <a:pt x="847" y="1389"/>
                    <a:pt x="1073" y="1160"/>
                  </a:cubicBezTo>
                  <a:cubicBezTo>
                    <a:pt x="1432" y="796"/>
                    <a:pt x="1618" y="358"/>
                    <a:pt x="1589" y="24"/>
                  </a:cubicBezTo>
                  <a:cubicBezTo>
                    <a:pt x="1255" y="0"/>
                    <a:pt x="820" y="193"/>
                    <a:pt x="462" y="557"/>
                  </a:cubicBezTo>
                </a:path>
              </a:pathLst>
            </a:custGeom>
            <a:solidFill>
              <a:schemeClr val="tx1">
                <a:lumMod val="10000"/>
                <a:lumOff val="90000"/>
              </a:schemeClr>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30" name="Freeform 11"/>
            <p:cNvSpPr/>
            <p:nvPr/>
          </p:nvSpPr>
          <p:spPr bwMode="auto">
            <a:xfrm>
              <a:off x="6067045" y="2714957"/>
              <a:ext cx="1172323" cy="1322404"/>
            </a:xfrm>
            <a:custGeom>
              <a:avLst/>
              <a:gdLst/>
              <a:ahLst/>
              <a:cxnLst>
                <a:cxn ang="0">
                  <a:pos x="1399" y="2"/>
                </a:cxn>
                <a:cxn ang="0">
                  <a:pos x="0" y="1401"/>
                </a:cxn>
                <a:cxn ang="0">
                  <a:pos x="11" y="1411"/>
                </a:cxn>
                <a:cxn ang="0">
                  <a:pos x="159" y="1610"/>
                </a:cxn>
                <a:cxn ang="0">
                  <a:pos x="883" y="1138"/>
                </a:cxn>
                <a:cxn ang="0">
                  <a:pos x="1399" y="2"/>
                </a:cxn>
              </a:cxnLst>
              <a:rect l="0" t="0" r="r" b="b"/>
              <a:pathLst>
                <a:path w="1428" h="1610">
                  <a:moveTo>
                    <a:pt x="1399" y="2"/>
                  </a:moveTo>
                  <a:cubicBezTo>
                    <a:pt x="1361" y="0"/>
                    <a:pt x="0" y="1401"/>
                    <a:pt x="0" y="1401"/>
                  </a:cubicBezTo>
                  <a:cubicBezTo>
                    <a:pt x="4" y="1405"/>
                    <a:pt x="7" y="1408"/>
                    <a:pt x="11" y="1411"/>
                  </a:cubicBezTo>
                  <a:cubicBezTo>
                    <a:pt x="72" y="1471"/>
                    <a:pt x="121" y="1538"/>
                    <a:pt x="159" y="1610"/>
                  </a:cubicBezTo>
                  <a:cubicBezTo>
                    <a:pt x="401" y="1528"/>
                    <a:pt x="657" y="1367"/>
                    <a:pt x="883" y="1138"/>
                  </a:cubicBezTo>
                  <a:cubicBezTo>
                    <a:pt x="1242" y="774"/>
                    <a:pt x="1428" y="336"/>
                    <a:pt x="1399" y="2"/>
                  </a:cubicBezTo>
                </a:path>
              </a:pathLst>
            </a:custGeom>
            <a:solidFill>
              <a:srgbClr val="CFCFCF"/>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31" name="Freeform 12"/>
            <p:cNvSpPr/>
            <p:nvPr/>
          </p:nvSpPr>
          <p:spPr bwMode="auto">
            <a:xfrm>
              <a:off x="5875905" y="3507833"/>
              <a:ext cx="562092" cy="569172"/>
            </a:xfrm>
            <a:custGeom>
              <a:avLst/>
              <a:gdLst/>
              <a:ahLst/>
              <a:cxnLst>
                <a:cxn ang="0">
                  <a:pos x="276" y="282"/>
                </a:cxn>
                <a:cxn ang="0">
                  <a:pos x="0" y="694"/>
                </a:cxn>
                <a:cxn ang="0">
                  <a:pos x="407" y="411"/>
                </a:cxn>
                <a:cxn ang="0">
                  <a:pos x="684" y="0"/>
                </a:cxn>
                <a:cxn ang="0">
                  <a:pos x="276" y="282"/>
                </a:cxn>
              </a:cxnLst>
              <a:rect l="0" t="0" r="r" b="b"/>
              <a:pathLst>
                <a:path w="684" h="694">
                  <a:moveTo>
                    <a:pt x="276" y="282"/>
                  </a:moveTo>
                  <a:cubicBezTo>
                    <a:pt x="127" y="433"/>
                    <a:pt x="24" y="591"/>
                    <a:pt x="0" y="694"/>
                  </a:cubicBezTo>
                  <a:cubicBezTo>
                    <a:pt x="102" y="668"/>
                    <a:pt x="258" y="563"/>
                    <a:pt x="407" y="411"/>
                  </a:cubicBezTo>
                  <a:cubicBezTo>
                    <a:pt x="556" y="260"/>
                    <a:pt x="659" y="103"/>
                    <a:pt x="684" y="0"/>
                  </a:cubicBezTo>
                  <a:cubicBezTo>
                    <a:pt x="581" y="26"/>
                    <a:pt x="425" y="131"/>
                    <a:pt x="276" y="282"/>
                  </a:cubicBezTo>
                </a:path>
              </a:pathLst>
            </a:custGeom>
            <a:solidFill>
              <a:srgbClr val="64B8C2"/>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32" name="Freeform 13"/>
            <p:cNvSpPr/>
            <p:nvPr/>
          </p:nvSpPr>
          <p:spPr bwMode="auto">
            <a:xfrm>
              <a:off x="5875905" y="3507833"/>
              <a:ext cx="562092" cy="569172"/>
            </a:xfrm>
            <a:custGeom>
              <a:avLst/>
              <a:gdLst/>
              <a:ahLst/>
              <a:cxnLst>
                <a:cxn ang="0">
                  <a:pos x="1" y="689"/>
                </a:cxn>
                <a:cxn ang="0">
                  <a:pos x="0" y="694"/>
                </a:cxn>
                <a:cxn ang="0">
                  <a:pos x="407" y="411"/>
                </a:cxn>
                <a:cxn ang="0">
                  <a:pos x="684" y="0"/>
                </a:cxn>
                <a:cxn ang="0">
                  <a:pos x="679" y="1"/>
                </a:cxn>
                <a:cxn ang="0">
                  <a:pos x="1" y="689"/>
                </a:cxn>
              </a:cxnLst>
              <a:rect l="0" t="0" r="r" b="b"/>
              <a:pathLst>
                <a:path w="684" h="694">
                  <a:moveTo>
                    <a:pt x="1" y="689"/>
                  </a:moveTo>
                  <a:cubicBezTo>
                    <a:pt x="1" y="690"/>
                    <a:pt x="0" y="692"/>
                    <a:pt x="0" y="694"/>
                  </a:cubicBezTo>
                  <a:cubicBezTo>
                    <a:pt x="102" y="668"/>
                    <a:pt x="258" y="563"/>
                    <a:pt x="407" y="411"/>
                  </a:cubicBezTo>
                  <a:cubicBezTo>
                    <a:pt x="556" y="260"/>
                    <a:pt x="659" y="103"/>
                    <a:pt x="684" y="0"/>
                  </a:cubicBezTo>
                  <a:cubicBezTo>
                    <a:pt x="682" y="0"/>
                    <a:pt x="680" y="1"/>
                    <a:pt x="679" y="1"/>
                  </a:cubicBezTo>
                  <a:cubicBezTo>
                    <a:pt x="1" y="689"/>
                    <a:pt x="1" y="689"/>
                    <a:pt x="1" y="689"/>
                  </a:cubicBezTo>
                </a:path>
              </a:pathLst>
            </a:custGeom>
            <a:solidFill>
              <a:srgbClr val="068D9D"/>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33" name="Freeform 16"/>
            <p:cNvSpPr/>
            <p:nvPr/>
          </p:nvSpPr>
          <p:spPr bwMode="auto">
            <a:xfrm>
              <a:off x="6472686" y="3108564"/>
              <a:ext cx="341220" cy="325646"/>
            </a:xfrm>
            <a:custGeom>
              <a:avLst/>
              <a:gdLst/>
              <a:ahLst/>
              <a:cxnLst>
                <a:cxn ang="0">
                  <a:pos x="340" y="57"/>
                </a:cxn>
                <a:cxn ang="0">
                  <a:pos x="338" y="55"/>
                </a:cxn>
                <a:cxn ang="0">
                  <a:pos x="204" y="0"/>
                </a:cxn>
                <a:cxn ang="0">
                  <a:pos x="71" y="55"/>
                </a:cxn>
                <a:cxn ang="0">
                  <a:pos x="74" y="320"/>
                </a:cxn>
                <a:cxn ang="0">
                  <a:pos x="75" y="322"/>
                </a:cxn>
                <a:cxn ang="0">
                  <a:pos x="342" y="322"/>
                </a:cxn>
                <a:cxn ang="0">
                  <a:pos x="340" y="57"/>
                </a:cxn>
              </a:cxnLst>
              <a:rect l="0" t="0" r="r" b="b"/>
              <a:pathLst>
                <a:path w="414" h="396">
                  <a:moveTo>
                    <a:pt x="340" y="57"/>
                  </a:moveTo>
                  <a:cubicBezTo>
                    <a:pt x="338" y="55"/>
                    <a:pt x="338" y="55"/>
                    <a:pt x="338" y="55"/>
                  </a:cubicBezTo>
                  <a:cubicBezTo>
                    <a:pt x="302" y="20"/>
                    <a:pt x="254" y="0"/>
                    <a:pt x="204" y="0"/>
                  </a:cubicBezTo>
                  <a:cubicBezTo>
                    <a:pt x="153" y="0"/>
                    <a:pt x="106" y="19"/>
                    <a:pt x="71" y="55"/>
                  </a:cubicBezTo>
                  <a:cubicBezTo>
                    <a:pt x="0" y="127"/>
                    <a:pt x="1" y="246"/>
                    <a:pt x="74" y="320"/>
                  </a:cubicBezTo>
                  <a:cubicBezTo>
                    <a:pt x="75" y="322"/>
                    <a:pt x="75" y="322"/>
                    <a:pt x="75" y="322"/>
                  </a:cubicBezTo>
                  <a:cubicBezTo>
                    <a:pt x="150" y="395"/>
                    <a:pt x="270" y="396"/>
                    <a:pt x="342" y="322"/>
                  </a:cubicBezTo>
                  <a:cubicBezTo>
                    <a:pt x="414" y="250"/>
                    <a:pt x="413" y="131"/>
                    <a:pt x="340" y="57"/>
                  </a:cubicBezTo>
                </a:path>
              </a:pathLst>
            </a:custGeom>
            <a:solidFill>
              <a:schemeClr val="bg1">
                <a:lumMod val="75000"/>
              </a:schemeClr>
            </a:solidFill>
            <a:ln w="57150">
              <a:solidFill>
                <a:srgbClr val="94C5C1"/>
              </a:solid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34" name="Freeform 23"/>
            <p:cNvSpPr/>
            <p:nvPr/>
          </p:nvSpPr>
          <p:spPr bwMode="auto">
            <a:xfrm>
              <a:off x="6698514" y="2822562"/>
              <a:ext cx="417676" cy="417676"/>
            </a:xfrm>
            <a:custGeom>
              <a:avLst/>
              <a:gdLst/>
              <a:ahLst/>
              <a:cxnLst>
                <a:cxn ang="0">
                  <a:pos x="57" y="0"/>
                </a:cxn>
                <a:cxn ang="0">
                  <a:pos x="2" y="28"/>
                </a:cxn>
                <a:cxn ang="0">
                  <a:pos x="479" y="509"/>
                </a:cxn>
                <a:cxn ang="0">
                  <a:pos x="509" y="446"/>
                </a:cxn>
                <a:cxn ang="0">
                  <a:pos x="57" y="0"/>
                </a:cxn>
              </a:cxnLst>
              <a:rect l="0" t="0" r="r" b="b"/>
              <a:pathLst>
                <a:path w="509" h="509">
                  <a:moveTo>
                    <a:pt x="57" y="0"/>
                  </a:moveTo>
                  <a:cubicBezTo>
                    <a:pt x="24" y="15"/>
                    <a:pt x="2" y="28"/>
                    <a:pt x="2" y="28"/>
                  </a:cubicBezTo>
                  <a:cubicBezTo>
                    <a:pt x="0" y="28"/>
                    <a:pt x="288" y="254"/>
                    <a:pt x="479" y="509"/>
                  </a:cubicBezTo>
                  <a:cubicBezTo>
                    <a:pt x="479" y="509"/>
                    <a:pt x="503" y="462"/>
                    <a:pt x="509" y="446"/>
                  </a:cubicBezTo>
                  <a:cubicBezTo>
                    <a:pt x="505" y="287"/>
                    <a:pt x="274" y="7"/>
                    <a:pt x="57" y="0"/>
                  </a:cubicBezTo>
                </a:path>
              </a:pathLst>
            </a:custGeom>
            <a:solidFill>
              <a:schemeClr val="accent1">
                <a:lumMod val="50000"/>
              </a:schemeClr>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35" name="Freeform 31"/>
            <p:cNvSpPr/>
            <p:nvPr/>
          </p:nvSpPr>
          <p:spPr bwMode="auto">
            <a:xfrm>
              <a:off x="8569054" y="3683411"/>
              <a:ext cx="1416" cy="1416"/>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C6C6C6"/>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36" name="Oval 32"/>
            <p:cNvSpPr>
              <a:spLocks noChangeArrowheads="1"/>
            </p:cNvSpPr>
            <p:nvPr/>
          </p:nvSpPr>
          <p:spPr bwMode="auto">
            <a:xfrm>
              <a:off x="8569054" y="3684827"/>
              <a:ext cx="1416" cy="1416"/>
            </a:xfrm>
            <a:prstGeom prst="ellipse">
              <a:avLst/>
            </a:prstGeom>
            <a:solidFill>
              <a:srgbClr val="C6C6C6"/>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37" name="Freeform 33"/>
            <p:cNvSpPr/>
            <p:nvPr/>
          </p:nvSpPr>
          <p:spPr bwMode="auto">
            <a:xfrm>
              <a:off x="8569054" y="3684827"/>
              <a:ext cx="1416" cy="1416"/>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38" name="Oval 34"/>
            <p:cNvSpPr>
              <a:spLocks noChangeArrowheads="1"/>
            </p:cNvSpPr>
            <p:nvPr/>
          </p:nvSpPr>
          <p:spPr bwMode="auto">
            <a:xfrm>
              <a:off x="8569054" y="3684827"/>
              <a:ext cx="1416" cy="1416"/>
            </a:xfrm>
            <a:prstGeom prst="ellipse">
              <a:avLst/>
            </a:prstGeom>
            <a:solidFill>
              <a:srgbClr val="C6C6C6"/>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39" name="Freeform 35"/>
            <p:cNvSpPr/>
            <p:nvPr/>
          </p:nvSpPr>
          <p:spPr bwMode="auto">
            <a:xfrm>
              <a:off x="8569054" y="3684827"/>
              <a:ext cx="1416" cy="1416"/>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40" name="Freeform 36"/>
            <p:cNvSpPr/>
            <p:nvPr/>
          </p:nvSpPr>
          <p:spPr bwMode="auto">
            <a:xfrm>
              <a:off x="8569054" y="3686242"/>
              <a:ext cx="1416" cy="1416"/>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C6C6C6"/>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41" name="Freeform 37"/>
            <p:cNvSpPr>
              <a:spLocks noEditPoints="1"/>
            </p:cNvSpPr>
            <p:nvPr/>
          </p:nvSpPr>
          <p:spPr bwMode="auto">
            <a:xfrm>
              <a:off x="8567638" y="3686242"/>
              <a:ext cx="4248" cy="103358"/>
            </a:xfrm>
            <a:custGeom>
              <a:avLst/>
              <a:gdLst/>
              <a:ahLst/>
              <a:cxnLst>
                <a:cxn ang="0">
                  <a:pos x="1" y="0"/>
                </a:cxn>
                <a:cxn ang="0">
                  <a:pos x="3" y="62"/>
                </a:cxn>
                <a:cxn ang="0">
                  <a:pos x="0" y="126"/>
                </a:cxn>
                <a:cxn ang="0">
                  <a:pos x="1" y="0"/>
                </a:cxn>
                <a:cxn ang="0">
                  <a:pos x="1" y="0"/>
                </a:cxn>
                <a:cxn ang="0">
                  <a:pos x="1" y="0"/>
                </a:cxn>
                <a:cxn ang="0">
                  <a:pos x="1" y="0"/>
                </a:cxn>
                <a:cxn ang="0">
                  <a:pos x="1" y="0"/>
                </a:cxn>
                <a:cxn ang="0">
                  <a:pos x="1" y="0"/>
                </a:cxn>
              </a:cxnLst>
              <a:rect l="0" t="0" r="r" b="b"/>
              <a:pathLst>
                <a:path w="4" h="126">
                  <a:moveTo>
                    <a:pt x="1" y="0"/>
                  </a:moveTo>
                  <a:cubicBezTo>
                    <a:pt x="2" y="20"/>
                    <a:pt x="3" y="41"/>
                    <a:pt x="3" y="62"/>
                  </a:cubicBezTo>
                  <a:cubicBezTo>
                    <a:pt x="3" y="83"/>
                    <a:pt x="2" y="104"/>
                    <a:pt x="0" y="126"/>
                  </a:cubicBezTo>
                  <a:cubicBezTo>
                    <a:pt x="4" y="83"/>
                    <a:pt x="4" y="41"/>
                    <a:pt x="1" y="0"/>
                  </a:cubicBezTo>
                  <a:moveTo>
                    <a:pt x="1" y="0"/>
                  </a:moveTo>
                  <a:cubicBezTo>
                    <a:pt x="1" y="0"/>
                    <a:pt x="1" y="0"/>
                    <a:pt x="1" y="0"/>
                  </a:cubicBezTo>
                  <a:cubicBezTo>
                    <a:pt x="1" y="0"/>
                    <a:pt x="1" y="0"/>
                    <a:pt x="1" y="0"/>
                  </a:cubicBezTo>
                  <a:cubicBezTo>
                    <a:pt x="1" y="0"/>
                    <a:pt x="1" y="0"/>
                    <a:pt x="1" y="0"/>
                  </a:cubicBezTo>
                  <a:cubicBezTo>
                    <a:pt x="1" y="0"/>
                    <a:pt x="1" y="0"/>
                    <a:pt x="1" y="0"/>
                  </a:cubicBezTo>
                </a:path>
              </a:pathLst>
            </a:custGeom>
            <a:solidFill>
              <a:srgbClr val="F2F2F2"/>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42" name="Freeform 38"/>
            <p:cNvSpPr/>
            <p:nvPr/>
          </p:nvSpPr>
          <p:spPr bwMode="auto">
            <a:xfrm>
              <a:off x="8567638" y="3676332"/>
              <a:ext cx="2832" cy="60882"/>
            </a:xfrm>
            <a:custGeom>
              <a:avLst/>
              <a:gdLst/>
              <a:ahLst/>
              <a:cxnLst>
                <a:cxn ang="0">
                  <a:pos x="1" y="0"/>
                </a:cxn>
                <a:cxn ang="0">
                  <a:pos x="0" y="0"/>
                </a:cxn>
                <a:cxn ang="0">
                  <a:pos x="1" y="1"/>
                </a:cxn>
                <a:cxn ang="0">
                  <a:pos x="4" y="74"/>
                </a:cxn>
                <a:cxn ang="0">
                  <a:pos x="2" y="12"/>
                </a:cxn>
                <a:cxn ang="0">
                  <a:pos x="2" y="12"/>
                </a:cxn>
                <a:cxn ang="0">
                  <a:pos x="2" y="12"/>
                </a:cxn>
                <a:cxn ang="0">
                  <a:pos x="2" y="12"/>
                </a:cxn>
                <a:cxn ang="0">
                  <a:pos x="2" y="12"/>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0"/>
                </a:cxn>
                <a:cxn ang="0">
                  <a:pos x="2" y="10"/>
                </a:cxn>
                <a:cxn ang="0">
                  <a:pos x="2" y="10"/>
                </a:cxn>
                <a:cxn ang="0">
                  <a:pos x="2" y="10"/>
                </a:cxn>
                <a:cxn ang="0">
                  <a:pos x="1" y="0"/>
                </a:cxn>
                <a:cxn ang="0">
                  <a:pos x="1" y="0"/>
                </a:cxn>
              </a:cxnLst>
              <a:rect l="0" t="0" r="r" b="b"/>
              <a:pathLst>
                <a:path w="4" h="74">
                  <a:moveTo>
                    <a:pt x="1" y="0"/>
                  </a:moveTo>
                  <a:cubicBezTo>
                    <a:pt x="1" y="0"/>
                    <a:pt x="0" y="0"/>
                    <a:pt x="0" y="0"/>
                  </a:cubicBezTo>
                  <a:cubicBezTo>
                    <a:pt x="0" y="0"/>
                    <a:pt x="1" y="1"/>
                    <a:pt x="1" y="1"/>
                  </a:cubicBezTo>
                  <a:cubicBezTo>
                    <a:pt x="3" y="25"/>
                    <a:pt x="4" y="49"/>
                    <a:pt x="4" y="74"/>
                  </a:cubicBezTo>
                  <a:cubicBezTo>
                    <a:pt x="4" y="53"/>
                    <a:pt x="3" y="32"/>
                    <a:pt x="2" y="12"/>
                  </a:cubicBezTo>
                  <a:cubicBezTo>
                    <a:pt x="2" y="12"/>
                    <a:pt x="2" y="12"/>
                    <a:pt x="2" y="12"/>
                  </a:cubicBezTo>
                  <a:cubicBezTo>
                    <a:pt x="2" y="12"/>
                    <a:pt x="2" y="12"/>
                    <a:pt x="2" y="12"/>
                  </a:cubicBezTo>
                  <a:cubicBezTo>
                    <a:pt x="2" y="12"/>
                    <a:pt x="2" y="12"/>
                    <a:pt x="2" y="12"/>
                  </a:cubicBezTo>
                  <a:cubicBezTo>
                    <a:pt x="2" y="12"/>
                    <a:pt x="2" y="12"/>
                    <a:pt x="2" y="12"/>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0"/>
                    <a:pt x="2" y="10"/>
                    <a:pt x="2" y="10"/>
                  </a:cubicBezTo>
                  <a:cubicBezTo>
                    <a:pt x="2" y="10"/>
                    <a:pt x="2" y="10"/>
                    <a:pt x="2" y="10"/>
                  </a:cubicBezTo>
                  <a:cubicBezTo>
                    <a:pt x="2" y="10"/>
                    <a:pt x="2" y="10"/>
                    <a:pt x="2" y="10"/>
                  </a:cubicBezTo>
                  <a:cubicBezTo>
                    <a:pt x="2" y="10"/>
                    <a:pt x="2" y="10"/>
                    <a:pt x="2" y="10"/>
                  </a:cubicBezTo>
                  <a:cubicBezTo>
                    <a:pt x="2" y="7"/>
                    <a:pt x="1" y="4"/>
                    <a:pt x="1" y="0"/>
                  </a:cubicBezTo>
                  <a:cubicBezTo>
                    <a:pt x="1" y="0"/>
                    <a:pt x="1" y="0"/>
                    <a:pt x="1" y="0"/>
                  </a:cubicBezTo>
                </a:path>
              </a:pathLst>
            </a:custGeom>
            <a:solidFill>
              <a:srgbClr val="B7352B"/>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43" name="Freeform 40"/>
            <p:cNvSpPr/>
            <p:nvPr/>
          </p:nvSpPr>
          <p:spPr bwMode="auto">
            <a:xfrm>
              <a:off x="8567638" y="3789600"/>
              <a:ext cx="1416" cy="1416"/>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44" name="Freeform 41"/>
            <p:cNvSpPr>
              <a:spLocks noEditPoints="1"/>
            </p:cNvSpPr>
            <p:nvPr/>
          </p:nvSpPr>
          <p:spPr bwMode="auto">
            <a:xfrm>
              <a:off x="6197303" y="3240237"/>
              <a:ext cx="893401" cy="797124"/>
            </a:xfrm>
            <a:custGeom>
              <a:avLst/>
              <a:gdLst/>
              <a:ahLst/>
              <a:cxnLst>
                <a:cxn ang="0">
                  <a:pos x="72" y="943"/>
                </a:cxn>
                <a:cxn ang="0">
                  <a:pos x="0" y="970"/>
                </a:cxn>
                <a:cxn ang="0">
                  <a:pos x="0" y="970"/>
                </a:cxn>
                <a:cxn ang="0">
                  <a:pos x="72" y="943"/>
                </a:cxn>
                <a:cxn ang="0">
                  <a:pos x="72" y="943"/>
                </a:cxn>
                <a:cxn ang="0">
                  <a:pos x="1088" y="0"/>
                </a:cxn>
                <a:cxn ang="0">
                  <a:pos x="724" y="498"/>
                </a:cxn>
                <a:cxn ang="0">
                  <a:pos x="1088" y="0"/>
                </a:cxn>
                <a:cxn ang="0">
                  <a:pos x="1088" y="0"/>
                </a:cxn>
              </a:cxnLst>
              <a:rect l="0" t="0" r="r" b="b"/>
              <a:pathLst>
                <a:path w="1088" h="970">
                  <a:moveTo>
                    <a:pt x="72" y="943"/>
                  </a:moveTo>
                  <a:cubicBezTo>
                    <a:pt x="48" y="953"/>
                    <a:pt x="24" y="962"/>
                    <a:pt x="0" y="970"/>
                  </a:cubicBezTo>
                  <a:cubicBezTo>
                    <a:pt x="0" y="970"/>
                    <a:pt x="0" y="970"/>
                    <a:pt x="0" y="970"/>
                  </a:cubicBezTo>
                  <a:cubicBezTo>
                    <a:pt x="24" y="962"/>
                    <a:pt x="48" y="953"/>
                    <a:pt x="72" y="943"/>
                  </a:cubicBezTo>
                  <a:cubicBezTo>
                    <a:pt x="72" y="943"/>
                    <a:pt x="72" y="943"/>
                    <a:pt x="72" y="943"/>
                  </a:cubicBezTo>
                  <a:moveTo>
                    <a:pt x="1088" y="0"/>
                  </a:moveTo>
                  <a:cubicBezTo>
                    <a:pt x="1001" y="170"/>
                    <a:pt x="879" y="341"/>
                    <a:pt x="724" y="498"/>
                  </a:cubicBezTo>
                  <a:cubicBezTo>
                    <a:pt x="879" y="341"/>
                    <a:pt x="1001" y="170"/>
                    <a:pt x="1088" y="0"/>
                  </a:cubicBezTo>
                  <a:cubicBezTo>
                    <a:pt x="1088" y="0"/>
                    <a:pt x="1088" y="0"/>
                    <a:pt x="1088" y="0"/>
                  </a:cubicBezTo>
                </a:path>
              </a:pathLst>
            </a:custGeom>
            <a:solidFill>
              <a:srgbClr val="C6C6C6"/>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45" name="Freeform 42"/>
            <p:cNvSpPr/>
            <p:nvPr/>
          </p:nvSpPr>
          <p:spPr bwMode="auto">
            <a:xfrm>
              <a:off x="6256769" y="3861796"/>
              <a:ext cx="283170" cy="152912"/>
            </a:xfrm>
            <a:custGeom>
              <a:avLst/>
              <a:gdLst/>
              <a:ahLst/>
              <a:cxnLst>
                <a:cxn ang="0">
                  <a:pos x="344" y="0"/>
                </a:cxn>
                <a:cxn ang="0">
                  <a:pos x="0" y="186"/>
                </a:cxn>
                <a:cxn ang="0">
                  <a:pos x="0" y="186"/>
                </a:cxn>
                <a:cxn ang="0">
                  <a:pos x="344" y="0"/>
                </a:cxn>
              </a:cxnLst>
              <a:rect l="0" t="0" r="r" b="b"/>
              <a:pathLst>
                <a:path w="344" h="186">
                  <a:moveTo>
                    <a:pt x="344" y="0"/>
                  </a:moveTo>
                  <a:cubicBezTo>
                    <a:pt x="230" y="79"/>
                    <a:pt x="114" y="141"/>
                    <a:pt x="0" y="186"/>
                  </a:cubicBezTo>
                  <a:cubicBezTo>
                    <a:pt x="0" y="186"/>
                    <a:pt x="0" y="186"/>
                    <a:pt x="0" y="186"/>
                  </a:cubicBezTo>
                  <a:cubicBezTo>
                    <a:pt x="114" y="141"/>
                    <a:pt x="230" y="79"/>
                    <a:pt x="344" y="0"/>
                  </a:cubicBezTo>
                </a:path>
              </a:pathLst>
            </a:custGeom>
            <a:solidFill>
              <a:srgbClr val="264561"/>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46" name="Freeform 14"/>
            <p:cNvSpPr/>
            <p:nvPr/>
          </p:nvSpPr>
          <p:spPr bwMode="auto">
            <a:xfrm>
              <a:off x="6744529" y="2705351"/>
              <a:ext cx="482805" cy="481389"/>
            </a:xfrm>
            <a:custGeom>
              <a:avLst/>
              <a:gdLst/>
              <a:ahLst/>
              <a:cxnLst>
                <a:cxn ang="0">
                  <a:pos x="0" y="142"/>
                </a:cxn>
                <a:cxn ang="0">
                  <a:pos x="233" y="357"/>
                </a:cxn>
                <a:cxn ang="0">
                  <a:pos x="452" y="587"/>
                </a:cxn>
                <a:cxn ang="0">
                  <a:pos x="573" y="12"/>
                </a:cxn>
                <a:cxn ang="0">
                  <a:pos x="0" y="142"/>
                </a:cxn>
              </a:cxnLst>
              <a:rect l="0" t="0" r="r" b="b"/>
              <a:pathLst>
                <a:path w="588" h="587">
                  <a:moveTo>
                    <a:pt x="0" y="142"/>
                  </a:moveTo>
                  <a:cubicBezTo>
                    <a:pt x="79" y="210"/>
                    <a:pt x="157" y="281"/>
                    <a:pt x="233" y="357"/>
                  </a:cubicBezTo>
                  <a:cubicBezTo>
                    <a:pt x="310" y="433"/>
                    <a:pt x="383" y="510"/>
                    <a:pt x="452" y="587"/>
                  </a:cubicBezTo>
                  <a:cubicBezTo>
                    <a:pt x="546" y="384"/>
                    <a:pt x="588" y="184"/>
                    <a:pt x="573" y="12"/>
                  </a:cubicBezTo>
                  <a:cubicBezTo>
                    <a:pt x="401" y="0"/>
                    <a:pt x="202" y="45"/>
                    <a:pt x="0" y="142"/>
                  </a:cubicBezTo>
                </a:path>
              </a:pathLst>
            </a:custGeom>
            <a:solidFill>
              <a:srgbClr val="068D9D"/>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sp>
          <p:nvSpPr>
            <p:cNvPr id="47" name="Arc 249"/>
            <p:cNvSpPr/>
            <p:nvPr/>
          </p:nvSpPr>
          <p:spPr>
            <a:xfrm rot="16019950">
              <a:off x="4379232" y="2398534"/>
              <a:ext cx="2721503" cy="2408041"/>
            </a:xfrm>
            <a:prstGeom prst="arc">
              <a:avLst>
                <a:gd name="adj1" fmla="val 16200000"/>
                <a:gd name="adj2" fmla="val 19414057"/>
              </a:avLst>
            </a:prstGeom>
            <a:ln w="28575">
              <a:solidFill>
                <a:schemeClr val="tx1">
                  <a:lumMod val="25000"/>
                  <a:lumOff val="75000"/>
                </a:schemeClr>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latin typeface="Calibri Light" panose="020F0302020204030204" pitchFamily="34" charset="0"/>
                <a:cs typeface="Calibri Light" panose="020F0302020204030204" pitchFamily="34" charset="0"/>
              </a:endParaRPr>
            </a:p>
          </p:txBody>
        </p:sp>
        <p:sp>
          <p:nvSpPr>
            <p:cNvPr id="48" name="Freeform 7"/>
            <p:cNvSpPr>
              <a:spLocks noEditPoints="1"/>
            </p:cNvSpPr>
            <p:nvPr/>
          </p:nvSpPr>
          <p:spPr bwMode="auto">
            <a:xfrm>
              <a:off x="3992880" y="3798396"/>
              <a:ext cx="669105" cy="806758"/>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rgbClr val="64B8C2"/>
            </a:solidFill>
            <a:ln w="9525">
              <a:noFill/>
              <a:round/>
            </a:ln>
          </p:spPr>
          <p:txBody>
            <a:bodyPr vert="horz" wrap="square" lIns="121920" tIns="60960" rIns="121920" bIns="60960" numCol="1" anchor="t" anchorCtr="0" compatLnSpc="1"/>
            <a:lstStyle/>
            <a:p>
              <a:endParaRPr lang="en-US" sz="2400" dirty="0">
                <a:solidFill>
                  <a:schemeClr val="accent4">
                    <a:lumMod val="50000"/>
                  </a:schemeClr>
                </a:solidFill>
                <a:latin typeface="Calibri Light" panose="020F0302020204030204" pitchFamily="34" charset="0"/>
                <a:cs typeface="Calibri Light" panose="020F0302020204030204" pitchFamily="34" charset="0"/>
              </a:endParaRPr>
            </a:p>
          </p:txBody>
        </p:sp>
        <p:sp>
          <p:nvSpPr>
            <p:cNvPr id="49" name="Freeform 8"/>
            <p:cNvSpPr/>
            <p:nvPr/>
          </p:nvSpPr>
          <p:spPr bwMode="auto">
            <a:xfrm>
              <a:off x="4661985" y="3782713"/>
              <a:ext cx="639484" cy="82244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rgbClr val="64B8C2"/>
            </a:solidFill>
            <a:ln w="9525">
              <a:noFill/>
              <a:round/>
            </a:ln>
          </p:spPr>
          <p:txBody>
            <a:bodyPr vert="horz" wrap="square" lIns="121920" tIns="60960" rIns="121920" bIns="60960" numCol="1" anchor="t" anchorCtr="0" compatLnSpc="1"/>
            <a:lstStyle/>
            <a:p>
              <a:endParaRPr lang="en-US" sz="2400" dirty="0">
                <a:solidFill>
                  <a:schemeClr val="accent4">
                    <a:lumMod val="50000"/>
                  </a:schemeClr>
                </a:solidFill>
                <a:latin typeface="Calibri Light" panose="020F0302020204030204" pitchFamily="34" charset="0"/>
                <a:cs typeface="Calibri Light" panose="020F0302020204030204" pitchFamily="34" charset="0"/>
              </a:endParaRPr>
            </a:p>
          </p:txBody>
        </p:sp>
        <p:sp>
          <p:nvSpPr>
            <p:cNvPr id="50" name="Freeform 135"/>
            <p:cNvSpPr>
              <a:spLocks noEditPoints="1"/>
            </p:cNvSpPr>
            <p:nvPr/>
          </p:nvSpPr>
          <p:spPr bwMode="auto">
            <a:xfrm>
              <a:off x="4436514" y="4054240"/>
              <a:ext cx="421321" cy="394655"/>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sp>
          <p:nvSpPr>
            <p:cNvPr id="51" name="Freeform 7"/>
            <p:cNvSpPr>
              <a:spLocks noEditPoints="1"/>
            </p:cNvSpPr>
            <p:nvPr/>
          </p:nvSpPr>
          <p:spPr bwMode="auto">
            <a:xfrm>
              <a:off x="4924572" y="1865600"/>
              <a:ext cx="669105" cy="806758"/>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rgbClr val="068D9D"/>
            </a:solidFill>
            <a:ln w="9525">
              <a:noFill/>
              <a:round/>
            </a:ln>
          </p:spPr>
          <p:txBody>
            <a:bodyPr vert="horz" wrap="square" lIns="121920" tIns="60960" rIns="121920" bIns="60960" numCol="1" anchor="t" anchorCtr="0" compatLnSpc="1"/>
            <a:lstStyle/>
            <a:p>
              <a:endParaRPr lang="en-US" sz="2400" dirty="0">
                <a:solidFill>
                  <a:schemeClr val="accent4">
                    <a:lumMod val="50000"/>
                  </a:schemeClr>
                </a:solidFill>
                <a:latin typeface="Calibri Light" panose="020F0302020204030204" pitchFamily="34" charset="0"/>
                <a:cs typeface="Calibri Light" panose="020F0302020204030204" pitchFamily="34" charset="0"/>
              </a:endParaRPr>
            </a:p>
          </p:txBody>
        </p:sp>
        <p:sp>
          <p:nvSpPr>
            <p:cNvPr id="52" name="Freeform 8"/>
            <p:cNvSpPr/>
            <p:nvPr/>
          </p:nvSpPr>
          <p:spPr bwMode="auto">
            <a:xfrm>
              <a:off x="5593677" y="1849917"/>
              <a:ext cx="639484" cy="82244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rgbClr val="068D9D"/>
            </a:solidFill>
            <a:ln w="9525">
              <a:noFill/>
              <a:round/>
            </a:ln>
          </p:spPr>
          <p:txBody>
            <a:bodyPr vert="horz" wrap="square" lIns="121920" tIns="60960" rIns="121920" bIns="60960" numCol="1" anchor="t" anchorCtr="0" compatLnSpc="1"/>
            <a:lstStyle/>
            <a:p>
              <a:endParaRPr lang="en-US" sz="2400" dirty="0">
                <a:solidFill>
                  <a:schemeClr val="accent4">
                    <a:lumMod val="50000"/>
                  </a:schemeClr>
                </a:solidFill>
                <a:latin typeface="Calibri Light" panose="020F0302020204030204" pitchFamily="34" charset="0"/>
                <a:cs typeface="Calibri Light" panose="020F0302020204030204" pitchFamily="34" charset="0"/>
              </a:endParaRPr>
            </a:p>
          </p:txBody>
        </p:sp>
        <p:sp>
          <p:nvSpPr>
            <p:cNvPr id="53" name="Freeform 23"/>
            <p:cNvSpPr>
              <a:spLocks noEditPoints="1"/>
            </p:cNvSpPr>
            <p:nvPr/>
          </p:nvSpPr>
          <p:spPr bwMode="auto">
            <a:xfrm>
              <a:off x="5404233" y="2095255"/>
              <a:ext cx="349268" cy="330260"/>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sp>
          <p:nvSpPr>
            <p:cNvPr id="54" name="Freeform 7"/>
            <p:cNvSpPr>
              <a:spLocks noEditPoints="1"/>
            </p:cNvSpPr>
            <p:nvPr/>
          </p:nvSpPr>
          <p:spPr bwMode="auto">
            <a:xfrm>
              <a:off x="7144531" y="3808305"/>
              <a:ext cx="669105" cy="806758"/>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rgbClr val="068D9D"/>
            </a:solidFill>
            <a:ln w="9525">
              <a:noFill/>
              <a:round/>
            </a:ln>
          </p:spPr>
          <p:txBody>
            <a:bodyPr vert="horz" wrap="square" lIns="121920" tIns="60960" rIns="121920" bIns="60960" numCol="1" anchor="t" anchorCtr="0" compatLnSpc="1"/>
            <a:lstStyle/>
            <a:p>
              <a:endParaRPr lang="en-US" sz="2400" dirty="0">
                <a:solidFill>
                  <a:schemeClr val="accent4">
                    <a:lumMod val="50000"/>
                  </a:schemeClr>
                </a:solidFill>
                <a:latin typeface="Calibri Light" panose="020F0302020204030204" pitchFamily="34" charset="0"/>
                <a:cs typeface="Calibri Light" panose="020F0302020204030204" pitchFamily="34" charset="0"/>
              </a:endParaRPr>
            </a:p>
          </p:txBody>
        </p:sp>
        <p:sp>
          <p:nvSpPr>
            <p:cNvPr id="55" name="Freeform 8"/>
            <p:cNvSpPr/>
            <p:nvPr/>
          </p:nvSpPr>
          <p:spPr bwMode="auto">
            <a:xfrm>
              <a:off x="7813636" y="3792622"/>
              <a:ext cx="639484" cy="82244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rgbClr val="068D9D"/>
            </a:solidFill>
            <a:ln w="9525">
              <a:noFill/>
              <a:round/>
            </a:ln>
          </p:spPr>
          <p:txBody>
            <a:bodyPr vert="horz" wrap="square" lIns="121920" tIns="60960" rIns="121920" bIns="60960" numCol="1" anchor="t" anchorCtr="0" compatLnSpc="1"/>
            <a:lstStyle/>
            <a:p>
              <a:endParaRPr lang="en-US" sz="2400" dirty="0">
                <a:solidFill>
                  <a:schemeClr val="accent4">
                    <a:lumMod val="50000"/>
                  </a:schemeClr>
                </a:solidFill>
                <a:latin typeface="Calibri Light" panose="020F0302020204030204" pitchFamily="34" charset="0"/>
                <a:cs typeface="Calibri Light" panose="020F0302020204030204" pitchFamily="34" charset="0"/>
              </a:endParaRPr>
            </a:p>
          </p:txBody>
        </p:sp>
        <p:sp>
          <p:nvSpPr>
            <p:cNvPr id="56" name="Freeform 62"/>
            <p:cNvSpPr>
              <a:spLocks noChangeAspect="1" noEditPoints="1"/>
            </p:cNvSpPr>
            <p:nvPr/>
          </p:nvSpPr>
          <p:spPr bwMode="auto">
            <a:xfrm>
              <a:off x="7565808" y="4015995"/>
              <a:ext cx="466034" cy="469761"/>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sp>
          <p:nvSpPr>
            <p:cNvPr id="57" name="TextBox 7"/>
            <p:cNvSpPr txBox="1">
              <a:spLocks noChangeArrowheads="1"/>
            </p:cNvSpPr>
            <p:nvPr/>
          </p:nvSpPr>
          <p:spPr bwMode="auto">
            <a:xfrm flipH="1">
              <a:off x="1651004" y="2056827"/>
              <a:ext cx="2914376" cy="70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a:lnSpc>
                  <a:spcPct val="150000"/>
                </a:lnSpc>
                <a:defRPr/>
              </a:pPr>
              <a:r>
                <a:rPr lang="en-US" altLang="zh-CN" sz="1000" dirty="0">
                  <a:solidFill>
                    <a:srgbClr val="444444"/>
                  </a:solidFill>
                  <a:latin typeface="Calibri Light" panose="020F0302020204030204" pitchFamily="34" charset="0"/>
                  <a:cs typeface="Calibri Light" panose="020F0302020204030204" pitchFamily="34" charset="0"/>
                </a:rPr>
                <a:t>lorem ipsum dolor sit </a:t>
              </a:r>
              <a:r>
                <a:rPr lang="en-US" altLang="zh-CN" sz="1000" dirty="0" err="1">
                  <a:solidFill>
                    <a:srgbClr val="444444"/>
                  </a:solidFill>
                  <a:latin typeface="Calibri Light" panose="020F0302020204030204" pitchFamily="34" charset="0"/>
                  <a:cs typeface="Calibri Light" panose="020F0302020204030204" pitchFamily="34" charset="0"/>
                </a:rPr>
                <a:t>amet</a:t>
              </a:r>
              <a:r>
                <a:rPr lang="en-US" altLang="zh-CN" sz="1000" dirty="0">
                  <a:solidFill>
                    <a:srgbClr val="444444"/>
                  </a:solidFill>
                  <a:latin typeface="Calibri Light" panose="020F0302020204030204" pitchFamily="34" charset="0"/>
                  <a:cs typeface="Calibri Light" panose="020F0302020204030204" pitchFamily="34" charset="0"/>
                </a:rPr>
                <a:t>, please add your text here , lorem ipsum dolor sit </a:t>
              </a:r>
              <a:r>
                <a:rPr lang="en-US" altLang="zh-CN" sz="1000" dirty="0" err="1">
                  <a:solidFill>
                    <a:srgbClr val="444444"/>
                  </a:solidFill>
                  <a:latin typeface="Calibri Light" panose="020F0302020204030204" pitchFamily="34" charset="0"/>
                  <a:cs typeface="Calibri Light" panose="020F0302020204030204" pitchFamily="34" charset="0"/>
                </a:rPr>
                <a:t>amet</a:t>
              </a:r>
              <a:r>
                <a:rPr lang="en-US" altLang="zh-CN" sz="1000" dirty="0">
                  <a:solidFill>
                    <a:srgbClr val="444444"/>
                  </a:solidFill>
                  <a:latin typeface="Calibri Light" panose="020F0302020204030204" pitchFamily="34" charset="0"/>
                  <a:cs typeface="Calibri Light" panose="020F0302020204030204" pitchFamily="34" charset="0"/>
                </a:rPr>
                <a:t>, please add your text here</a:t>
              </a:r>
              <a:endParaRPr lang="en-US" altLang="en-US" sz="1000" dirty="0">
                <a:solidFill>
                  <a:srgbClr val="444444"/>
                </a:solidFill>
                <a:latin typeface="Calibri Light" panose="020F0302020204030204" pitchFamily="34" charset="0"/>
                <a:ea typeface="Lato regular" panose="020F0502020204030203" pitchFamily="34" charset="0"/>
                <a:cs typeface="Calibri Light" panose="020F0302020204030204" pitchFamily="34" charset="0"/>
              </a:endParaRPr>
            </a:p>
          </p:txBody>
        </p:sp>
        <p:sp>
          <p:nvSpPr>
            <p:cNvPr id="58" name="文本框 57"/>
            <p:cNvSpPr txBox="1"/>
            <p:nvPr/>
          </p:nvSpPr>
          <p:spPr>
            <a:xfrm>
              <a:off x="2830613" y="1677752"/>
              <a:ext cx="1844773" cy="325443"/>
            </a:xfrm>
            <a:prstGeom prst="rect">
              <a:avLst/>
            </a:prstGeom>
            <a:noFill/>
          </p:spPr>
          <p:txBody>
            <a:bodyPr wrap="square" rtlCol="0">
              <a:spAutoFit/>
            </a:bodyPr>
            <a:lstStyle/>
            <a:p>
              <a:pPr algn="r"/>
              <a:r>
                <a:rPr lang="en-US" altLang="zh-CN" sz="1400" dirty="0">
                  <a:solidFill>
                    <a:schemeClr val="tx1">
                      <a:lumMod val="75000"/>
                      <a:lumOff val="25000"/>
                    </a:schemeClr>
                  </a:solidFill>
                  <a:latin typeface="Calibri Light" panose="020F0302020204030204" pitchFamily="34" charset="0"/>
                  <a:ea typeface="微软雅黑" panose="020B0503020204020204" charset="-122"/>
                  <a:cs typeface="Calibri Light" panose="020F0302020204030204" pitchFamily="34" charset="0"/>
                </a:rPr>
                <a:t>Add your  text here</a:t>
              </a:r>
              <a:endParaRPr lang="zh-CN" altLang="en-US" sz="1400" dirty="0">
                <a:solidFill>
                  <a:schemeClr val="tx1">
                    <a:lumMod val="75000"/>
                    <a:lumOff val="25000"/>
                  </a:schemeClr>
                </a:solidFill>
                <a:latin typeface="Calibri Light" panose="020F0302020204030204" pitchFamily="34" charset="0"/>
                <a:ea typeface="微软雅黑" panose="020B0503020204020204" charset="-122"/>
                <a:cs typeface="Calibri Light" panose="020F0302020204030204" pitchFamily="34" charset="0"/>
              </a:endParaRPr>
            </a:p>
          </p:txBody>
        </p:sp>
        <p:sp>
          <p:nvSpPr>
            <p:cNvPr id="59" name="TextBox 7"/>
            <p:cNvSpPr txBox="1">
              <a:spLocks noChangeArrowheads="1"/>
            </p:cNvSpPr>
            <p:nvPr/>
          </p:nvSpPr>
          <p:spPr bwMode="auto">
            <a:xfrm flipH="1">
              <a:off x="8670255" y="4162681"/>
              <a:ext cx="2876277" cy="70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50000"/>
                </a:lnSpc>
                <a:defRPr/>
              </a:pPr>
              <a:r>
                <a:rPr lang="en-US" altLang="zh-CN" sz="1000" dirty="0">
                  <a:solidFill>
                    <a:srgbClr val="444444"/>
                  </a:solidFill>
                  <a:latin typeface="Calibri Light" panose="020F0302020204030204" pitchFamily="34" charset="0"/>
                  <a:cs typeface="Calibri Light" panose="020F0302020204030204" pitchFamily="34" charset="0"/>
                </a:rPr>
                <a:t>lorem ipsum dolor sit </a:t>
              </a:r>
              <a:r>
                <a:rPr lang="en-US" altLang="zh-CN" sz="1000" dirty="0" err="1">
                  <a:solidFill>
                    <a:srgbClr val="444444"/>
                  </a:solidFill>
                  <a:latin typeface="Calibri Light" panose="020F0302020204030204" pitchFamily="34" charset="0"/>
                  <a:cs typeface="Calibri Light" panose="020F0302020204030204" pitchFamily="34" charset="0"/>
                </a:rPr>
                <a:t>amet</a:t>
              </a:r>
              <a:r>
                <a:rPr lang="en-US" altLang="zh-CN" sz="1000" dirty="0">
                  <a:solidFill>
                    <a:srgbClr val="444444"/>
                  </a:solidFill>
                  <a:latin typeface="Calibri Light" panose="020F0302020204030204" pitchFamily="34" charset="0"/>
                  <a:cs typeface="Calibri Light" panose="020F0302020204030204" pitchFamily="34" charset="0"/>
                </a:rPr>
                <a:t>, please add your text here , lorem ipsum dolor sit </a:t>
              </a:r>
              <a:r>
                <a:rPr lang="en-US" altLang="zh-CN" sz="1000" dirty="0" err="1">
                  <a:solidFill>
                    <a:srgbClr val="444444"/>
                  </a:solidFill>
                  <a:latin typeface="Calibri Light" panose="020F0302020204030204" pitchFamily="34" charset="0"/>
                  <a:cs typeface="Calibri Light" panose="020F0302020204030204" pitchFamily="34" charset="0"/>
                </a:rPr>
                <a:t>amet</a:t>
              </a:r>
              <a:r>
                <a:rPr lang="en-US" altLang="zh-CN" sz="1000" dirty="0">
                  <a:solidFill>
                    <a:srgbClr val="444444"/>
                  </a:solidFill>
                  <a:latin typeface="Calibri Light" panose="020F0302020204030204" pitchFamily="34" charset="0"/>
                  <a:cs typeface="Calibri Light" panose="020F0302020204030204" pitchFamily="34" charset="0"/>
                </a:rPr>
                <a:t>, please add your text here</a:t>
              </a:r>
              <a:endParaRPr lang="en-US" altLang="en-US" sz="1000" dirty="0">
                <a:solidFill>
                  <a:srgbClr val="444444"/>
                </a:solidFill>
                <a:latin typeface="Calibri Light" panose="020F0302020204030204" pitchFamily="34" charset="0"/>
                <a:ea typeface="Lato regular" panose="020F0502020204030203" pitchFamily="34" charset="0"/>
                <a:cs typeface="Calibri Light" panose="020F0302020204030204" pitchFamily="34" charset="0"/>
              </a:endParaRPr>
            </a:p>
          </p:txBody>
        </p:sp>
        <p:sp>
          <p:nvSpPr>
            <p:cNvPr id="60" name="文本框 59"/>
            <p:cNvSpPr txBox="1"/>
            <p:nvPr/>
          </p:nvSpPr>
          <p:spPr>
            <a:xfrm>
              <a:off x="8591708" y="3783608"/>
              <a:ext cx="1924678" cy="325443"/>
            </a:xfrm>
            <a:prstGeom prst="rect">
              <a:avLst/>
            </a:prstGeom>
            <a:noFill/>
          </p:spPr>
          <p:txBody>
            <a:bodyPr wrap="square" rtlCol="0">
              <a:spAutoFit/>
            </a:bodyPr>
            <a:lstStyle/>
            <a:p>
              <a:r>
                <a:rPr lang="en-US" altLang="zh-CN" sz="1400" dirty="0">
                  <a:solidFill>
                    <a:schemeClr val="tx1">
                      <a:lumMod val="75000"/>
                      <a:lumOff val="25000"/>
                    </a:schemeClr>
                  </a:solidFill>
                  <a:latin typeface="Calibri Light" panose="020F0302020204030204" pitchFamily="34" charset="0"/>
                  <a:ea typeface="微软雅黑" panose="020B0503020204020204" charset="-122"/>
                  <a:cs typeface="Calibri Light" panose="020F0302020204030204" pitchFamily="34" charset="0"/>
                </a:rPr>
                <a:t>Add your  text here</a:t>
              </a:r>
              <a:endParaRPr lang="zh-CN" altLang="en-US" sz="1400" dirty="0">
                <a:solidFill>
                  <a:schemeClr val="tx1">
                    <a:lumMod val="75000"/>
                    <a:lumOff val="25000"/>
                  </a:schemeClr>
                </a:solidFill>
                <a:latin typeface="Calibri Light" panose="020F0302020204030204" pitchFamily="34" charset="0"/>
                <a:ea typeface="微软雅黑" panose="020B0503020204020204" charset="-122"/>
                <a:cs typeface="Calibri Light" panose="020F0302020204030204" pitchFamily="34" charset="0"/>
              </a:endParaRPr>
            </a:p>
          </p:txBody>
        </p:sp>
        <p:sp>
          <p:nvSpPr>
            <p:cNvPr id="61" name="TextBox 7"/>
            <p:cNvSpPr txBox="1">
              <a:spLocks noChangeArrowheads="1"/>
            </p:cNvSpPr>
            <p:nvPr/>
          </p:nvSpPr>
          <p:spPr bwMode="auto">
            <a:xfrm flipH="1">
              <a:off x="889229" y="4168675"/>
              <a:ext cx="2914376" cy="70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a:lnSpc>
                  <a:spcPct val="150000"/>
                </a:lnSpc>
                <a:defRPr/>
              </a:pPr>
              <a:r>
                <a:rPr lang="en-US" altLang="zh-CN" sz="1000" dirty="0">
                  <a:solidFill>
                    <a:srgbClr val="444444"/>
                  </a:solidFill>
                  <a:latin typeface="Calibri Light" panose="020F0302020204030204" pitchFamily="34" charset="0"/>
                  <a:cs typeface="Calibri Light" panose="020F0302020204030204" pitchFamily="34" charset="0"/>
                </a:rPr>
                <a:t>lorem ipsum dolor sit </a:t>
              </a:r>
              <a:r>
                <a:rPr lang="en-US" altLang="zh-CN" sz="1000" dirty="0" err="1">
                  <a:solidFill>
                    <a:srgbClr val="444444"/>
                  </a:solidFill>
                  <a:latin typeface="Calibri Light" panose="020F0302020204030204" pitchFamily="34" charset="0"/>
                  <a:cs typeface="Calibri Light" panose="020F0302020204030204" pitchFamily="34" charset="0"/>
                </a:rPr>
                <a:t>amet</a:t>
              </a:r>
              <a:r>
                <a:rPr lang="en-US" altLang="zh-CN" sz="1000" dirty="0">
                  <a:solidFill>
                    <a:srgbClr val="444444"/>
                  </a:solidFill>
                  <a:latin typeface="Calibri Light" panose="020F0302020204030204" pitchFamily="34" charset="0"/>
                  <a:cs typeface="Calibri Light" panose="020F0302020204030204" pitchFamily="34" charset="0"/>
                </a:rPr>
                <a:t>, please add your text here , lorem ipsum dolor sit </a:t>
              </a:r>
              <a:r>
                <a:rPr lang="en-US" altLang="zh-CN" sz="1000" dirty="0" err="1">
                  <a:solidFill>
                    <a:srgbClr val="444444"/>
                  </a:solidFill>
                  <a:latin typeface="Calibri Light" panose="020F0302020204030204" pitchFamily="34" charset="0"/>
                  <a:cs typeface="Calibri Light" panose="020F0302020204030204" pitchFamily="34" charset="0"/>
                </a:rPr>
                <a:t>amet</a:t>
              </a:r>
              <a:r>
                <a:rPr lang="en-US" altLang="zh-CN" sz="1000" dirty="0">
                  <a:solidFill>
                    <a:srgbClr val="444444"/>
                  </a:solidFill>
                  <a:latin typeface="Calibri Light" panose="020F0302020204030204" pitchFamily="34" charset="0"/>
                  <a:cs typeface="Calibri Light" panose="020F0302020204030204" pitchFamily="34" charset="0"/>
                </a:rPr>
                <a:t>, please add your text here</a:t>
              </a:r>
              <a:endParaRPr lang="en-US" altLang="en-US" sz="1000" dirty="0">
                <a:solidFill>
                  <a:srgbClr val="444444"/>
                </a:solidFill>
                <a:latin typeface="Calibri Light" panose="020F0302020204030204" pitchFamily="34" charset="0"/>
                <a:ea typeface="Lato regular" panose="020F0502020204030203" pitchFamily="34" charset="0"/>
                <a:cs typeface="Calibri Light" panose="020F0302020204030204" pitchFamily="34" charset="0"/>
              </a:endParaRPr>
            </a:p>
          </p:txBody>
        </p:sp>
        <p:sp>
          <p:nvSpPr>
            <p:cNvPr id="62" name="文本框 61"/>
            <p:cNvSpPr txBox="1"/>
            <p:nvPr/>
          </p:nvSpPr>
          <p:spPr>
            <a:xfrm>
              <a:off x="2068838" y="3789600"/>
              <a:ext cx="1844773" cy="325443"/>
            </a:xfrm>
            <a:prstGeom prst="rect">
              <a:avLst/>
            </a:prstGeom>
            <a:noFill/>
          </p:spPr>
          <p:txBody>
            <a:bodyPr wrap="square" rtlCol="0">
              <a:spAutoFit/>
            </a:bodyPr>
            <a:lstStyle/>
            <a:p>
              <a:pPr algn="r"/>
              <a:r>
                <a:rPr lang="en-US" altLang="zh-CN" sz="1400" dirty="0">
                  <a:solidFill>
                    <a:schemeClr val="tx1">
                      <a:lumMod val="75000"/>
                      <a:lumOff val="25000"/>
                    </a:schemeClr>
                  </a:solidFill>
                  <a:latin typeface="Calibri Light" panose="020F0302020204030204" pitchFamily="34" charset="0"/>
                  <a:ea typeface="微软雅黑" panose="020B0503020204020204" charset="-122"/>
                  <a:cs typeface="Calibri Light" panose="020F0302020204030204" pitchFamily="34" charset="0"/>
                </a:rPr>
                <a:t>Add your  text here</a:t>
              </a:r>
              <a:endParaRPr lang="zh-CN" altLang="en-US" sz="1400" dirty="0">
                <a:solidFill>
                  <a:schemeClr val="tx1">
                    <a:lumMod val="75000"/>
                    <a:lumOff val="25000"/>
                  </a:schemeClr>
                </a:solidFill>
                <a:latin typeface="Calibri Light" panose="020F0302020204030204" pitchFamily="34" charset="0"/>
                <a:ea typeface="微软雅黑" panose="020B0503020204020204" charset="-122"/>
                <a:cs typeface="Calibri Light" panose="020F0302020204030204" pitchFamily="34" charset="0"/>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817659" y="1733365"/>
            <a:ext cx="10856258" cy="3908539"/>
            <a:chOff x="1046102" y="1866715"/>
            <a:chExt cx="10856258" cy="3908539"/>
          </a:xfrm>
        </p:grpSpPr>
        <p:grpSp>
          <p:nvGrpSpPr>
            <p:cNvPr id="8" name="组合 7"/>
            <p:cNvGrpSpPr/>
            <p:nvPr/>
          </p:nvGrpSpPr>
          <p:grpSpPr>
            <a:xfrm>
              <a:off x="1046102" y="3125705"/>
              <a:ext cx="5888285" cy="2646557"/>
              <a:chOff x="764748" y="3105150"/>
              <a:chExt cx="6573959" cy="2954740"/>
            </a:xfrm>
          </p:grpSpPr>
          <p:sp>
            <p:nvSpPr>
              <p:cNvPr id="11" name="矩形 10"/>
              <p:cNvSpPr/>
              <p:nvPr/>
            </p:nvSpPr>
            <p:spPr>
              <a:xfrm>
                <a:off x="764748" y="3958963"/>
                <a:ext cx="3085746" cy="2100927"/>
              </a:xfrm>
              <a:prstGeom prst="rect">
                <a:avLst/>
              </a:prstGeom>
            </p:spPr>
            <p:txBody>
              <a:bodyPr wrap="square" numCol="1">
                <a:spAutoFit/>
              </a:bodyPr>
              <a:lstStyle/>
              <a:p>
                <a:pPr algn="ctr">
                  <a:lnSpc>
                    <a:spcPct val="200000"/>
                  </a:lnSpc>
                </a:pPr>
                <a:r>
                  <a:rPr lang="en-US" altLang="zh-CN" sz="1200" dirty="0">
                    <a:solidFill>
                      <a:schemeClr val="accent1">
                        <a:lumMod val="50000"/>
                      </a:schemeClr>
                    </a:solidFill>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1200" dirty="0">
                    <a:solidFill>
                      <a:schemeClr val="accent1">
                        <a:lumMod val="50000"/>
                      </a:schemeClr>
                    </a:solidFill>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200" dirty="0">
                    <a:solidFill>
                      <a:schemeClr val="accent1">
                        <a:lumMod val="50000"/>
                      </a:schemeClr>
                    </a:solidFill>
                    <a:latin typeface="思源黑体 Regular" panose="020B0500000000000000" pitchFamily="34" charset="-122"/>
                    <a:ea typeface="思源黑体 Regular" panose="020B0500000000000000" pitchFamily="34" charset="-122"/>
                    <a:sym typeface="+mn-ea"/>
                  </a:rPr>
                  <a:t>Please enter your contents Please enter your contents Please enter your contents Please enter your contents</a:t>
                </a:r>
                <a:endParaRPr lang="en-US" altLang="zh-CN" sz="1200" dirty="0">
                  <a:solidFill>
                    <a:schemeClr val="accent1">
                      <a:lumMod val="50000"/>
                    </a:schemeClr>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12" name="矩形: 圆角 11"/>
              <p:cNvSpPr/>
              <p:nvPr/>
            </p:nvSpPr>
            <p:spPr>
              <a:xfrm>
                <a:off x="973641" y="3105150"/>
                <a:ext cx="2620589" cy="647700"/>
              </a:xfrm>
              <a:prstGeom prst="roundRect">
                <a:avLst/>
              </a:prstGeom>
              <a:solidFill>
                <a:srgbClr val="64B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lnSpc>
                    <a:spcPct val="150000"/>
                  </a:lnSpc>
                </a:pPr>
                <a:r>
                  <a:rPr lang="en-US" altLang="zh-CN" dirty="0">
                    <a:solidFill>
                      <a:schemeClr val="bg1"/>
                    </a:solidFill>
                    <a:latin typeface="思源黑体 Light" panose="020B0300000000000000" pitchFamily="34" charset="-122"/>
                    <a:ea typeface="思源黑体 Light" panose="020B0300000000000000" pitchFamily="34" charset="-122"/>
                    <a:cs typeface="字魂59号-创粗黑" panose="00000500000000000000" charset="-122"/>
                  </a:rPr>
                  <a:t>ENTER KEY WORDS</a:t>
                </a:r>
                <a:endParaRPr lang="en-US" altLang="zh-CN" dirty="0">
                  <a:solidFill>
                    <a:schemeClr val="bg1"/>
                  </a:solidFill>
                  <a:latin typeface="思源黑体 Light" panose="020B0300000000000000" pitchFamily="34" charset="-122"/>
                  <a:ea typeface="思源黑体 Light" panose="020B0300000000000000" pitchFamily="34" charset="-122"/>
                  <a:cs typeface="字魂59号-创粗黑" panose="00000500000000000000" charset="-122"/>
                </a:endParaRPr>
              </a:p>
            </p:txBody>
          </p:sp>
          <p:sp>
            <p:nvSpPr>
              <p:cNvPr id="13" name="矩形 12"/>
              <p:cNvSpPr/>
              <p:nvPr/>
            </p:nvSpPr>
            <p:spPr>
              <a:xfrm>
                <a:off x="4252961" y="3958963"/>
                <a:ext cx="3085746" cy="2100927"/>
              </a:xfrm>
              <a:prstGeom prst="rect">
                <a:avLst/>
              </a:prstGeom>
            </p:spPr>
            <p:txBody>
              <a:bodyPr wrap="square" numCol="1">
                <a:spAutoFit/>
              </a:bodyPr>
              <a:lstStyle/>
              <a:p>
                <a:pPr algn="ctr">
                  <a:lnSpc>
                    <a:spcPct val="200000"/>
                  </a:lnSpc>
                </a:pPr>
                <a:r>
                  <a:rPr lang="en-US" altLang="zh-CN" sz="1200" dirty="0">
                    <a:solidFill>
                      <a:schemeClr val="accent1">
                        <a:lumMod val="50000"/>
                      </a:schemeClr>
                    </a:solidFill>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1200" dirty="0">
                    <a:solidFill>
                      <a:schemeClr val="accent1">
                        <a:lumMod val="50000"/>
                      </a:schemeClr>
                    </a:solidFill>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200" dirty="0">
                    <a:solidFill>
                      <a:schemeClr val="accent1">
                        <a:lumMod val="50000"/>
                      </a:schemeClr>
                    </a:solidFill>
                    <a:latin typeface="思源黑体 Regular" panose="020B0500000000000000" pitchFamily="34" charset="-122"/>
                    <a:ea typeface="思源黑体 Regular" panose="020B0500000000000000" pitchFamily="34" charset="-122"/>
                    <a:sym typeface="+mn-ea"/>
                  </a:rPr>
                  <a:t>Please enter your contents Please enter your contents Please enter your contents Please enter your contents</a:t>
                </a:r>
                <a:endParaRPr lang="en-US" altLang="zh-CN" sz="1200" dirty="0">
                  <a:solidFill>
                    <a:schemeClr val="accent1">
                      <a:lumMod val="50000"/>
                    </a:schemeClr>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14" name="矩形: 圆角 13"/>
              <p:cNvSpPr/>
              <p:nvPr/>
            </p:nvSpPr>
            <p:spPr>
              <a:xfrm>
                <a:off x="4461855" y="3105150"/>
                <a:ext cx="2620589" cy="647700"/>
              </a:xfrm>
              <a:prstGeom prst="roundRect">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lnSpc>
                    <a:spcPct val="150000"/>
                  </a:lnSpc>
                </a:pPr>
                <a:r>
                  <a:rPr lang="en-US" altLang="zh-CN" dirty="0">
                    <a:solidFill>
                      <a:schemeClr val="bg1"/>
                    </a:solidFill>
                    <a:latin typeface="思源黑体 Light" panose="020B0300000000000000" pitchFamily="34" charset="-122"/>
                    <a:ea typeface="思源黑体 Light" panose="020B0300000000000000" pitchFamily="34" charset="-122"/>
                    <a:cs typeface="字魂59号-创粗黑" panose="00000500000000000000" charset="-122"/>
                  </a:rPr>
                  <a:t>ENTER KEY WORDS</a:t>
                </a:r>
                <a:endParaRPr lang="en-US" altLang="zh-CN" dirty="0">
                  <a:solidFill>
                    <a:schemeClr val="bg1"/>
                  </a:solidFill>
                  <a:latin typeface="思源黑体 Light" panose="020B0300000000000000" pitchFamily="34" charset="-122"/>
                  <a:ea typeface="思源黑体 Light" panose="020B0300000000000000" pitchFamily="34" charset="-122"/>
                  <a:cs typeface="字魂59号-创粗黑" panose="00000500000000000000" charset="-122"/>
                </a:endParaRPr>
              </a:p>
            </p:txBody>
          </p:sp>
        </p:grpSp>
        <p:sp>
          <p:nvSpPr>
            <p:cNvPr id="9" name="矩形 8"/>
            <p:cNvSpPr/>
            <p:nvPr/>
          </p:nvSpPr>
          <p:spPr>
            <a:xfrm>
              <a:off x="1233207" y="1866715"/>
              <a:ext cx="10669153" cy="1323824"/>
            </a:xfrm>
            <a:prstGeom prst="rect">
              <a:avLst/>
            </a:prstGeom>
          </p:spPr>
          <p:txBody>
            <a:bodyPr wrap="square" numCol="1">
              <a:spAutoFit/>
            </a:bodyPr>
            <a:lstStyle/>
            <a:p>
              <a:pPr algn="just">
                <a:lnSpc>
                  <a:spcPct val="200000"/>
                </a:lnSpc>
              </a:pPr>
              <a:r>
                <a:rPr lang="en-US" altLang="zh-CN" sz="1400" dirty="0">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14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400" dirty="0">
                  <a:latin typeface="思源黑体 Regular" panose="020B0500000000000000" pitchFamily="34" charset="-122"/>
                  <a:ea typeface="思源黑体 Regular" panose="020B0500000000000000" pitchFamily="34" charset="-122"/>
                  <a:sym typeface="+mn-ea"/>
                </a:rPr>
                <a:t>Please enter your contents Please enter your contents Please enter your contents Please enter your contents Please</a:t>
              </a:r>
              <a:r>
                <a:rPr lang="zh-CN" altLang="en-US" sz="14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400" dirty="0">
                  <a:latin typeface="思源黑体 Regular" panose="020B0500000000000000" pitchFamily="34" charset="-122"/>
                  <a:ea typeface="思源黑体 Regular" panose="020B0500000000000000" pitchFamily="34" charset="-122"/>
                  <a:sym typeface="+mn-ea"/>
                </a:rPr>
                <a:t>Please enter your contents</a:t>
              </a:r>
              <a:endParaRPr lang="en-US" altLang="zh-CN" sz="1400" dirty="0">
                <a:latin typeface="思源黑体 Regular" panose="020B0500000000000000" pitchFamily="34" charset="-122"/>
                <a:ea typeface="思源黑体 Regular" panose="020B0500000000000000" pitchFamily="34" charset="-122"/>
                <a:cs typeface="字魂59号-创粗黑" panose="00000500000000000000" charset="-122"/>
              </a:endParaRPr>
            </a:p>
            <a:p>
              <a:pPr algn="just">
                <a:lnSpc>
                  <a:spcPct val="200000"/>
                </a:lnSpc>
              </a:pPr>
              <a:endParaRPr lang="en-US" altLang="zh-CN" sz="1400" dirty="0">
                <a:latin typeface="思源黑体 Regular" panose="020B0500000000000000" pitchFamily="34" charset="-122"/>
                <a:ea typeface="思源黑体 Regular" panose="020B0500000000000000" pitchFamily="34" charset="-122"/>
                <a:cs typeface="字魂59号-创粗黑" panose="00000500000000000000" charset="-122"/>
              </a:endParaRPr>
            </a:p>
          </p:txBody>
        </p:sp>
        <p:pic>
          <p:nvPicPr>
            <p:cNvPr id="10" name="图片 9" descr="E:\工作\素材\5a3fe66e46707bfa39d6e9528ff1b09570948d8a2bdb3-CIImOW_fw658.jpg5a3fe66e46707bfa39d6e9528ff1b09570948d8a2bdb3-CIImOW_fw658"/>
            <p:cNvPicPr>
              <a:picLocks noChangeAspect="1"/>
            </p:cNvPicPr>
            <p:nvPr/>
          </p:nvPicPr>
          <p:blipFill>
            <a:blip r:embed="rId1"/>
            <a:srcRect/>
            <a:stretch>
              <a:fillRect/>
            </a:stretch>
          </p:blipFill>
          <p:spPr>
            <a:xfrm>
              <a:off x="7408784" y="3125705"/>
              <a:ext cx="3961765" cy="2649549"/>
            </a:xfrm>
            <a:prstGeom prst="rect">
              <a:avLst/>
            </a:prstGeom>
          </p:spPr>
        </p:pic>
      </p:grpSp>
      <p:grpSp>
        <p:nvGrpSpPr>
          <p:cNvPr id="22" name="组合 21"/>
          <p:cNvGrpSpPr/>
          <p:nvPr/>
        </p:nvGrpSpPr>
        <p:grpSpPr>
          <a:xfrm>
            <a:off x="200025" y="183515"/>
            <a:ext cx="4277995" cy="830283"/>
            <a:chOff x="369984" y="145915"/>
            <a:chExt cx="4964016" cy="1063557"/>
          </a:xfrm>
        </p:grpSpPr>
        <p:sp>
          <p:nvSpPr>
            <p:cNvPr id="15" name="菱形 14"/>
            <p:cNvSpPr/>
            <p:nvPr/>
          </p:nvSpPr>
          <p:spPr>
            <a:xfrm>
              <a:off x="369984" y="183360"/>
              <a:ext cx="895350" cy="895350"/>
            </a:xfrm>
            <a:prstGeom prst="diamond">
              <a:avLst/>
            </a:prstGeom>
            <a:noFill/>
            <a:ln>
              <a:solidFill>
                <a:srgbClr val="5CD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schemeClr val="bg1"/>
                </a:solidFill>
                <a:latin typeface="思源黑体 Light" panose="020B0300000000000000" pitchFamily="34" charset="-122"/>
                <a:ea typeface="思源黑体 Light" panose="020B0300000000000000" pitchFamily="34" charset="-122"/>
              </a:endParaRPr>
            </a:p>
          </p:txBody>
        </p:sp>
        <p:sp>
          <p:nvSpPr>
            <p:cNvPr id="16" name="菱形 15"/>
            <p:cNvSpPr/>
            <p:nvPr/>
          </p:nvSpPr>
          <p:spPr>
            <a:xfrm>
              <a:off x="577119" y="203065"/>
              <a:ext cx="895350" cy="895350"/>
            </a:xfrm>
            <a:prstGeom prst="diamond">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dirty="0">
                  <a:solidFill>
                    <a:schemeClr val="bg1"/>
                  </a:solidFill>
                  <a:latin typeface="思源黑体 Light" panose="020B0300000000000000" pitchFamily="34" charset="-122"/>
                  <a:ea typeface="思源黑体 Light" panose="020B0300000000000000" pitchFamily="34" charset="-122"/>
                </a:rPr>
                <a:t>01</a:t>
              </a:r>
              <a:endParaRPr lang="en-US" altLang="zh-CN" sz="1400" dirty="0">
                <a:solidFill>
                  <a:schemeClr val="bg1"/>
                </a:solidFill>
                <a:latin typeface="思源黑体 Light" panose="020B0300000000000000" pitchFamily="34" charset="-122"/>
                <a:ea typeface="思源黑体 Light" panose="020B0300000000000000" pitchFamily="34" charset="-122"/>
              </a:endParaRPr>
            </a:p>
          </p:txBody>
        </p:sp>
        <p:sp>
          <p:nvSpPr>
            <p:cNvPr id="17" name="文本框 16"/>
            <p:cNvSpPr txBox="1"/>
            <p:nvPr/>
          </p:nvSpPr>
          <p:spPr>
            <a:xfrm>
              <a:off x="1845786" y="145915"/>
              <a:ext cx="3259613" cy="668621"/>
            </a:xfrm>
            <a:prstGeom prst="rect">
              <a:avLst/>
            </a:prstGeom>
            <a:noFill/>
            <a:effectLst/>
          </p:spPr>
          <p:txBody>
            <a:bodyPr wrap="square" numCol="1" rtlCol="0">
              <a:spAutoFit/>
            </a:bodyPr>
            <a:p>
              <a:pPr algn="dist"/>
              <a:r>
                <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18" name="矩形 17"/>
            <p:cNvSpPr/>
            <p:nvPr/>
          </p:nvSpPr>
          <p:spPr>
            <a:xfrm>
              <a:off x="1845787" y="679130"/>
              <a:ext cx="3488213" cy="530342"/>
            </a:xfrm>
            <a:prstGeom prst="rect">
              <a:avLst/>
            </a:prstGeom>
          </p:spPr>
          <p:txBody>
            <a:bodyPr wrap="square" numCol="1">
              <a:spAutoFit/>
            </a:bodyPr>
            <a:p>
              <a:pPr algn="just">
                <a:lnSpc>
                  <a:spcPct val="150000"/>
                </a:lnSpc>
              </a:pPr>
              <a:r>
                <a:rPr lang="en-US" altLang="zh-CN" sz="1400" dirty="0">
                  <a:solidFill>
                    <a:srgbClr val="058DA0"/>
                  </a:solidFill>
                  <a:latin typeface="思源黑体 Regular" panose="020B0500000000000000" pitchFamily="34" charset="-122"/>
                  <a:ea typeface="思源黑体 Regular" panose="020B0500000000000000" pitchFamily="34" charset="-122"/>
                  <a:sym typeface="+mn-ea"/>
                </a:rPr>
                <a:t>An Overview Of The Annual Work </a:t>
              </a:r>
              <a:endParaRPr lang="en-US" altLang="zh-CN" sz="1400" dirty="0">
                <a:solidFill>
                  <a:srgbClr val="058DA0"/>
                </a:solidFill>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200025" y="183515"/>
            <a:ext cx="4277995" cy="830283"/>
            <a:chOff x="369984" y="145915"/>
            <a:chExt cx="4964016" cy="1063557"/>
          </a:xfrm>
        </p:grpSpPr>
        <p:sp>
          <p:nvSpPr>
            <p:cNvPr id="17" name="菱形 16"/>
            <p:cNvSpPr/>
            <p:nvPr/>
          </p:nvSpPr>
          <p:spPr>
            <a:xfrm>
              <a:off x="369984" y="183360"/>
              <a:ext cx="895350" cy="895350"/>
            </a:xfrm>
            <a:prstGeom prst="diamond">
              <a:avLst/>
            </a:prstGeom>
            <a:noFill/>
            <a:ln>
              <a:solidFill>
                <a:srgbClr val="5CD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schemeClr val="bg1"/>
                </a:solidFill>
                <a:latin typeface="思源黑体 Light" panose="020B0300000000000000" pitchFamily="34" charset="-122"/>
                <a:ea typeface="思源黑体 Light" panose="020B0300000000000000" pitchFamily="34" charset="-122"/>
              </a:endParaRPr>
            </a:p>
          </p:txBody>
        </p:sp>
        <p:sp>
          <p:nvSpPr>
            <p:cNvPr id="18" name="菱形 17"/>
            <p:cNvSpPr/>
            <p:nvPr/>
          </p:nvSpPr>
          <p:spPr>
            <a:xfrm>
              <a:off x="577119" y="203065"/>
              <a:ext cx="895350" cy="895350"/>
            </a:xfrm>
            <a:prstGeom prst="diamond">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dirty="0">
                  <a:solidFill>
                    <a:schemeClr val="bg1"/>
                  </a:solidFill>
                  <a:latin typeface="思源黑体 Light" panose="020B0300000000000000" pitchFamily="34" charset="-122"/>
                  <a:ea typeface="思源黑体 Light" panose="020B0300000000000000" pitchFamily="34" charset="-122"/>
                </a:rPr>
                <a:t>01</a:t>
              </a:r>
              <a:endParaRPr lang="en-US" altLang="zh-CN" sz="1400" dirty="0">
                <a:solidFill>
                  <a:schemeClr val="bg1"/>
                </a:solidFill>
                <a:latin typeface="思源黑体 Light" panose="020B0300000000000000" pitchFamily="34" charset="-122"/>
                <a:ea typeface="思源黑体 Light" panose="020B0300000000000000" pitchFamily="34" charset="-122"/>
              </a:endParaRPr>
            </a:p>
          </p:txBody>
        </p:sp>
        <p:sp>
          <p:nvSpPr>
            <p:cNvPr id="19" name="文本框 18"/>
            <p:cNvSpPr txBox="1"/>
            <p:nvPr/>
          </p:nvSpPr>
          <p:spPr>
            <a:xfrm>
              <a:off x="1845786" y="145915"/>
              <a:ext cx="3259613" cy="668621"/>
            </a:xfrm>
            <a:prstGeom prst="rect">
              <a:avLst/>
            </a:prstGeom>
            <a:noFill/>
            <a:effectLst/>
          </p:spPr>
          <p:txBody>
            <a:bodyPr wrap="square" numCol="1" rtlCol="0">
              <a:spAutoFit/>
            </a:bodyPr>
            <a:p>
              <a:pPr algn="dist"/>
              <a:r>
                <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20" name="矩形 19"/>
            <p:cNvSpPr/>
            <p:nvPr/>
          </p:nvSpPr>
          <p:spPr>
            <a:xfrm>
              <a:off x="1845787" y="679130"/>
              <a:ext cx="3488213" cy="530342"/>
            </a:xfrm>
            <a:prstGeom prst="rect">
              <a:avLst/>
            </a:prstGeom>
          </p:spPr>
          <p:txBody>
            <a:bodyPr wrap="square" numCol="1">
              <a:spAutoFit/>
            </a:bodyPr>
            <a:p>
              <a:pPr algn="just">
                <a:lnSpc>
                  <a:spcPct val="150000"/>
                </a:lnSpc>
              </a:pPr>
              <a:r>
                <a:rPr lang="en-US" altLang="zh-CN" sz="1400" dirty="0">
                  <a:solidFill>
                    <a:srgbClr val="058DA0"/>
                  </a:solidFill>
                  <a:latin typeface="思源黑体 Regular" panose="020B0500000000000000" pitchFamily="34" charset="-122"/>
                  <a:ea typeface="思源黑体 Regular" panose="020B0500000000000000" pitchFamily="34" charset="-122"/>
                  <a:sym typeface="+mn-ea"/>
                </a:rPr>
                <a:t>An Overview Of The Annual Work </a:t>
              </a:r>
              <a:endParaRPr lang="en-US" altLang="zh-CN" sz="1400" dirty="0">
                <a:solidFill>
                  <a:srgbClr val="058DA0"/>
                </a:solidFill>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sp>
        <p:nvSpPr>
          <p:cNvPr id="21" name="Right Arrow 74"/>
          <p:cNvSpPr/>
          <p:nvPr/>
        </p:nvSpPr>
        <p:spPr bwMode="auto">
          <a:xfrm>
            <a:off x="2696114" y="2302876"/>
            <a:ext cx="5966612" cy="3412178"/>
          </a:xfrm>
          <a:prstGeom prst="rightArrow">
            <a:avLst>
              <a:gd name="adj1" fmla="val 79652"/>
              <a:gd name="adj2" fmla="val 50000"/>
            </a:avLst>
          </a:prstGeom>
          <a:solidFill>
            <a:schemeClr val="tx1">
              <a:lumMod val="10000"/>
              <a:lumOff val="90000"/>
            </a:schemeClr>
          </a:solidFill>
          <a:ln w="9525">
            <a:noFill/>
            <a:round/>
          </a:ln>
        </p:spPr>
        <p:txBody>
          <a:bodyPr vert="horz" wrap="square" lIns="121920" tIns="60960" rIns="121920" bIns="60960" numCol="1" rtlCol="0" anchor="t" anchorCtr="0" compatLnSpc="1"/>
          <a:lstStyle/>
          <a:p>
            <a:pPr algn="ctr"/>
            <a:endParaRPr lang="en-US" sz="2400" dirty="0">
              <a:latin typeface="Calibri Light" panose="020F0302020204030204" pitchFamily="34" charset="0"/>
              <a:cs typeface="Calibri Light" panose="020F0302020204030204" pitchFamily="34" charset="0"/>
            </a:endParaRPr>
          </a:p>
        </p:txBody>
      </p:sp>
      <p:sp>
        <p:nvSpPr>
          <p:cNvPr id="23" name="Freeform 13"/>
          <p:cNvSpPr/>
          <p:nvPr/>
        </p:nvSpPr>
        <p:spPr bwMode="auto">
          <a:xfrm>
            <a:off x="3131432" y="1940192"/>
            <a:ext cx="1088123" cy="3736180"/>
          </a:xfrm>
          <a:custGeom>
            <a:avLst/>
            <a:gdLst/>
            <a:ahLst/>
            <a:cxnLst>
              <a:cxn ang="0">
                <a:pos x="102" y="0"/>
              </a:cxn>
              <a:cxn ang="0">
                <a:pos x="144" y="41"/>
              </a:cxn>
              <a:cxn ang="0">
                <a:pos x="140" y="85"/>
              </a:cxn>
              <a:cxn ang="0">
                <a:pos x="136" y="92"/>
              </a:cxn>
              <a:cxn ang="0">
                <a:pos x="131" y="113"/>
              </a:cxn>
              <a:cxn ang="0">
                <a:pos x="124" y="124"/>
              </a:cxn>
              <a:cxn ang="0">
                <a:pos x="132" y="139"/>
              </a:cxn>
              <a:cxn ang="0">
                <a:pos x="168" y="154"/>
              </a:cxn>
              <a:cxn ang="0">
                <a:pos x="194" y="179"/>
              </a:cxn>
              <a:cxn ang="0">
                <a:pos x="220" y="221"/>
              </a:cxn>
              <a:cxn ang="0">
                <a:pos x="242" y="268"/>
              </a:cxn>
              <a:cxn ang="0">
                <a:pos x="200" y="292"/>
              </a:cxn>
              <a:cxn ang="0">
                <a:pos x="181" y="284"/>
              </a:cxn>
              <a:cxn ang="0">
                <a:pos x="194" y="361"/>
              </a:cxn>
              <a:cxn ang="0">
                <a:pos x="203" y="440"/>
              </a:cxn>
              <a:cxn ang="0">
                <a:pos x="188" y="448"/>
              </a:cxn>
              <a:cxn ang="0">
                <a:pos x="176" y="549"/>
              </a:cxn>
              <a:cxn ang="0">
                <a:pos x="162" y="646"/>
              </a:cxn>
              <a:cxn ang="0">
                <a:pos x="160" y="707"/>
              </a:cxn>
              <a:cxn ang="0">
                <a:pos x="188" y="746"/>
              </a:cxn>
              <a:cxn ang="0">
                <a:pos x="221" y="753"/>
              </a:cxn>
              <a:cxn ang="0">
                <a:pos x="217" y="768"/>
              </a:cxn>
              <a:cxn ang="0">
                <a:pos x="165" y="763"/>
              </a:cxn>
              <a:cxn ang="0">
                <a:pos x="146" y="755"/>
              </a:cxn>
              <a:cxn ang="0">
                <a:pos x="132" y="765"/>
              </a:cxn>
              <a:cxn ang="0">
                <a:pos x="112" y="753"/>
              </a:cxn>
              <a:cxn ang="0">
                <a:pos x="109" y="720"/>
              </a:cxn>
              <a:cxn ang="0">
                <a:pos x="113" y="683"/>
              </a:cxn>
              <a:cxn ang="0">
                <a:pos x="106" y="629"/>
              </a:cxn>
              <a:cxn ang="0">
                <a:pos x="106" y="585"/>
              </a:cxn>
              <a:cxn ang="0">
                <a:pos x="111" y="544"/>
              </a:cxn>
              <a:cxn ang="0">
                <a:pos x="110" y="516"/>
              </a:cxn>
              <a:cxn ang="0">
                <a:pos x="95" y="594"/>
              </a:cxn>
              <a:cxn ang="0">
                <a:pos x="87" y="685"/>
              </a:cxn>
              <a:cxn ang="0">
                <a:pos x="73" y="742"/>
              </a:cxn>
              <a:cxn ang="0">
                <a:pos x="68" y="767"/>
              </a:cxn>
              <a:cxn ang="0">
                <a:pos x="75" y="798"/>
              </a:cxn>
              <a:cxn ang="0">
                <a:pos x="69" y="843"/>
              </a:cxn>
              <a:cxn ang="0">
                <a:pos x="30" y="816"/>
              </a:cxn>
              <a:cxn ang="0">
                <a:pos x="27" y="772"/>
              </a:cxn>
              <a:cxn ang="0">
                <a:pos x="22" y="738"/>
              </a:cxn>
              <a:cxn ang="0">
                <a:pos x="22" y="690"/>
              </a:cxn>
              <a:cxn ang="0">
                <a:pos x="29" y="607"/>
              </a:cxn>
              <a:cxn ang="0">
                <a:pos x="38" y="506"/>
              </a:cxn>
              <a:cxn ang="0">
                <a:pos x="39" y="453"/>
              </a:cxn>
              <a:cxn ang="0">
                <a:pos x="13" y="442"/>
              </a:cxn>
              <a:cxn ang="0">
                <a:pos x="23" y="379"/>
              </a:cxn>
              <a:cxn ang="0">
                <a:pos x="37" y="314"/>
              </a:cxn>
              <a:cxn ang="0">
                <a:pos x="33" y="270"/>
              </a:cxn>
              <a:cxn ang="0">
                <a:pos x="10" y="214"/>
              </a:cxn>
              <a:cxn ang="0">
                <a:pos x="9" y="152"/>
              </a:cxn>
              <a:cxn ang="0">
                <a:pos x="47" y="139"/>
              </a:cxn>
              <a:cxn ang="0">
                <a:pos x="67" y="116"/>
              </a:cxn>
              <a:cxn ang="0">
                <a:pos x="74" y="107"/>
              </a:cxn>
              <a:cxn ang="0">
                <a:pos x="72" y="93"/>
              </a:cxn>
              <a:cxn ang="0">
                <a:pos x="61" y="79"/>
              </a:cxn>
              <a:cxn ang="0">
                <a:pos x="60" y="33"/>
              </a:cxn>
              <a:cxn ang="0">
                <a:pos x="102" y="0"/>
              </a:cxn>
            </a:cxnLst>
            <a:rect l="0" t="0" r="r" b="b"/>
            <a:pathLst>
              <a:path w="246" h="843">
                <a:moveTo>
                  <a:pt x="102" y="0"/>
                </a:moveTo>
                <a:cubicBezTo>
                  <a:pt x="118" y="0"/>
                  <a:pt x="144" y="16"/>
                  <a:pt x="144" y="41"/>
                </a:cubicBezTo>
                <a:cubicBezTo>
                  <a:pt x="144" y="66"/>
                  <a:pt x="142" y="77"/>
                  <a:pt x="140" y="85"/>
                </a:cubicBezTo>
                <a:cubicBezTo>
                  <a:pt x="138" y="93"/>
                  <a:pt x="136" y="92"/>
                  <a:pt x="136" y="92"/>
                </a:cubicBezTo>
                <a:cubicBezTo>
                  <a:pt x="136" y="92"/>
                  <a:pt x="136" y="109"/>
                  <a:pt x="131" y="113"/>
                </a:cubicBezTo>
                <a:cubicBezTo>
                  <a:pt x="125" y="117"/>
                  <a:pt x="124" y="119"/>
                  <a:pt x="124" y="124"/>
                </a:cubicBezTo>
                <a:cubicBezTo>
                  <a:pt x="124" y="129"/>
                  <a:pt x="127" y="133"/>
                  <a:pt x="132" y="139"/>
                </a:cubicBezTo>
                <a:cubicBezTo>
                  <a:pt x="137" y="144"/>
                  <a:pt x="157" y="150"/>
                  <a:pt x="168" y="154"/>
                </a:cubicBezTo>
                <a:cubicBezTo>
                  <a:pt x="179" y="158"/>
                  <a:pt x="188" y="165"/>
                  <a:pt x="194" y="179"/>
                </a:cubicBezTo>
                <a:cubicBezTo>
                  <a:pt x="200" y="192"/>
                  <a:pt x="209" y="209"/>
                  <a:pt x="220" y="221"/>
                </a:cubicBezTo>
                <a:cubicBezTo>
                  <a:pt x="232" y="232"/>
                  <a:pt x="246" y="251"/>
                  <a:pt x="242" y="268"/>
                </a:cubicBezTo>
                <a:cubicBezTo>
                  <a:pt x="238" y="286"/>
                  <a:pt x="213" y="299"/>
                  <a:pt x="200" y="292"/>
                </a:cubicBezTo>
                <a:cubicBezTo>
                  <a:pt x="186" y="284"/>
                  <a:pt x="181" y="284"/>
                  <a:pt x="181" y="284"/>
                </a:cubicBezTo>
                <a:cubicBezTo>
                  <a:pt x="181" y="284"/>
                  <a:pt x="190" y="322"/>
                  <a:pt x="194" y="361"/>
                </a:cubicBezTo>
                <a:cubicBezTo>
                  <a:pt x="198" y="400"/>
                  <a:pt x="209" y="437"/>
                  <a:pt x="203" y="440"/>
                </a:cubicBezTo>
                <a:cubicBezTo>
                  <a:pt x="197" y="444"/>
                  <a:pt x="188" y="448"/>
                  <a:pt x="188" y="448"/>
                </a:cubicBezTo>
                <a:cubicBezTo>
                  <a:pt x="188" y="448"/>
                  <a:pt x="186" y="502"/>
                  <a:pt x="176" y="549"/>
                </a:cubicBezTo>
                <a:cubicBezTo>
                  <a:pt x="167" y="597"/>
                  <a:pt x="163" y="618"/>
                  <a:pt x="162" y="646"/>
                </a:cubicBezTo>
                <a:cubicBezTo>
                  <a:pt x="160" y="674"/>
                  <a:pt x="157" y="695"/>
                  <a:pt x="160" y="707"/>
                </a:cubicBezTo>
                <a:cubicBezTo>
                  <a:pt x="162" y="718"/>
                  <a:pt x="179" y="742"/>
                  <a:pt x="188" y="746"/>
                </a:cubicBezTo>
                <a:cubicBezTo>
                  <a:pt x="197" y="750"/>
                  <a:pt x="214" y="750"/>
                  <a:pt x="221" y="753"/>
                </a:cubicBezTo>
                <a:cubicBezTo>
                  <a:pt x="228" y="756"/>
                  <a:pt x="233" y="765"/>
                  <a:pt x="217" y="768"/>
                </a:cubicBezTo>
                <a:cubicBezTo>
                  <a:pt x="202" y="770"/>
                  <a:pt x="172" y="766"/>
                  <a:pt x="165" y="763"/>
                </a:cubicBezTo>
                <a:cubicBezTo>
                  <a:pt x="157" y="761"/>
                  <a:pt x="146" y="755"/>
                  <a:pt x="146" y="755"/>
                </a:cubicBezTo>
                <a:cubicBezTo>
                  <a:pt x="146" y="755"/>
                  <a:pt x="149" y="765"/>
                  <a:pt x="132" y="765"/>
                </a:cubicBezTo>
                <a:cubicBezTo>
                  <a:pt x="116" y="765"/>
                  <a:pt x="112" y="763"/>
                  <a:pt x="112" y="753"/>
                </a:cubicBezTo>
                <a:cubicBezTo>
                  <a:pt x="111" y="742"/>
                  <a:pt x="112" y="728"/>
                  <a:pt x="109" y="720"/>
                </a:cubicBezTo>
                <a:cubicBezTo>
                  <a:pt x="107" y="713"/>
                  <a:pt x="119" y="693"/>
                  <a:pt x="113" y="683"/>
                </a:cubicBezTo>
                <a:cubicBezTo>
                  <a:pt x="107" y="672"/>
                  <a:pt x="101" y="645"/>
                  <a:pt x="106" y="629"/>
                </a:cubicBezTo>
                <a:cubicBezTo>
                  <a:pt x="112" y="612"/>
                  <a:pt x="104" y="596"/>
                  <a:pt x="106" y="585"/>
                </a:cubicBezTo>
                <a:cubicBezTo>
                  <a:pt x="108" y="575"/>
                  <a:pt x="111" y="561"/>
                  <a:pt x="111" y="544"/>
                </a:cubicBezTo>
                <a:cubicBezTo>
                  <a:pt x="111" y="528"/>
                  <a:pt x="110" y="516"/>
                  <a:pt x="110" y="516"/>
                </a:cubicBezTo>
                <a:cubicBezTo>
                  <a:pt x="110" y="516"/>
                  <a:pt x="98" y="577"/>
                  <a:pt x="95" y="594"/>
                </a:cubicBezTo>
                <a:cubicBezTo>
                  <a:pt x="92" y="610"/>
                  <a:pt x="87" y="668"/>
                  <a:pt x="87" y="685"/>
                </a:cubicBezTo>
                <a:cubicBezTo>
                  <a:pt x="87" y="703"/>
                  <a:pt x="74" y="727"/>
                  <a:pt x="73" y="742"/>
                </a:cubicBezTo>
                <a:cubicBezTo>
                  <a:pt x="73" y="758"/>
                  <a:pt x="72" y="767"/>
                  <a:pt x="68" y="767"/>
                </a:cubicBezTo>
                <a:cubicBezTo>
                  <a:pt x="63" y="767"/>
                  <a:pt x="72" y="785"/>
                  <a:pt x="75" y="798"/>
                </a:cubicBezTo>
                <a:cubicBezTo>
                  <a:pt x="78" y="812"/>
                  <a:pt x="87" y="843"/>
                  <a:pt x="69" y="843"/>
                </a:cubicBezTo>
                <a:cubicBezTo>
                  <a:pt x="51" y="843"/>
                  <a:pt x="31" y="835"/>
                  <a:pt x="30" y="816"/>
                </a:cubicBezTo>
                <a:cubicBezTo>
                  <a:pt x="29" y="796"/>
                  <a:pt x="32" y="780"/>
                  <a:pt x="27" y="772"/>
                </a:cubicBezTo>
                <a:cubicBezTo>
                  <a:pt x="22" y="765"/>
                  <a:pt x="21" y="748"/>
                  <a:pt x="22" y="738"/>
                </a:cubicBezTo>
                <a:cubicBezTo>
                  <a:pt x="23" y="728"/>
                  <a:pt x="19" y="712"/>
                  <a:pt x="22" y="690"/>
                </a:cubicBezTo>
                <a:cubicBezTo>
                  <a:pt x="24" y="669"/>
                  <a:pt x="24" y="634"/>
                  <a:pt x="29" y="607"/>
                </a:cubicBezTo>
                <a:cubicBezTo>
                  <a:pt x="34" y="580"/>
                  <a:pt x="36" y="539"/>
                  <a:pt x="38" y="506"/>
                </a:cubicBezTo>
                <a:cubicBezTo>
                  <a:pt x="41" y="474"/>
                  <a:pt x="43" y="458"/>
                  <a:pt x="39" y="453"/>
                </a:cubicBezTo>
                <a:cubicBezTo>
                  <a:pt x="36" y="448"/>
                  <a:pt x="18" y="443"/>
                  <a:pt x="13" y="442"/>
                </a:cubicBezTo>
                <a:cubicBezTo>
                  <a:pt x="8" y="441"/>
                  <a:pt x="19" y="407"/>
                  <a:pt x="23" y="379"/>
                </a:cubicBezTo>
                <a:cubicBezTo>
                  <a:pt x="26" y="351"/>
                  <a:pt x="33" y="334"/>
                  <a:pt x="37" y="314"/>
                </a:cubicBezTo>
                <a:cubicBezTo>
                  <a:pt x="41" y="294"/>
                  <a:pt x="41" y="285"/>
                  <a:pt x="33" y="270"/>
                </a:cubicBezTo>
                <a:cubicBezTo>
                  <a:pt x="24" y="256"/>
                  <a:pt x="14" y="247"/>
                  <a:pt x="10" y="214"/>
                </a:cubicBezTo>
                <a:cubicBezTo>
                  <a:pt x="6" y="182"/>
                  <a:pt x="0" y="160"/>
                  <a:pt x="9" y="152"/>
                </a:cubicBezTo>
                <a:cubicBezTo>
                  <a:pt x="18" y="144"/>
                  <a:pt x="34" y="149"/>
                  <a:pt x="47" y="139"/>
                </a:cubicBezTo>
                <a:cubicBezTo>
                  <a:pt x="59" y="129"/>
                  <a:pt x="61" y="117"/>
                  <a:pt x="67" y="116"/>
                </a:cubicBezTo>
                <a:cubicBezTo>
                  <a:pt x="73" y="115"/>
                  <a:pt x="74" y="114"/>
                  <a:pt x="74" y="107"/>
                </a:cubicBezTo>
                <a:cubicBezTo>
                  <a:pt x="74" y="100"/>
                  <a:pt x="72" y="93"/>
                  <a:pt x="72" y="93"/>
                </a:cubicBezTo>
                <a:cubicBezTo>
                  <a:pt x="72" y="93"/>
                  <a:pt x="63" y="87"/>
                  <a:pt x="61" y="79"/>
                </a:cubicBezTo>
                <a:cubicBezTo>
                  <a:pt x="59" y="70"/>
                  <a:pt x="58" y="48"/>
                  <a:pt x="60" y="33"/>
                </a:cubicBezTo>
                <a:cubicBezTo>
                  <a:pt x="63" y="18"/>
                  <a:pt x="76" y="0"/>
                  <a:pt x="102" y="0"/>
                </a:cubicBezTo>
                <a:close/>
              </a:path>
            </a:pathLst>
          </a:custGeom>
          <a:solidFill>
            <a:srgbClr val="068D9D"/>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sp>
        <p:nvSpPr>
          <p:cNvPr id="24" name="Freeform 14"/>
          <p:cNvSpPr/>
          <p:nvPr/>
        </p:nvSpPr>
        <p:spPr bwMode="auto">
          <a:xfrm>
            <a:off x="3435163" y="2423802"/>
            <a:ext cx="271294" cy="206419"/>
          </a:xfrm>
          <a:custGeom>
            <a:avLst/>
            <a:gdLst/>
            <a:ahLst/>
            <a:cxnLst>
              <a:cxn ang="0">
                <a:pos x="57" y="21"/>
              </a:cxn>
              <a:cxn ang="0">
                <a:pos x="61" y="27"/>
              </a:cxn>
              <a:cxn ang="0">
                <a:pos x="58" y="47"/>
              </a:cxn>
              <a:cxn ang="0">
                <a:pos x="45" y="27"/>
              </a:cxn>
              <a:cxn ang="0">
                <a:pos x="35" y="35"/>
              </a:cxn>
              <a:cxn ang="0">
                <a:pos x="33" y="44"/>
              </a:cxn>
              <a:cxn ang="0">
                <a:pos x="0" y="7"/>
              </a:cxn>
              <a:cxn ang="0">
                <a:pos x="5" y="0"/>
              </a:cxn>
              <a:cxn ang="0">
                <a:pos x="44" y="26"/>
              </a:cxn>
              <a:cxn ang="0">
                <a:pos x="57" y="21"/>
              </a:cxn>
            </a:cxnLst>
            <a:rect l="0" t="0" r="r" b="b"/>
            <a:pathLst>
              <a:path w="61" h="47">
                <a:moveTo>
                  <a:pt x="57" y="21"/>
                </a:moveTo>
                <a:cubicBezTo>
                  <a:pt x="58" y="23"/>
                  <a:pt x="59" y="25"/>
                  <a:pt x="61" y="27"/>
                </a:cubicBezTo>
                <a:cubicBezTo>
                  <a:pt x="59" y="34"/>
                  <a:pt x="58" y="41"/>
                  <a:pt x="58" y="47"/>
                </a:cubicBezTo>
                <a:cubicBezTo>
                  <a:pt x="49" y="41"/>
                  <a:pt x="53" y="28"/>
                  <a:pt x="45" y="27"/>
                </a:cubicBezTo>
                <a:cubicBezTo>
                  <a:pt x="37" y="26"/>
                  <a:pt x="36" y="30"/>
                  <a:pt x="35" y="35"/>
                </a:cubicBezTo>
                <a:cubicBezTo>
                  <a:pt x="34" y="40"/>
                  <a:pt x="33" y="44"/>
                  <a:pt x="33" y="44"/>
                </a:cubicBezTo>
                <a:cubicBezTo>
                  <a:pt x="33" y="44"/>
                  <a:pt x="7" y="17"/>
                  <a:pt x="0" y="7"/>
                </a:cubicBezTo>
                <a:cubicBezTo>
                  <a:pt x="3" y="6"/>
                  <a:pt x="4" y="4"/>
                  <a:pt x="5" y="0"/>
                </a:cubicBezTo>
                <a:cubicBezTo>
                  <a:pt x="13" y="9"/>
                  <a:pt x="34" y="26"/>
                  <a:pt x="44" y="26"/>
                </a:cubicBezTo>
                <a:cubicBezTo>
                  <a:pt x="49" y="26"/>
                  <a:pt x="53" y="24"/>
                  <a:pt x="57" y="21"/>
                </a:cubicBezTo>
                <a:close/>
              </a:path>
            </a:pathLst>
          </a:custGeom>
          <a:solidFill>
            <a:srgbClr val="068D9D"/>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sp>
        <p:nvSpPr>
          <p:cNvPr id="25" name="Freeform 15"/>
          <p:cNvSpPr/>
          <p:nvPr/>
        </p:nvSpPr>
        <p:spPr bwMode="auto">
          <a:xfrm>
            <a:off x="3715302" y="2981132"/>
            <a:ext cx="123852" cy="156287"/>
          </a:xfrm>
          <a:custGeom>
            <a:avLst/>
            <a:gdLst/>
            <a:ahLst/>
            <a:cxnLst>
              <a:cxn ang="0">
                <a:pos x="15" y="1"/>
              </a:cxn>
              <a:cxn ang="0">
                <a:pos x="0" y="0"/>
              </a:cxn>
              <a:cxn ang="0">
                <a:pos x="13" y="19"/>
              </a:cxn>
              <a:cxn ang="0">
                <a:pos x="13" y="33"/>
              </a:cxn>
              <a:cxn ang="0">
                <a:pos x="24" y="35"/>
              </a:cxn>
              <a:cxn ang="0">
                <a:pos x="25" y="16"/>
              </a:cxn>
              <a:cxn ang="0">
                <a:pos x="15" y="1"/>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6"/>
                  <a:pt x="25" y="16"/>
                </a:cubicBezTo>
                <a:cubicBezTo>
                  <a:pt x="21" y="7"/>
                  <a:pt x="18" y="4"/>
                  <a:pt x="15" y="1"/>
                </a:cubicBezTo>
                <a:close/>
              </a:path>
            </a:pathLst>
          </a:custGeom>
          <a:solidFill>
            <a:srgbClr val="068D9D"/>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sp>
        <p:nvSpPr>
          <p:cNvPr id="26" name="Freeform 16"/>
          <p:cNvSpPr/>
          <p:nvPr/>
        </p:nvSpPr>
        <p:spPr bwMode="auto">
          <a:xfrm>
            <a:off x="3786075" y="3358584"/>
            <a:ext cx="47181" cy="135647"/>
          </a:xfrm>
          <a:custGeom>
            <a:avLst/>
            <a:gdLst/>
            <a:ahLst/>
            <a:cxnLst>
              <a:cxn ang="0">
                <a:pos x="3" y="0"/>
              </a:cxn>
              <a:cxn ang="0">
                <a:pos x="0" y="23"/>
              </a:cxn>
              <a:cxn ang="0">
                <a:pos x="0" y="31"/>
              </a:cxn>
              <a:cxn ang="0">
                <a:pos x="11" y="29"/>
              </a:cxn>
              <a:cxn ang="0">
                <a:pos x="3" y="0"/>
              </a:cxn>
            </a:cxnLst>
            <a:rect l="0" t="0" r="r" b="b"/>
            <a:pathLst>
              <a:path w="11" h="31">
                <a:moveTo>
                  <a:pt x="3" y="0"/>
                </a:moveTo>
                <a:cubicBezTo>
                  <a:pt x="3" y="0"/>
                  <a:pt x="1" y="18"/>
                  <a:pt x="0" y="23"/>
                </a:cubicBezTo>
                <a:cubicBezTo>
                  <a:pt x="0" y="29"/>
                  <a:pt x="0" y="31"/>
                  <a:pt x="0" y="31"/>
                </a:cubicBezTo>
                <a:cubicBezTo>
                  <a:pt x="11" y="29"/>
                  <a:pt x="11" y="29"/>
                  <a:pt x="11" y="29"/>
                </a:cubicBezTo>
                <a:cubicBezTo>
                  <a:pt x="11" y="29"/>
                  <a:pt x="8" y="15"/>
                  <a:pt x="3" y="0"/>
                </a:cubicBezTo>
                <a:close/>
              </a:path>
            </a:pathLst>
          </a:custGeom>
          <a:solidFill>
            <a:srgbClr val="068D9D"/>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sp>
        <p:nvSpPr>
          <p:cNvPr id="27" name="Freeform 17"/>
          <p:cNvSpPr/>
          <p:nvPr/>
        </p:nvSpPr>
        <p:spPr bwMode="auto">
          <a:xfrm>
            <a:off x="1522458" y="2385777"/>
            <a:ext cx="283531" cy="420047"/>
          </a:xfrm>
          <a:custGeom>
            <a:avLst/>
            <a:gdLst/>
            <a:ahLst/>
            <a:cxnLst>
              <a:cxn ang="0">
                <a:pos x="4" y="29"/>
              </a:cxn>
              <a:cxn ang="0">
                <a:pos x="8" y="60"/>
              </a:cxn>
              <a:cxn ang="0">
                <a:pos x="4" y="92"/>
              </a:cxn>
              <a:cxn ang="0">
                <a:pos x="56" y="104"/>
              </a:cxn>
              <a:cxn ang="0">
                <a:pos x="4" y="29"/>
              </a:cxn>
            </a:cxnLst>
            <a:rect l="0" t="0" r="r" b="b"/>
            <a:pathLst>
              <a:path w="72" h="107">
                <a:moveTo>
                  <a:pt x="4" y="29"/>
                </a:moveTo>
                <a:cubicBezTo>
                  <a:pt x="25" y="38"/>
                  <a:pt x="1" y="49"/>
                  <a:pt x="8" y="60"/>
                </a:cubicBezTo>
                <a:cubicBezTo>
                  <a:pt x="15" y="70"/>
                  <a:pt x="0" y="78"/>
                  <a:pt x="4" y="92"/>
                </a:cubicBezTo>
                <a:cubicBezTo>
                  <a:pt x="8" y="107"/>
                  <a:pt x="40" y="106"/>
                  <a:pt x="56" y="104"/>
                </a:cubicBezTo>
                <a:cubicBezTo>
                  <a:pt x="72" y="103"/>
                  <a:pt x="49" y="0"/>
                  <a:pt x="4" y="29"/>
                </a:cubicBezTo>
                <a:close/>
              </a:path>
            </a:pathLst>
          </a:custGeom>
          <a:solidFill>
            <a:srgbClr val="068D9D"/>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sp>
        <p:nvSpPr>
          <p:cNvPr id="28" name="Freeform 18"/>
          <p:cNvSpPr/>
          <p:nvPr/>
        </p:nvSpPr>
        <p:spPr bwMode="auto">
          <a:xfrm>
            <a:off x="1396444" y="1994610"/>
            <a:ext cx="590692" cy="821716"/>
          </a:xfrm>
          <a:custGeom>
            <a:avLst/>
            <a:gdLst/>
            <a:ahLst/>
            <a:cxnLst>
              <a:cxn ang="0">
                <a:pos x="12" y="36"/>
              </a:cxn>
              <a:cxn ang="0">
                <a:pos x="105" y="61"/>
              </a:cxn>
              <a:cxn ang="0">
                <a:pos x="124" y="101"/>
              </a:cxn>
              <a:cxn ang="0">
                <a:pos x="132" y="141"/>
              </a:cxn>
              <a:cxn ang="0">
                <a:pos x="121" y="186"/>
              </a:cxn>
              <a:cxn ang="0">
                <a:pos x="74" y="202"/>
              </a:cxn>
              <a:cxn ang="0">
                <a:pos x="30" y="87"/>
              </a:cxn>
              <a:cxn ang="0">
                <a:pos x="12" y="36"/>
              </a:cxn>
            </a:cxnLst>
            <a:rect l="0" t="0" r="r" b="b"/>
            <a:pathLst>
              <a:path w="150" h="208">
                <a:moveTo>
                  <a:pt x="12" y="36"/>
                </a:moveTo>
                <a:cubicBezTo>
                  <a:pt x="38" y="0"/>
                  <a:pt x="106" y="15"/>
                  <a:pt x="105" y="61"/>
                </a:cubicBezTo>
                <a:cubicBezTo>
                  <a:pt x="105" y="107"/>
                  <a:pt x="134" y="78"/>
                  <a:pt x="124" y="101"/>
                </a:cubicBezTo>
                <a:cubicBezTo>
                  <a:pt x="115" y="124"/>
                  <a:pt x="145" y="122"/>
                  <a:pt x="132" y="141"/>
                </a:cubicBezTo>
                <a:cubicBezTo>
                  <a:pt x="120" y="160"/>
                  <a:pt x="150" y="164"/>
                  <a:pt x="121" y="186"/>
                </a:cubicBezTo>
                <a:cubicBezTo>
                  <a:pt x="91" y="208"/>
                  <a:pt x="74" y="202"/>
                  <a:pt x="74" y="202"/>
                </a:cubicBezTo>
                <a:cubicBezTo>
                  <a:pt x="74" y="202"/>
                  <a:pt x="83" y="72"/>
                  <a:pt x="30" y="87"/>
                </a:cubicBezTo>
                <a:cubicBezTo>
                  <a:pt x="13" y="92"/>
                  <a:pt x="0" y="53"/>
                  <a:pt x="12" y="36"/>
                </a:cubicBezTo>
                <a:close/>
              </a:path>
            </a:pathLst>
          </a:custGeom>
          <a:solidFill>
            <a:srgbClr val="068D9D"/>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sp>
        <p:nvSpPr>
          <p:cNvPr id="29" name="Freeform 19"/>
          <p:cNvSpPr/>
          <p:nvPr/>
        </p:nvSpPr>
        <p:spPr bwMode="auto">
          <a:xfrm>
            <a:off x="1136539" y="2057617"/>
            <a:ext cx="1021239" cy="3502142"/>
          </a:xfrm>
          <a:custGeom>
            <a:avLst/>
            <a:gdLst/>
            <a:ahLst/>
            <a:cxnLst>
              <a:cxn ang="0">
                <a:pos x="160" y="29"/>
              </a:cxn>
              <a:cxn ang="0">
                <a:pos x="177" y="130"/>
              </a:cxn>
              <a:cxn ang="0">
                <a:pos x="198" y="189"/>
              </a:cxn>
              <a:cxn ang="0">
                <a:pos x="203" y="316"/>
              </a:cxn>
              <a:cxn ang="0">
                <a:pos x="191" y="377"/>
              </a:cxn>
              <a:cxn ang="0">
                <a:pos x="188" y="442"/>
              </a:cxn>
              <a:cxn ang="0">
                <a:pos x="179" y="567"/>
              </a:cxn>
              <a:cxn ang="0">
                <a:pos x="179" y="609"/>
              </a:cxn>
              <a:cxn ang="0">
                <a:pos x="235" y="775"/>
              </a:cxn>
              <a:cxn ang="0">
                <a:pos x="256" y="844"/>
              </a:cxn>
              <a:cxn ang="0">
                <a:pos x="251" y="865"/>
              </a:cxn>
              <a:cxn ang="0">
                <a:pos x="239" y="824"/>
              </a:cxn>
              <a:cxn ang="0">
                <a:pos x="181" y="871"/>
              </a:cxn>
              <a:cxn ang="0">
                <a:pos x="191" y="839"/>
              </a:cxn>
              <a:cxn ang="0">
                <a:pos x="167" y="702"/>
              </a:cxn>
              <a:cxn ang="0">
                <a:pos x="147" y="705"/>
              </a:cxn>
              <a:cxn ang="0">
                <a:pos x="126" y="804"/>
              </a:cxn>
              <a:cxn ang="0">
                <a:pos x="118" y="864"/>
              </a:cxn>
              <a:cxn ang="0">
                <a:pos x="110" y="882"/>
              </a:cxn>
              <a:cxn ang="0">
                <a:pos x="110" y="838"/>
              </a:cxn>
              <a:cxn ang="0">
                <a:pos x="51" y="882"/>
              </a:cxn>
              <a:cxn ang="0">
                <a:pos x="43" y="852"/>
              </a:cxn>
              <a:cxn ang="0">
                <a:pos x="92" y="707"/>
              </a:cxn>
              <a:cxn ang="0">
                <a:pos x="99" y="631"/>
              </a:cxn>
              <a:cxn ang="0">
                <a:pos x="87" y="570"/>
              </a:cxn>
              <a:cxn ang="0">
                <a:pos x="76" y="504"/>
              </a:cxn>
              <a:cxn ang="0">
                <a:pos x="68" y="505"/>
              </a:cxn>
              <a:cxn ang="0">
                <a:pos x="52" y="500"/>
              </a:cxn>
              <a:cxn ang="0">
                <a:pos x="57" y="452"/>
              </a:cxn>
              <a:cxn ang="0">
                <a:pos x="8" y="334"/>
              </a:cxn>
              <a:cxn ang="0">
                <a:pos x="64" y="280"/>
              </a:cxn>
              <a:cxn ang="0">
                <a:pos x="111" y="171"/>
              </a:cxn>
              <a:cxn ang="0">
                <a:pos x="110" y="122"/>
              </a:cxn>
              <a:cxn ang="0">
                <a:pos x="80" y="75"/>
              </a:cxn>
              <a:cxn ang="0">
                <a:pos x="81" y="32"/>
              </a:cxn>
            </a:cxnLst>
            <a:rect l="0" t="0" r="r" b="b"/>
            <a:pathLst>
              <a:path w="259" h="888">
                <a:moveTo>
                  <a:pt x="117" y="0"/>
                </a:moveTo>
                <a:cubicBezTo>
                  <a:pt x="135" y="0"/>
                  <a:pt x="152" y="9"/>
                  <a:pt x="160" y="29"/>
                </a:cubicBezTo>
                <a:cubicBezTo>
                  <a:pt x="168" y="48"/>
                  <a:pt x="169" y="71"/>
                  <a:pt x="167" y="82"/>
                </a:cubicBezTo>
                <a:cubicBezTo>
                  <a:pt x="164" y="92"/>
                  <a:pt x="173" y="121"/>
                  <a:pt x="177" y="130"/>
                </a:cubicBezTo>
                <a:cubicBezTo>
                  <a:pt x="182" y="143"/>
                  <a:pt x="190" y="159"/>
                  <a:pt x="190" y="159"/>
                </a:cubicBezTo>
                <a:cubicBezTo>
                  <a:pt x="190" y="159"/>
                  <a:pt x="198" y="172"/>
                  <a:pt x="198" y="189"/>
                </a:cubicBezTo>
                <a:cubicBezTo>
                  <a:pt x="198" y="206"/>
                  <a:pt x="197" y="230"/>
                  <a:pt x="203" y="262"/>
                </a:cubicBezTo>
                <a:cubicBezTo>
                  <a:pt x="209" y="293"/>
                  <a:pt x="209" y="300"/>
                  <a:pt x="203" y="316"/>
                </a:cubicBezTo>
                <a:cubicBezTo>
                  <a:pt x="198" y="331"/>
                  <a:pt x="180" y="361"/>
                  <a:pt x="180" y="361"/>
                </a:cubicBezTo>
                <a:cubicBezTo>
                  <a:pt x="180" y="361"/>
                  <a:pt x="197" y="369"/>
                  <a:pt x="191" y="377"/>
                </a:cubicBezTo>
                <a:cubicBezTo>
                  <a:pt x="185" y="384"/>
                  <a:pt x="179" y="387"/>
                  <a:pt x="179" y="387"/>
                </a:cubicBezTo>
                <a:cubicBezTo>
                  <a:pt x="179" y="387"/>
                  <a:pt x="198" y="414"/>
                  <a:pt x="188" y="442"/>
                </a:cubicBezTo>
                <a:cubicBezTo>
                  <a:pt x="179" y="471"/>
                  <a:pt x="177" y="492"/>
                  <a:pt x="178" y="518"/>
                </a:cubicBezTo>
                <a:cubicBezTo>
                  <a:pt x="179" y="544"/>
                  <a:pt x="179" y="567"/>
                  <a:pt x="179" y="567"/>
                </a:cubicBezTo>
                <a:cubicBezTo>
                  <a:pt x="168" y="569"/>
                  <a:pt x="168" y="569"/>
                  <a:pt x="168" y="569"/>
                </a:cubicBezTo>
                <a:cubicBezTo>
                  <a:pt x="168" y="569"/>
                  <a:pt x="168" y="594"/>
                  <a:pt x="179" y="609"/>
                </a:cubicBezTo>
                <a:cubicBezTo>
                  <a:pt x="190" y="624"/>
                  <a:pt x="208" y="649"/>
                  <a:pt x="211" y="690"/>
                </a:cubicBezTo>
                <a:cubicBezTo>
                  <a:pt x="214" y="730"/>
                  <a:pt x="223" y="765"/>
                  <a:pt x="235" y="775"/>
                </a:cubicBezTo>
                <a:cubicBezTo>
                  <a:pt x="247" y="785"/>
                  <a:pt x="259" y="784"/>
                  <a:pt x="259" y="800"/>
                </a:cubicBezTo>
                <a:cubicBezTo>
                  <a:pt x="259" y="817"/>
                  <a:pt x="256" y="836"/>
                  <a:pt x="256" y="844"/>
                </a:cubicBezTo>
                <a:cubicBezTo>
                  <a:pt x="256" y="852"/>
                  <a:pt x="256" y="864"/>
                  <a:pt x="256" y="864"/>
                </a:cubicBezTo>
                <a:cubicBezTo>
                  <a:pt x="251" y="865"/>
                  <a:pt x="251" y="865"/>
                  <a:pt x="251" y="865"/>
                </a:cubicBezTo>
                <a:cubicBezTo>
                  <a:pt x="251" y="865"/>
                  <a:pt x="252" y="856"/>
                  <a:pt x="251" y="845"/>
                </a:cubicBezTo>
                <a:cubicBezTo>
                  <a:pt x="250" y="834"/>
                  <a:pt x="246" y="819"/>
                  <a:pt x="239" y="824"/>
                </a:cubicBezTo>
                <a:cubicBezTo>
                  <a:pt x="232" y="828"/>
                  <a:pt x="222" y="849"/>
                  <a:pt x="217" y="858"/>
                </a:cubicBezTo>
                <a:cubicBezTo>
                  <a:pt x="211" y="868"/>
                  <a:pt x="201" y="877"/>
                  <a:pt x="181" y="871"/>
                </a:cubicBezTo>
                <a:cubicBezTo>
                  <a:pt x="161" y="865"/>
                  <a:pt x="154" y="852"/>
                  <a:pt x="164" y="849"/>
                </a:cubicBezTo>
                <a:cubicBezTo>
                  <a:pt x="175" y="845"/>
                  <a:pt x="189" y="850"/>
                  <a:pt x="191" y="839"/>
                </a:cubicBezTo>
                <a:cubicBezTo>
                  <a:pt x="194" y="828"/>
                  <a:pt x="198" y="798"/>
                  <a:pt x="194" y="783"/>
                </a:cubicBezTo>
                <a:cubicBezTo>
                  <a:pt x="189" y="768"/>
                  <a:pt x="173" y="720"/>
                  <a:pt x="167" y="702"/>
                </a:cubicBezTo>
                <a:cubicBezTo>
                  <a:pt x="161" y="684"/>
                  <a:pt x="152" y="663"/>
                  <a:pt x="152" y="663"/>
                </a:cubicBezTo>
                <a:cubicBezTo>
                  <a:pt x="152" y="663"/>
                  <a:pt x="152" y="691"/>
                  <a:pt x="147" y="705"/>
                </a:cubicBezTo>
                <a:cubicBezTo>
                  <a:pt x="141" y="718"/>
                  <a:pt x="121" y="770"/>
                  <a:pt x="117" y="780"/>
                </a:cubicBezTo>
                <a:cubicBezTo>
                  <a:pt x="113" y="791"/>
                  <a:pt x="120" y="798"/>
                  <a:pt x="126" y="804"/>
                </a:cubicBezTo>
                <a:cubicBezTo>
                  <a:pt x="132" y="810"/>
                  <a:pt x="129" y="824"/>
                  <a:pt x="124" y="835"/>
                </a:cubicBezTo>
                <a:cubicBezTo>
                  <a:pt x="120" y="845"/>
                  <a:pt x="118" y="859"/>
                  <a:pt x="118" y="864"/>
                </a:cubicBezTo>
                <a:cubicBezTo>
                  <a:pt x="118" y="870"/>
                  <a:pt x="118" y="882"/>
                  <a:pt x="118" y="882"/>
                </a:cubicBezTo>
                <a:cubicBezTo>
                  <a:pt x="110" y="882"/>
                  <a:pt x="110" y="882"/>
                  <a:pt x="110" y="882"/>
                </a:cubicBezTo>
                <a:cubicBezTo>
                  <a:pt x="110" y="882"/>
                  <a:pt x="112" y="869"/>
                  <a:pt x="112" y="858"/>
                </a:cubicBezTo>
                <a:cubicBezTo>
                  <a:pt x="112" y="847"/>
                  <a:pt x="114" y="840"/>
                  <a:pt x="110" y="838"/>
                </a:cubicBezTo>
                <a:cubicBezTo>
                  <a:pt x="106" y="836"/>
                  <a:pt x="89" y="851"/>
                  <a:pt x="82" y="862"/>
                </a:cubicBezTo>
                <a:cubicBezTo>
                  <a:pt x="75" y="873"/>
                  <a:pt x="74" y="888"/>
                  <a:pt x="51" y="882"/>
                </a:cubicBezTo>
                <a:cubicBezTo>
                  <a:pt x="28" y="877"/>
                  <a:pt x="13" y="864"/>
                  <a:pt x="19" y="857"/>
                </a:cubicBezTo>
                <a:cubicBezTo>
                  <a:pt x="24" y="850"/>
                  <a:pt x="36" y="856"/>
                  <a:pt x="43" y="852"/>
                </a:cubicBezTo>
                <a:cubicBezTo>
                  <a:pt x="50" y="849"/>
                  <a:pt x="63" y="815"/>
                  <a:pt x="71" y="794"/>
                </a:cubicBezTo>
                <a:cubicBezTo>
                  <a:pt x="80" y="774"/>
                  <a:pt x="89" y="732"/>
                  <a:pt x="92" y="707"/>
                </a:cubicBezTo>
                <a:cubicBezTo>
                  <a:pt x="94" y="682"/>
                  <a:pt x="98" y="663"/>
                  <a:pt x="99" y="655"/>
                </a:cubicBezTo>
                <a:cubicBezTo>
                  <a:pt x="99" y="647"/>
                  <a:pt x="99" y="631"/>
                  <a:pt x="99" y="631"/>
                </a:cubicBezTo>
                <a:cubicBezTo>
                  <a:pt x="99" y="631"/>
                  <a:pt x="92" y="603"/>
                  <a:pt x="89" y="591"/>
                </a:cubicBezTo>
                <a:cubicBezTo>
                  <a:pt x="87" y="579"/>
                  <a:pt x="87" y="570"/>
                  <a:pt x="87" y="570"/>
                </a:cubicBezTo>
                <a:cubicBezTo>
                  <a:pt x="87" y="570"/>
                  <a:pt x="73" y="572"/>
                  <a:pt x="73" y="564"/>
                </a:cubicBezTo>
                <a:cubicBezTo>
                  <a:pt x="73" y="556"/>
                  <a:pt x="78" y="521"/>
                  <a:pt x="76" y="504"/>
                </a:cubicBezTo>
                <a:cubicBezTo>
                  <a:pt x="75" y="488"/>
                  <a:pt x="69" y="489"/>
                  <a:pt x="69" y="489"/>
                </a:cubicBezTo>
                <a:cubicBezTo>
                  <a:pt x="69" y="489"/>
                  <a:pt x="68" y="498"/>
                  <a:pt x="68" y="505"/>
                </a:cubicBezTo>
                <a:cubicBezTo>
                  <a:pt x="68" y="512"/>
                  <a:pt x="63" y="510"/>
                  <a:pt x="61" y="505"/>
                </a:cubicBezTo>
                <a:cubicBezTo>
                  <a:pt x="59" y="500"/>
                  <a:pt x="52" y="505"/>
                  <a:pt x="52" y="500"/>
                </a:cubicBezTo>
                <a:cubicBezTo>
                  <a:pt x="52" y="495"/>
                  <a:pt x="49" y="484"/>
                  <a:pt x="50" y="475"/>
                </a:cubicBezTo>
                <a:cubicBezTo>
                  <a:pt x="52" y="467"/>
                  <a:pt x="57" y="452"/>
                  <a:pt x="57" y="452"/>
                </a:cubicBezTo>
                <a:cubicBezTo>
                  <a:pt x="0" y="450"/>
                  <a:pt x="0" y="450"/>
                  <a:pt x="0" y="450"/>
                </a:cubicBezTo>
                <a:cubicBezTo>
                  <a:pt x="8" y="334"/>
                  <a:pt x="8" y="334"/>
                  <a:pt x="8" y="334"/>
                </a:cubicBezTo>
                <a:cubicBezTo>
                  <a:pt x="61" y="334"/>
                  <a:pt x="61" y="334"/>
                  <a:pt x="61" y="334"/>
                </a:cubicBezTo>
                <a:cubicBezTo>
                  <a:pt x="61" y="334"/>
                  <a:pt x="64" y="298"/>
                  <a:pt x="64" y="280"/>
                </a:cubicBezTo>
                <a:cubicBezTo>
                  <a:pt x="64" y="263"/>
                  <a:pt x="62" y="239"/>
                  <a:pt x="74" y="220"/>
                </a:cubicBezTo>
                <a:cubicBezTo>
                  <a:pt x="86" y="200"/>
                  <a:pt x="101" y="184"/>
                  <a:pt x="111" y="171"/>
                </a:cubicBezTo>
                <a:cubicBezTo>
                  <a:pt x="121" y="159"/>
                  <a:pt x="122" y="158"/>
                  <a:pt x="120" y="147"/>
                </a:cubicBezTo>
                <a:cubicBezTo>
                  <a:pt x="117" y="135"/>
                  <a:pt x="117" y="121"/>
                  <a:pt x="110" y="122"/>
                </a:cubicBezTo>
                <a:cubicBezTo>
                  <a:pt x="103" y="123"/>
                  <a:pt x="96" y="122"/>
                  <a:pt x="93" y="113"/>
                </a:cubicBezTo>
                <a:cubicBezTo>
                  <a:pt x="89" y="104"/>
                  <a:pt x="81" y="87"/>
                  <a:pt x="80" y="75"/>
                </a:cubicBezTo>
                <a:cubicBezTo>
                  <a:pt x="79" y="63"/>
                  <a:pt x="82" y="61"/>
                  <a:pt x="80" y="57"/>
                </a:cubicBezTo>
                <a:cubicBezTo>
                  <a:pt x="79" y="54"/>
                  <a:pt x="81" y="42"/>
                  <a:pt x="81" y="32"/>
                </a:cubicBezTo>
                <a:cubicBezTo>
                  <a:pt x="82" y="23"/>
                  <a:pt x="94" y="0"/>
                  <a:pt x="117" y="0"/>
                </a:cubicBezTo>
                <a:close/>
              </a:path>
            </a:pathLst>
          </a:custGeom>
          <a:solidFill>
            <a:srgbClr val="068D9D"/>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sp>
        <p:nvSpPr>
          <p:cNvPr id="30" name="Freeform 20"/>
          <p:cNvSpPr/>
          <p:nvPr/>
        </p:nvSpPr>
        <p:spPr bwMode="auto">
          <a:xfrm>
            <a:off x="1609092" y="2503917"/>
            <a:ext cx="212649" cy="175894"/>
          </a:xfrm>
          <a:custGeom>
            <a:avLst/>
            <a:gdLst/>
            <a:ahLst/>
            <a:cxnLst>
              <a:cxn ang="0">
                <a:pos x="51" y="0"/>
              </a:cxn>
              <a:cxn ang="0">
                <a:pos x="54" y="10"/>
              </a:cxn>
              <a:cxn ang="0">
                <a:pos x="0" y="45"/>
              </a:cxn>
              <a:cxn ang="0">
                <a:pos x="4" y="22"/>
              </a:cxn>
              <a:cxn ang="0">
                <a:pos x="29" y="5"/>
              </a:cxn>
              <a:cxn ang="0">
                <a:pos x="51" y="0"/>
              </a:cxn>
            </a:cxnLst>
            <a:rect l="0" t="0" r="r" b="b"/>
            <a:pathLst>
              <a:path w="54" h="45">
                <a:moveTo>
                  <a:pt x="51" y="0"/>
                </a:moveTo>
                <a:cubicBezTo>
                  <a:pt x="52" y="4"/>
                  <a:pt x="53" y="7"/>
                  <a:pt x="54" y="10"/>
                </a:cubicBezTo>
                <a:cubicBezTo>
                  <a:pt x="27" y="8"/>
                  <a:pt x="12" y="29"/>
                  <a:pt x="0" y="45"/>
                </a:cubicBezTo>
                <a:cubicBezTo>
                  <a:pt x="5" y="38"/>
                  <a:pt x="4" y="27"/>
                  <a:pt x="4" y="22"/>
                </a:cubicBezTo>
                <a:cubicBezTo>
                  <a:pt x="10" y="15"/>
                  <a:pt x="20" y="9"/>
                  <a:pt x="29" y="5"/>
                </a:cubicBezTo>
                <a:cubicBezTo>
                  <a:pt x="37" y="2"/>
                  <a:pt x="46" y="1"/>
                  <a:pt x="51" y="0"/>
                </a:cubicBezTo>
                <a:close/>
              </a:path>
            </a:pathLst>
          </a:custGeom>
          <a:solidFill>
            <a:srgbClr val="068D9D"/>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sp>
        <p:nvSpPr>
          <p:cNvPr id="31" name="Freeform 21"/>
          <p:cNvSpPr>
            <a:spLocks noEditPoints="1"/>
          </p:cNvSpPr>
          <p:nvPr/>
        </p:nvSpPr>
        <p:spPr bwMode="auto">
          <a:xfrm>
            <a:off x="1952632" y="1854097"/>
            <a:ext cx="1335826" cy="4178510"/>
          </a:xfrm>
          <a:custGeom>
            <a:avLst/>
            <a:gdLst/>
            <a:ahLst/>
            <a:cxnLst>
              <a:cxn ang="0">
                <a:pos x="251" y="190"/>
              </a:cxn>
              <a:cxn ang="0">
                <a:pos x="270" y="402"/>
              </a:cxn>
              <a:cxn ang="0">
                <a:pos x="269" y="482"/>
              </a:cxn>
              <a:cxn ang="0">
                <a:pos x="265" y="515"/>
              </a:cxn>
              <a:cxn ang="0">
                <a:pos x="299" y="661"/>
              </a:cxn>
              <a:cxn ang="0">
                <a:pos x="224" y="700"/>
              </a:cxn>
              <a:cxn ang="0">
                <a:pos x="231" y="519"/>
              </a:cxn>
              <a:cxn ang="0">
                <a:pos x="231" y="481"/>
              </a:cxn>
              <a:cxn ang="0">
                <a:pos x="224" y="161"/>
              </a:cxn>
              <a:cxn ang="0">
                <a:pos x="179" y="29"/>
              </a:cxn>
              <a:cxn ang="0">
                <a:pos x="182" y="91"/>
              </a:cxn>
              <a:cxn ang="0">
                <a:pos x="163" y="120"/>
              </a:cxn>
              <a:cxn ang="0">
                <a:pos x="218" y="159"/>
              </a:cxn>
              <a:cxn ang="0">
                <a:pos x="224" y="489"/>
              </a:cxn>
              <a:cxn ang="0">
                <a:pos x="215" y="490"/>
              </a:cxn>
              <a:cxn ang="0">
                <a:pos x="217" y="521"/>
              </a:cxn>
              <a:cxn ang="0">
                <a:pos x="224" y="700"/>
              </a:cxn>
              <a:cxn ang="0">
                <a:pos x="210" y="700"/>
              </a:cxn>
              <a:cxn ang="0">
                <a:pos x="203" y="819"/>
              </a:cxn>
              <a:cxn ang="0">
                <a:pos x="210" y="898"/>
              </a:cxn>
              <a:cxn ang="0">
                <a:pos x="161" y="903"/>
              </a:cxn>
              <a:cxn ang="0">
                <a:pos x="150" y="845"/>
              </a:cxn>
              <a:cxn ang="0">
                <a:pos x="152" y="754"/>
              </a:cxn>
              <a:cxn ang="0">
                <a:pos x="129" y="554"/>
              </a:cxn>
              <a:cxn ang="0">
                <a:pos x="105" y="597"/>
              </a:cxn>
              <a:cxn ang="0">
                <a:pos x="80" y="798"/>
              </a:cxn>
              <a:cxn ang="0">
                <a:pos x="85" y="832"/>
              </a:cxn>
              <a:cxn ang="0">
                <a:pos x="70" y="893"/>
              </a:cxn>
              <a:cxn ang="0">
                <a:pos x="25" y="938"/>
              </a:cxn>
              <a:cxn ang="0">
                <a:pos x="31" y="861"/>
              </a:cxn>
              <a:cxn ang="0">
                <a:pos x="28" y="815"/>
              </a:cxn>
              <a:cxn ang="0">
                <a:pos x="24" y="645"/>
              </a:cxn>
              <a:cxn ang="0">
                <a:pos x="25" y="469"/>
              </a:cxn>
              <a:cxn ang="0">
                <a:pos x="16" y="440"/>
              </a:cxn>
              <a:cxn ang="0">
                <a:pos x="6" y="361"/>
              </a:cxn>
              <a:cxn ang="0">
                <a:pos x="18" y="208"/>
              </a:cxn>
              <a:cxn ang="0">
                <a:pos x="101" y="142"/>
              </a:cxn>
              <a:cxn ang="0">
                <a:pos x="104" y="96"/>
              </a:cxn>
              <a:cxn ang="0">
                <a:pos x="92" y="65"/>
              </a:cxn>
              <a:cxn ang="0">
                <a:pos x="97" y="29"/>
              </a:cxn>
            </a:cxnLst>
            <a:rect l="0" t="0" r="r" b="b"/>
            <a:pathLst>
              <a:path w="302" h="943">
                <a:moveTo>
                  <a:pt x="224" y="161"/>
                </a:moveTo>
                <a:cubicBezTo>
                  <a:pt x="239" y="166"/>
                  <a:pt x="251" y="170"/>
                  <a:pt x="251" y="190"/>
                </a:cubicBezTo>
                <a:cubicBezTo>
                  <a:pt x="252" y="213"/>
                  <a:pt x="254" y="258"/>
                  <a:pt x="257" y="288"/>
                </a:cubicBezTo>
                <a:cubicBezTo>
                  <a:pt x="260" y="318"/>
                  <a:pt x="269" y="382"/>
                  <a:pt x="270" y="402"/>
                </a:cubicBezTo>
                <a:cubicBezTo>
                  <a:pt x="270" y="422"/>
                  <a:pt x="273" y="465"/>
                  <a:pt x="272" y="470"/>
                </a:cubicBezTo>
                <a:cubicBezTo>
                  <a:pt x="272" y="475"/>
                  <a:pt x="268" y="474"/>
                  <a:pt x="269" y="482"/>
                </a:cubicBezTo>
                <a:cubicBezTo>
                  <a:pt x="271" y="490"/>
                  <a:pt x="271" y="498"/>
                  <a:pt x="267" y="503"/>
                </a:cubicBezTo>
                <a:cubicBezTo>
                  <a:pt x="262" y="509"/>
                  <a:pt x="265" y="515"/>
                  <a:pt x="265" y="515"/>
                </a:cubicBezTo>
                <a:cubicBezTo>
                  <a:pt x="302" y="514"/>
                  <a:pt x="302" y="514"/>
                  <a:pt x="302" y="514"/>
                </a:cubicBezTo>
                <a:cubicBezTo>
                  <a:pt x="299" y="661"/>
                  <a:pt x="299" y="661"/>
                  <a:pt x="299" y="661"/>
                </a:cubicBezTo>
                <a:cubicBezTo>
                  <a:pt x="241" y="707"/>
                  <a:pt x="241" y="707"/>
                  <a:pt x="241" y="707"/>
                </a:cubicBezTo>
                <a:cubicBezTo>
                  <a:pt x="241" y="707"/>
                  <a:pt x="232" y="701"/>
                  <a:pt x="224" y="700"/>
                </a:cubicBezTo>
                <a:cubicBezTo>
                  <a:pt x="224" y="520"/>
                  <a:pt x="224" y="520"/>
                  <a:pt x="224" y="520"/>
                </a:cubicBezTo>
                <a:cubicBezTo>
                  <a:pt x="231" y="519"/>
                  <a:pt x="231" y="519"/>
                  <a:pt x="231" y="519"/>
                </a:cubicBezTo>
                <a:cubicBezTo>
                  <a:pt x="231" y="519"/>
                  <a:pt x="229" y="509"/>
                  <a:pt x="231" y="502"/>
                </a:cubicBezTo>
                <a:cubicBezTo>
                  <a:pt x="234" y="495"/>
                  <a:pt x="233" y="488"/>
                  <a:pt x="231" y="481"/>
                </a:cubicBezTo>
                <a:cubicBezTo>
                  <a:pt x="231" y="481"/>
                  <a:pt x="229" y="488"/>
                  <a:pt x="224" y="489"/>
                </a:cubicBezTo>
                <a:lnTo>
                  <a:pt x="224" y="161"/>
                </a:lnTo>
                <a:close/>
                <a:moveTo>
                  <a:pt x="142" y="0"/>
                </a:moveTo>
                <a:cubicBezTo>
                  <a:pt x="158" y="0"/>
                  <a:pt x="177" y="12"/>
                  <a:pt x="179" y="29"/>
                </a:cubicBezTo>
                <a:cubicBezTo>
                  <a:pt x="182" y="46"/>
                  <a:pt x="180" y="70"/>
                  <a:pt x="180" y="70"/>
                </a:cubicBezTo>
                <a:cubicBezTo>
                  <a:pt x="180" y="70"/>
                  <a:pt x="186" y="82"/>
                  <a:pt x="182" y="91"/>
                </a:cubicBezTo>
                <a:cubicBezTo>
                  <a:pt x="177" y="100"/>
                  <a:pt x="166" y="98"/>
                  <a:pt x="166" y="98"/>
                </a:cubicBezTo>
                <a:cubicBezTo>
                  <a:pt x="166" y="98"/>
                  <a:pt x="163" y="112"/>
                  <a:pt x="163" y="120"/>
                </a:cubicBezTo>
                <a:cubicBezTo>
                  <a:pt x="163" y="128"/>
                  <a:pt x="164" y="134"/>
                  <a:pt x="170" y="139"/>
                </a:cubicBezTo>
                <a:cubicBezTo>
                  <a:pt x="176" y="144"/>
                  <a:pt x="200" y="154"/>
                  <a:pt x="218" y="159"/>
                </a:cubicBezTo>
                <a:cubicBezTo>
                  <a:pt x="220" y="160"/>
                  <a:pt x="222" y="160"/>
                  <a:pt x="224" y="161"/>
                </a:cubicBezTo>
                <a:cubicBezTo>
                  <a:pt x="224" y="489"/>
                  <a:pt x="224" y="489"/>
                  <a:pt x="224" y="489"/>
                </a:cubicBezTo>
                <a:cubicBezTo>
                  <a:pt x="224" y="489"/>
                  <a:pt x="223" y="489"/>
                  <a:pt x="223" y="489"/>
                </a:cubicBezTo>
                <a:cubicBezTo>
                  <a:pt x="218" y="489"/>
                  <a:pt x="215" y="490"/>
                  <a:pt x="215" y="490"/>
                </a:cubicBezTo>
                <a:cubicBezTo>
                  <a:pt x="215" y="490"/>
                  <a:pt x="218" y="498"/>
                  <a:pt x="218" y="506"/>
                </a:cubicBezTo>
                <a:cubicBezTo>
                  <a:pt x="218" y="513"/>
                  <a:pt x="217" y="521"/>
                  <a:pt x="217" y="521"/>
                </a:cubicBezTo>
                <a:cubicBezTo>
                  <a:pt x="224" y="520"/>
                  <a:pt x="224" y="520"/>
                  <a:pt x="224" y="520"/>
                </a:cubicBezTo>
                <a:cubicBezTo>
                  <a:pt x="224" y="700"/>
                  <a:pt x="224" y="700"/>
                  <a:pt x="224" y="700"/>
                </a:cubicBezTo>
                <a:cubicBezTo>
                  <a:pt x="224" y="700"/>
                  <a:pt x="223" y="700"/>
                  <a:pt x="222" y="700"/>
                </a:cubicBezTo>
                <a:cubicBezTo>
                  <a:pt x="214" y="700"/>
                  <a:pt x="210" y="700"/>
                  <a:pt x="210" y="700"/>
                </a:cubicBezTo>
                <a:cubicBezTo>
                  <a:pt x="210" y="700"/>
                  <a:pt x="212" y="744"/>
                  <a:pt x="212" y="761"/>
                </a:cubicBezTo>
                <a:cubicBezTo>
                  <a:pt x="212" y="779"/>
                  <a:pt x="211" y="806"/>
                  <a:pt x="203" y="819"/>
                </a:cubicBezTo>
                <a:cubicBezTo>
                  <a:pt x="195" y="832"/>
                  <a:pt x="194" y="836"/>
                  <a:pt x="194" y="847"/>
                </a:cubicBezTo>
                <a:cubicBezTo>
                  <a:pt x="194" y="858"/>
                  <a:pt x="211" y="888"/>
                  <a:pt x="210" y="898"/>
                </a:cubicBezTo>
                <a:cubicBezTo>
                  <a:pt x="209" y="908"/>
                  <a:pt x="207" y="924"/>
                  <a:pt x="190" y="924"/>
                </a:cubicBezTo>
                <a:cubicBezTo>
                  <a:pt x="173" y="923"/>
                  <a:pt x="161" y="917"/>
                  <a:pt x="161" y="903"/>
                </a:cubicBezTo>
                <a:cubicBezTo>
                  <a:pt x="161" y="889"/>
                  <a:pt x="163" y="880"/>
                  <a:pt x="157" y="875"/>
                </a:cubicBezTo>
                <a:cubicBezTo>
                  <a:pt x="151" y="870"/>
                  <a:pt x="160" y="858"/>
                  <a:pt x="150" y="845"/>
                </a:cubicBezTo>
                <a:cubicBezTo>
                  <a:pt x="141" y="832"/>
                  <a:pt x="151" y="830"/>
                  <a:pt x="149" y="818"/>
                </a:cubicBezTo>
                <a:cubicBezTo>
                  <a:pt x="146" y="806"/>
                  <a:pt x="151" y="769"/>
                  <a:pt x="152" y="754"/>
                </a:cubicBezTo>
                <a:cubicBezTo>
                  <a:pt x="153" y="739"/>
                  <a:pt x="150" y="722"/>
                  <a:pt x="143" y="659"/>
                </a:cubicBezTo>
                <a:cubicBezTo>
                  <a:pt x="135" y="596"/>
                  <a:pt x="131" y="568"/>
                  <a:pt x="129" y="554"/>
                </a:cubicBezTo>
                <a:cubicBezTo>
                  <a:pt x="127" y="541"/>
                  <a:pt x="123" y="523"/>
                  <a:pt x="123" y="523"/>
                </a:cubicBezTo>
                <a:cubicBezTo>
                  <a:pt x="123" y="523"/>
                  <a:pt x="113" y="582"/>
                  <a:pt x="105" y="597"/>
                </a:cubicBezTo>
                <a:cubicBezTo>
                  <a:pt x="97" y="612"/>
                  <a:pt x="88" y="685"/>
                  <a:pt x="86" y="706"/>
                </a:cubicBezTo>
                <a:cubicBezTo>
                  <a:pt x="83" y="728"/>
                  <a:pt x="85" y="791"/>
                  <a:pt x="80" y="798"/>
                </a:cubicBezTo>
                <a:cubicBezTo>
                  <a:pt x="75" y="804"/>
                  <a:pt x="72" y="813"/>
                  <a:pt x="72" y="813"/>
                </a:cubicBezTo>
                <a:cubicBezTo>
                  <a:pt x="72" y="813"/>
                  <a:pt x="85" y="821"/>
                  <a:pt x="85" y="832"/>
                </a:cubicBezTo>
                <a:cubicBezTo>
                  <a:pt x="85" y="842"/>
                  <a:pt x="76" y="851"/>
                  <a:pt x="76" y="865"/>
                </a:cubicBezTo>
                <a:cubicBezTo>
                  <a:pt x="77" y="878"/>
                  <a:pt x="75" y="890"/>
                  <a:pt x="70" y="893"/>
                </a:cubicBezTo>
                <a:cubicBezTo>
                  <a:pt x="64" y="896"/>
                  <a:pt x="65" y="920"/>
                  <a:pt x="58" y="928"/>
                </a:cubicBezTo>
                <a:cubicBezTo>
                  <a:pt x="51" y="936"/>
                  <a:pt x="39" y="943"/>
                  <a:pt x="25" y="938"/>
                </a:cubicBezTo>
                <a:cubicBezTo>
                  <a:pt x="11" y="934"/>
                  <a:pt x="11" y="916"/>
                  <a:pt x="18" y="898"/>
                </a:cubicBezTo>
                <a:cubicBezTo>
                  <a:pt x="25" y="880"/>
                  <a:pt x="33" y="868"/>
                  <a:pt x="31" y="861"/>
                </a:cubicBezTo>
                <a:cubicBezTo>
                  <a:pt x="28" y="854"/>
                  <a:pt x="26" y="843"/>
                  <a:pt x="33" y="836"/>
                </a:cubicBezTo>
                <a:cubicBezTo>
                  <a:pt x="40" y="829"/>
                  <a:pt x="32" y="821"/>
                  <a:pt x="28" y="815"/>
                </a:cubicBezTo>
                <a:cubicBezTo>
                  <a:pt x="23" y="809"/>
                  <a:pt x="24" y="780"/>
                  <a:pt x="24" y="765"/>
                </a:cubicBezTo>
                <a:cubicBezTo>
                  <a:pt x="23" y="750"/>
                  <a:pt x="25" y="673"/>
                  <a:pt x="24" y="645"/>
                </a:cubicBezTo>
                <a:cubicBezTo>
                  <a:pt x="23" y="617"/>
                  <a:pt x="21" y="533"/>
                  <a:pt x="25" y="510"/>
                </a:cubicBezTo>
                <a:cubicBezTo>
                  <a:pt x="29" y="487"/>
                  <a:pt x="25" y="469"/>
                  <a:pt x="25" y="469"/>
                </a:cubicBezTo>
                <a:cubicBezTo>
                  <a:pt x="25" y="469"/>
                  <a:pt x="16" y="474"/>
                  <a:pt x="16" y="465"/>
                </a:cubicBezTo>
                <a:cubicBezTo>
                  <a:pt x="16" y="457"/>
                  <a:pt x="20" y="455"/>
                  <a:pt x="16" y="440"/>
                </a:cubicBezTo>
                <a:cubicBezTo>
                  <a:pt x="12" y="425"/>
                  <a:pt x="11" y="410"/>
                  <a:pt x="6" y="399"/>
                </a:cubicBezTo>
                <a:cubicBezTo>
                  <a:pt x="1" y="387"/>
                  <a:pt x="0" y="367"/>
                  <a:pt x="6" y="361"/>
                </a:cubicBezTo>
                <a:cubicBezTo>
                  <a:pt x="12" y="355"/>
                  <a:pt x="3" y="321"/>
                  <a:pt x="9" y="296"/>
                </a:cubicBezTo>
                <a:cubicBezTo>
                  <a:pt x="14" y="270"/>
                  <a:pt x="17" y="230"/>
                  <a:pt x="18" y="208"/>
                </a:cubicBezTo>
                <a:cubicBezTo>
                  <a:pt x="18" y="186"/>
                  <a:pt x="19" y="170"/>
                  <a:pt x="48" y="163"/>
                </a:cubicBezTo>
                <a:cubicBezTo>
                  <a:pt x="76" y="156"/>
                  <a:pt x="97" y="148"/>
                  <a:pt x="101" y="142"/>
                </a:cubicBezTo>
                <a:cubicBezTo>
                  <a:pt x="105" y="136"/>
                  <a:pt x="107" y="120"/>
                  <a:pt x="106" y="113"/>
                </a:cubicBezTo>
                <a:cubicBezTo>
                  <a:pt x="105" y="106"/>
                  <a:pt x="104" y="100"/>
                  <a:pt x="104" y="96"/>
                </a:cubicBezTo>
                <a:cubicBezTo>
                  <a:pt x="104" y="92"/>
                  <a:pt x="96" y="98"/>
                  <a:pt x="94" y="90"/>
                </a:cubicBezTo>
                <a:cubicBezTo>
                  <a:pt x="92" y="83"/>
                  <a:pt x="91" y="66"/>
                  <a:pt x="92" y="65"/>
                </a:cubicBezTo>
                <a:cubicBezTo>
                  <a:pt x="94" y="63"/>
                  <a:pt x="95" y="64"/>
                  <a:pt x="97" y="64"/>
                </a:cubicBezTo>
                <a:cubicBezTo>
                  <a:pt x="96" y="61"/>
                  <a:pt x="95" y="46"/>
                  <a:pt x="97" y="29"/>
                </a:cubicBezTo>
                <a:cubicBezTo>
                  <a:pt x="98" y="14"/>
                  <a:pt x="113" y="1"/>
                  <a:pt x="142" y="0"/>
                </a:cubicBezTo>
                <a:close/>
              </a:path>
            </a:pathLst>
          </a:custGeom>
          <a:solidFill>
            <a:srgbClr val="068D9D"/>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sp>
        <p:nvSpPr>
          <p:cNvPr id="32" name="Freeform 22"/>
          <p:cNvSpPr/>
          <p:nvPr/>
        </p:nvSpPr>
        <p:spPr bwMode="auto">
          <a:xfrm>
            <a:off x="2014556" y="3732511"/>
            <a:ext cx="141544" cy="141544"/>
          </a:xfrm>
          <a:custGeom>
            <a:avLst/>
            <a:gdLst/>
            <a:ahLst/>
            <a:cxnLst>
              <a:cxn ang="0">
                <a:pos x="7" y="32"/>
              </a:cxn>
              <a:cxn ang="0">
                <a:pos x="7" y="10"/>
              </a:cxn>
              <a:cxn ang="0">
                <a:pos x="32" y="8"/>
              </a:cxn>
              <a:cxn ang="0">
                <a:pos x="13" y="13"/>
              </a:cxn>
              <a:cxn ang="0">
                <a:pos x="7" y="32"/>
              </a:cxn>
            </a:cxnLst>
            <a:rect l="0" t="0" r="r" b="b"/>
            <a:pathLst>
              <a:path w="32" h="32">
                <a:moveTo>
                  <a:pt x="7" y="32"/>
                </a:moveTo>
                <a:cubicBezTo>
                  <a:pt x="7" y="32"/>
                  <a:pt x="0" y="20"/>
                  <a:pt x="7" y="10"/>
                </a:cubicBezTo>
                <a:cubicBezTo>
                  <a:pt x="15" y="0"/>
                  <a:pt x="32" y="8"/>
                  <a:pt x="32" y="8"/>
                </a:cubicBezTo>
                <a:cubicBezTo>
                  <a:pt x="32" y="8"/>
                  <a:pt x="20" y="8"/>
                  <a:pt x="13" y="13"/>
                </a:cubicBezTo>
                <a:cubicBezTo>
                  <a:pt x="7" y="18"/>
                  <a:pt x="9" y="22"/>
                  <a:pt x="7" y="32"/>
                </a:cubicBezTo>
                <a:close/>
              </a:path>
            </a:pathLst>
          </a:custGeom>
          <a:solidFill>
            <a:srgbClr val="068D9D"/>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sp>
        <p:nvSpPr>
          <p:cNvPr id="33" name="Freeform 23"/>
          <p:cNvSpPr/>
          <p:nvPr/>
        </p:nvSpPr>
        <p:spPr bwMode="auto">
          <a:xfrm>
            <a:off x="2975878" y="3918287"/>
            <a:ext cx="168085" cy="56027"/>
          </a:xfrm>
          <a:custGeom>
            <a:avLst/>
            <a:gdLst/>
            <a:ahLst/>
            <a:cxnLst>
              <a:cxn ang="0">
                <a:pos x="0" y="12"/>
              </a:cxn>
              <a:cxn ang="0">
                <a:pos x="18" y="0"/>
              </a:cxn>
              <a:cxn ang="0">
                <a:pos x="38" y="13"/>
              </a:cxn>
              <a:cxn ang="0">
                <a:pos x="17" y="6"/>
              </a:cxn>
              <a:cxn ang="0">
                <a:pos x="0" y="12"/>
              </a:cxn>
            </a:cxnLst>
            <a:rect l="0" t="0" r="r" b="b"/>
            <a:pathLst>
              <a:path w="38" h="13">
                <a:moveTo>
                  <a:pt x="0" y="12"/>
                </a:moveTo>
                <a:cubicBezTo>
                  <a:pt x="0" y="12"/>
                  <a:pt x="0" y="0"/>
                  <a:pt x="18" y="0"/>
                </a:cubicBezTo>
                <a:cubicBezTo>
                  <a:pt x="35" y="0"/>
                  <a:pt x="38" y="13"/>
                  <a:pt x="38" y="13"/>
                </a:cubicBezTo>
                <a:cubicBezTo>
                  <a:pt x="38" y="13"/>
                  <a:pt x="29" y="6"/>
                  <a:pt x="17" y="6"/>
                </a:cubicBezTo>
                <a:cubicBezTo>
                  <a:pt x="6" y="7"/>
                  <a:pt x="6" y="7"/>
                  <a:pt x="0" y="12"/>
                </a:cubicBezTo>
                <a:close/>
              </a:path>
            </a:pathLst>
          </a:custGeom>
          <a:solidFill>
            <a:srgbClr val="068D9D"/>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sp>
        <p:nvSpPr>
          <p:cNvPr id="34" name="Freeform 24"/>
          <p:cNvSpPr/>
          <p:nvPr/>
        </p:nvSpPr>
        <p:spPr bwMode="auto">
          <a:xfrm>
            <a:off x="2247515" y="2429123"/>
            <a:ext cx="448223" cy="1164793"/>
          </a:xfrm>
          <a:custGeom>
            <a:avLst/>
            <a:gdLst/>
            <a:ahLst/>
            <a:cxnLst>
              <a:cxn ang="0">
                <a:pos x="97" y="0"/>
              </a:cxn>
              <a:cxn ang="0">
                <a:pos x="101" y="7"/>
              </a:cxn>
              <a:cxn ang="0">
                <a:pos x="87" y="123"/>
              </a:cxn>
              <a:cxn ang="0">
                <a:pos x="92" y="262"/>
              </a:cxn>
              <a:cxn ang="0">
                <a:pos x="64" y="263"/>
              </a:cxn>
              <a:cxn ang="0">
                <a:pos x="0" y="250"/>
              </a:cxn>
              <a:cxn ang="0">
                <a:pos x="13" y="220"/>
              </a:cxn>
              <a:cxn ang="0">
                <a:pos x="32" y="69"/>
              </a:cxn>
              <a:cxn ang="0">
                <a:pos x="32" y="14"/>
              </a:cxn>
              <a:cxn ang="0">
                <a:pos x="34" y="12"/>
              </a:cxn>
              <a:cxn ang="0">
                <a:pos x="37" y="3"/>
              </a:cxn>
              <a:cxn ang="0">
                <a:pos x="69" y="29"/>
              </a:cxn>
              <a:cxn ang="0">
                <a:pos x="97" y="0"/>
              </a:cxn>
            </a:cxnLst>
            <a:rect l="0" t="0" r="r" b="b"/>
            <a:pathLst>
              <a:path w="101" h="263">
                <a:moveTo>
                  <a:pt x="97" y="0"/>
                </a:moveTo>
                <a:cubicBezTo>
                  <a:pt x="98" y="2"/>
                  <a:pt x="99" y="4"/>
                  <a:pt x="101" y="7"/>
                </a:cubicBezTo>
                <a:cubicBezTo>
                  <a:pt x="98" y="26"/>
                  <a:pt x="90" y="82"/>
                  <a:pt x="87" y="123"/>
                </a:cubicBezTo>
                <a:cubicBezTo>
                  <a:pt x="83" y="171"/>
                  <a:pt x="92" y="262"/>
                  <a:pt x="92" y="262"/>
                </a:cubicBezTo>
                <a:cubicBezTo>
                  <a:pt x="92" y="262"/>
                  <a:pt x="85" y="263"/>
                  <a:pt x="64" y="263"/>
                </a:cubicBezTo>
                <a:cubicBezTo>
                  <a:pt x="43" y="263"/>
                  <a:pt x="0" y="250"/>
                  <a:pt x="0" y="250"/>
                </a:cubicBezTo>
                <a:cubicBezTo>
                  <a:pt x="0" y="250"/>
                  <a:pt x="7" y="237"/>
                  <a:pt x="13" y="220"/>
                </a:cubicBezTo>
                <a:cubicBezTo>
                  <a:pt x="19" y="204"/>
                  <a:pt x="29" y="131"/>
                  <a:pt x="32" y="69"/>
                </a:cubicBezTo>
                <a:cubicBezTo>
                  <a:pt x="34" y="38"/>
                  <a:pt x="34" y="23"/>
                  <a:pt x="32" y="14"/>
                </a:cubicBezTo>
                <a:cubicBezTo>
                  <a:pt x="33" y="13"/>
                  <a:pt x="34" y="12"/>
                  <a:pt x="34" y="12"/>
                </a:cubicBezTo>
                <a:cubicBezTo>
                  <a:pt x="35" y="10"/>
                  <a:pt x="37" y="7"/>
                  <a:pt x="37" y="3"/>
                </a:cubicBezTo>
                <a:cubicBezTo>
                  <a:pt x="44" y="16"/>
                  <a:pt x="60" y="29"/>
                  <a:pt x="69" y="29"/>
                </a:cubicBezTo>
                <a:cubicBezTo>
                  <a:pt x="79" y="29"/>
                  <a:pt x="91" y="10"/>
                  <a:pt x="97" y="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sp>
        <p:nvSpPr>
          <p:cNvPr id="35" name="Freeform 25"/>
          <p:cNvSpPr/>
          <p:nvPr/>
        </p:nvSpPr>
        <p:spPr bwMode="auto">
          <a:xfrm>
            <a:off x="2456883" y="2570667"/>
            <a:ext cx="179880" cy="1147099"/>
          </a:xfrm>
          <a:custGeom>
            <a:avLst/>
            <a:gdLst/>
            <a:ahLst/>
            <a:cxnLst>
              <a:cxn ang="0">
                <a:pos x="0" y="11"/>
              </a:cxn>
              <a:cxn ang="0">
                <a:pos x="20" y="0"/>
              </a:cxn>
              <a:cxn ang="0">
                <a:pos x="41" y="11"/>
              </a:cxn>
              <a:cxn ang="0">
                <a:pos x="27" y="18"/>
              </a:cxn>
              <a:cxn ang="0">
                <a:pos x="33" y="107"/>
              </a:cxn>
              <a:cxn ang="0">
                <a:pos x="32" y="238"/>
              </a:cxn>
              <a:cxn ang="0">
                <a:pos x="15" y="239"/>
              </a:cxn>
              <a:cxn ang="0">
                <a:pos x="14" y="89"/>
              </a:cxn>
              <a:cxn ang="0">
                <a:pos x="15" y="18"/>
              </a:cxn>
              <a:cxn ang="0">
                <a:pos x="0" y="11"/>
              </a:cxn>
            </a:cxnLst>
            <a:rect l="0" t="0" r="r" b="b"/>
            <a:pathLst>
              <a:path w="41" h="259">
                <a:moveTo>
                  <a:pt x="0" y="11"/>
                </a:moveTo>
                <a:cubicBezTo>
                  <a:pt x="0" y="11"/>
                  <a:pt x="7" y="0"/>
                  <a:pt x="20" y="0"/>
                </a:cubicBezTo>
                <a:cubicBezTo>
                  <a:pt x="33" y="0"/>
                  <a:pt x="41" y="11"/>
                  <a:pt x="41" y="11"/>
                </a:cubicBezTo>
                <a:cubicBezTo>
                  <a:pt x="41" y="11"/>
                  <a:pt x="27" y="8"/>
                  <a:pt x="27" y="18"/>
                </a:cubicBezTo>
                <a:cubicBezTo>
                  <a:pt x="28" y="27"/>
                  <a:pt x="33" y="76"/>
                  <a:pt x="33" y="107"/>
                </a:cubicBezTo>
                <a:cubicBezTo>
                  <a:pt x="33" y="139"/>
                  <a:pt x="35" y="222"/>
                  <a:pt x="32" y="238"/>
                </a:cubicBezTo>
                <a:cubicBezTo>
                  <a:pt x="28" y="253"/>
                  <a:pt x="17" y="259"/>
                  <a:pt x="15" y="239"/>
                </a:cubicBezTo>
                <a:cubicBezTo>
                  <a:pt x="12" y="219"/>
                  <a:pt x="13" y="110"/>
                  <a:pt x="14" y="89"/>
                </a:cubicBezTo>
                <a:cubicBezTo>
                  <a:pt x="14" y="68"/>
                  <a:pt x="18" y="24"/>
                  <a:pt x="15" y="18"/>
                </a:cubicBezTo>
                <a:cubicBezTo>
                  <a:pt x="13" y="12"/>
                  <a:pt x="7" y="8"/>
                  <a:pt x="0" y="11"/>
                </a:cubicBezTo>
                <a:close/>
              </a:path>
            </a:pathLst>
          </a:custGeom>
          <a:solidFill>
            <a:srgbClr val="068D9D"/>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sp>
        <p:nvSpPr>
          <p:cNvPr id="36" name="Freeform 46"/>
          <p:cNvSpPr>
            <a:spLocks noEditPoints="1"/>
          </p:cNvSpPr>
          <p:nvPr/>
        </p:nvSpPr>
        <p:spPr bwMode="auto">
          <a:xfrm>
            <a:off x="4613253" y="3072444"/>
            <a:ext cx="369001" cy="369001"/>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rgbClr val="64B8C2"/>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37" name="Freeform 46"/>
          <p:cNvSpPr>
            <a:spLocks noEditPoints="1"/>
          </p:cNvSpPr>
          <p:nvPr/>
        </p:nvSpPr>
        <p:spPr bwMode="auto">
          <a:xfrm>
            <a:off x="4613253" y="3831545"/>
            <a:ext cx="369001" cy="369001"/>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rgbClr val="64B8C2"/>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38" name="Freeform 46"/>
          <p:cNvSpPr>
            <a:spLocks noEditPoints="1"/>
          </p:cNvSpPr>
          <p:nvPr/>
        </p:nvSpPr>
        <p:spPr bwMode="auto">
          <a:xfrm>
            <a:off x="4613253" y="4586550"/>
            <a:ext cx="369001" cy="369001"/>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rgbClr val="64B8C2"/>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grpSp>
        <p:nvGrpSpPr>
          <p:cNvPr id="39" name="Group 59"/>
          <p:cNvGrpSpPr/>
          <p:nvPr/>
        </p:nvGrpSpPr>
        <p:grpSpPr>
          <a:xfrm>
            <a:off x="8764403" y="3070337"/>
            <a:ext cx="2359242" cy="1908319"/>
            <a:chOff x="3580092" y="2285505"/>
            <a:chExt cx="1982579" cy="1603648"/>
          </a:xfrm>
        </p:grpSpPr>
        <p:sp>
          <p:nvSpPr>
            <p:cNvPr id="40" name="Freeform 6"/>
            <p:cNvSpPr/>
            <p:nvPr/>
          </p:nvSpPr>
          <p:spPr bwMode="auto">
            <a:xfrm>
              <a:off x="3700211" y="2344945"/>
              <a:ext cx="1757202" cy="1461239"/>
            </a:xfrm>
            <a:custGeom>
              <a:avLst/>
              <a:gdLst/>
              <a:ahLst/>
              <a:cxnLst>
                <a:cxn ang="0">
                  <a:pos x="1000" y="0"/>
                </a:cxn>
                <a:cxn ang="0">
                  <a:pos x="678" y="0"/>
                </a:cxn>
                <a:cxn ang="0">
                  <a:pos x="678" y="0"/>
                </a:cxn>
                <a:cxn ang="0">
                  <a:pos x="356" y="0"/>
                </a:cxn>
                <a:cxn ang="0">
                  <a:pos x="239" y="95"/>
                </a:cxn>
                <a:cxn ang="0">
                  <a:pos x="678" y="1128"/>
                </a:cxn>
                <a:cxn ang="0">
                  <a:pos x="678" y="1128"/>
                </a:cxn>
                <a:cxn ang="0">
                  <a:pos x="1117" y="95"/>
                </a:cxn>
                <a:cxn ang="0">
                  <a:pos x="1000" y="0"/>
                </a:cxn>
              </a:cxnLst>
              <a:rect l="0" t="0" r="r" b="b"/>
              <a:pathLst>
                <a:path w="1356" h="1128">
                  <a:moveTo>
                    <a:pt x="1000" y="0"/>
                  </a:moveTo>
                  <a:cubicBezTo>
                    <a:pt x="678" y="0"/>
                    <a:pt x="678" y="0"/>
                    <a:pt x="678" y="0"/>
                  </a:cubicBezTo>
                  <a:cubicBezTo>
                    <a:pt x="678" y="0"/>
                    <a:pt x="678" y="0"/>
                    <a:pt x="678" y="0"/>
                  </a:cubicBezTo>
                  <a:cubicBezTo>
                    <a:pt x="356" y="0"/>
                    <a:pt x="356" y="0"/>
                    <a:pt x="356" y="0"/>
                  </a:cubicBezTo>
                  <a:cubicBezTo>
                    <a:pt x="356" y="0"/>
                    <a:pt x="306" y="87"/>
                    <a:pt x="239" y="95"/>
                  </a:cubicBezTo>
                  <a:cubicBezTo>
                    <a:pt x="0" y="923"/>
                    <a:pt x="678" y="1128"/>
                    <a:pt x="678" y="1128"/>
                  </a:cubicBezTo>
                  <a:cubicBezTo>
                    <a:pt x="678" y="1128"/>
                    <a:pt x="678" y="1128"/>
                    <a:pt x="678" y="1128"/>
                  </a:cubicBezTo>
                  <a:cubicBezTo>
                    <a:pt x="678" y="1128"/>
                    <a:pt x="1356" y="923"/>
                    <a:pt x="1117" y="95"/>
                  </a:cubicBezTo>
                  <a:cubicBezTo>
                    <a:pt x="1049" y="87"/>
                    <a:pt x="1000" y="0"/>
                    <a:pt x="1000" y="0"/>
                  </a:cubicBezTo>
                </a:path>
              </a:pathLst>
            </a:custGeom>
            <a:solidFill>
              <a:schemeClr val="tx1">
                <a:lumMod val="25000"/>
                <a:lumOff val="75000"/>
              </a:schemeClr>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41" name="Freeform 8"/>
            <p:cNvSpPr>
              <a:spLocks noEditPoints="1"/>
            </p:cNvSpPr>
            <p:nvPr/>
          </p:nvSpPr>
          <p:spPr bwMode="auto">
            <a:xfrm>
              <a:off x="3580092" y="2285505"/>
              <a:ext cx="1982579" cy="1603648"/>
            </a:xfrm>
            <a:custGeom>
              <a:avLst/>
              <a:gdLst/>
              <a:ahLst/>
              <a:cxnLst>
                <a:cxn ang="0">
                  <a:pos x="1268" y="121"/>
                </a:cxn>
                <a:cxn ang="0">
                  <a:pos x="1262" y="101"/>
                </a:cxn>
                <a:cxn ang="0">
                  <a:pos x="1239" y="98"/>
                </a:cxn>
                <a:cxn ang="0">
                  <a:pos x="1141" y="16"/>
                </a:cxn>
                <a:cxn ang="0">
                  <a:pos x="1131" y="0"/>
                </a:cxn>
                <a:cxn ang="0">
                  <a:pos x="401" y="0"/>
                </a:cxn>
                <a:cxn ang="0">
                  <a:pos x="391" y="16"/>
                </a:cxn>
                <a:cxn ang="0">
                  <a:pos x="293" y="98"/>
                </a:cxn>
                <a:cxn ang="0">
                  <a:pos x="270" y="101"/>
                </a:cxn>
                <a:cxn ang="0">
                  <a:pos x="264" y="121"/>
                </a:cxn>
                <a:cxn ang="0">
                  <a:pos x="756" y="1235"/>
                </a:cxn>
                <a:cxn ang="0">
                  <a:pos x="766" y="1238"/>
                </a:cxn>
                <a:cxn ang="0">
                  <a:pos x="776" y="1235"/>
                </a:cxn>
                <a:cxn ang="0">
                  <a:pos x="1268" y="121"/>
                </a:cxn>
                <a:cxn ang="0">
                  <a:pos x="766" y="1174"/>
                </a:cxn>
                <a:cxn ang="0">
                  <a:pos x="326" y="154"/>
                </a:cxn>
                <a:cxn ang="0">
                  <a:pos x="442" y="60"/>
                </a:cxn>
                <a:cxn ang="0">
                  <a:pos x="1090" y="60"/>
                </a:cxn>
                <a:cxn ang="0">
                  <a:pos x="1207" y="154"/>
                </a:cxn>
                <a:cxn ang="0">
                  <a:pos x="766" y="1174"/>
                </a:cxn>
              </a:cxnLst>
              <a:rect l="0" t="0" r="r" b="b"/>
              <a:pathLst>
                <a:path w="1530" h="1238">
                  <a:moveTo>
                    <a:pt x="1268" y="121"/>
                  </a:moveTo>
                  <a:cubicBezTo>
                    <a:pt x="1262" y="101"/>
                    <a:pt x="1262" y="101"/>
                    <a:pt x="1262" y="101"/>
                  </a:cubicBezTo>
                  <a:cubicBezTo>
                    <a:pt x="1239" y="98"/>
                    <a:pt x="1239" y="98"/>
                    <a:pt x="1239" y="98"/>
                  </a:cubicBezTo>
                  <a:cubicBezTo>
                    <a:pt x="1195" y="93"/>
                    <a:pt x="1153" y="36"/>
                    <a:pt x="1141" y="16"/>
                  </a:cubicBezTo>
                  <a:cubicBezTo>
                    <a:pt x="1131" y="0"/>
                    <a:pt x="1131" y="0"/>
                    <a:pt x="1131" y="0"/>
                  </a:cubicBezTo>
                  <a:cubicBezTo>
                    <a:pt x="401" y="0"/>
                    <a:pt x="401" y="0"/>
                    <a:pt x="401" y="0"/>
                  </a:cubicBezTo>
                  <a:cubicBezTo>
                    <a:pt x="391" y="16"/>
                    <a:pt x="391" y="16"/>
                    <a:pt x="391" y="16"/>
                  </a:cubicBezTo>
                  <a:cubicBezTo>
                    <a:pt x="380" y="36"/>
                    <a:pt x="337" y="93"/>
                    <a:pt x="293" y="98"/>
                  </a:cubicBezTo>
                  <a:cubicBezTo>
                    <a:pt x="270" y="101"/>
                    <a:pt x="270" y="101"/>
                    <a:pt x="270" y="101"/>
                  </a:cubicBezTo>
                  <a:cubicBezTo>
                    <a:pt x="264" y="121"/>
                    <a:pt x="264" y="121"/>
                    <a:pt x="264" y="121"/>
                  </a:cubicBezTo>
                  <a:cubicBezTo>
                    <a:pt x="0" y="1012"/>
                    <a:pt x="749" y="1233"/>
                    <a:pt x="756" y="1235"/>
                  </a:cubicBezTo>
                  <a:cubicBezTo>
                    <a:pt x="766" y="1238"/>
                    <a:pt x="766" y="1238"/>
                    <a:pt x="766" y="1238"/>
                  </a:cubicBezTo>
                  <a:cubicBezTo>
                    <a:pt x="776" y="1235"/>
                    <a:pt x="776" y="1235"/>
                    <a:pt x="776" y="1235"/>
                  </a:cubicBezTo>
                  <a:cubicBezTo>
                    <a:pt x="784" y="1233"/>
                    <a:pt x="1530" y="1005"/>
                    <a:pt x="1268" y="121"/>
                  </a:cubicBezTo>
                  <a:moveTo>
                    <a:pt x="766" y="1174"/>
                  </a:moveTo>
                  <a:cubicBezTo>
                    <a:pt x="676" y="1143"/>
                    <a:pt x="109" y="917"/>
                    <a:pt x="326" y="154"/>
                  </a:cubicBezTo>
                  <a:cubicBezTo>
                    <a:pt x="382" y="137"/>
                    <a:pt x="423" y="87"/>
                    <a:pt x="442" y="60"/>
                  </a:cubicBezTo>
                  <a:cubicBezTo>
                    <a:pt x="1090" y="60"/>
                    <a:pt x="1090" y="60"/>
                    <a:pt x="1090" y="60"/>
                  </a:cubicBezTo>
                  <a:cubicBezTo>
                    <a:pt x="1109" y="87"/>
                    <a:pt x="1150" y="137"/>
                    <a:pt x="1207" y="154"/>
                  </a:cubicBezTo>
                  <a:cubicBezTo>
                    <a:pt x="1423" y="917"/>
                    <a:pt x="856" y="1143"/>
                    <a:pt x="766" y="1174"/>
                  </a:cubicBezTo>
                </a:path>
              </a:pathLst>
            </a:custGeom>
            <a:solidFill>
              <a:schemeClr val="bg1">
                <a:lumMod val="95000"/>
              </a:schemeClr>
            </a:solidFill>
            <a:ln w="9525">
              <a:noFill/>
              <a:round/>
            </a:ln>
          </p:spPr>
          <p:txBody>
            <a:bodyPr vert="horz" wrap="square" lIns="121920" tIns="60960" rIns="121920" bIns="60960" numCol="1" anchor="t" anchorCtr="0" compatLnSpc="1"/>
            <a:lstStyle/>
            <a:p>
              <a:endParaRPr lang="en-US" sz="2400" dirty="0">
                <a:latin typeface="Calibri Light" panose="020F0302020204030204" pitchFamily="34" charset="0"/>
                <a:cs typeface="Calibri Light" panose="020F0302020204030204" pitchFamily="34" charset="0"/>
              </a:endParaRPr>
            </a:p>
          </p:txBody>
        </p:sp>
      </p:grpSp>
      <p:sp>
        <p:nvSpPr>
          <p:cNvPr id="42" name="Freeform 7"/>
          <p:cNvSpPr/>
          <p:nvPr/>
        </p:nvSpPr>
        <p:spPr bwMode="auto">
          <a:xfrm>
            <a:off x="8994286" y="3235419"/>
            <a:ext cx="1902426" cy="1569389"/>
          </a:xfrm>
          <a:custGeom>
            <a:avLst/>
            <a:gdLst/>
            <a:ahLst/>
            <a:cxnLst>
              <a:cxn ang="0">
                <a:pos x="910" y="0"/>
              </a:cxn>
              <a:cxn ang="0">
                <a:pos x="617" y="0"/>
              </a:cxn>
              <a:cxn ang="0">
                <a:pos x="617" y="0"/>
              </a:cxn>
              <a:cxn ang="0">
                <a:pos x="324" y="0"/>
              </a:cxn>
              <a:cxn ang="0">
                <a:pos x="218" y="85"/>
              </a:cxn>
              <a:cxn ang="0">
                <a:pos x="617" y="1018"/>
              </a:cxn>
              <a:cxn ang="0">
                <a:pos x="617" y="1018"/>
              </a:cxn>
              <a:cxn ang="0">
                <a:pos x="1016" y="85"/>
              </a:cxn>
              <a:cxn ang="0">
                <a:pos x="910" y="0"/>
              </a:cxn>
            </a:cxnLst>
            <a:rect l="0" t="0" r="r" b="b"/>
            <a:pathLst>
              <a:path w="1234" h="1018">
                <a:moveTo>
                  <a:pt x="910" y="0"/>
                </a:moveTo>
                <a:cubicBezTo>
                  <a:pt x="617" y="0"/>
                  <a:pt x="617" y="0"/>
                  <a:pt x="617" y="0"/>
                </a:cubicBezTo>
                <a:cubicBezTo>
                  <a:pt x="617" y="0"/>
                  <a:pt x="617" y="0"/>
                  <a:pt x="617" y="0"/>
                </a:cubicBezTo>
                <a:cubicBezTo>
                  <a:pt x="324" y="0"/>
                  <a:pt x="324" y="0"/>
                  <a:pt x="324" y="0"/>
                </a:cubicBezTo>
                <a:cubicBezTo>
                  <a:pt x="324" y="0"/>
                  <a:pt x="279" y="78"/>
                  <a:pt x="218" y="85"/>
                </a:cubicBezTo>
                <a:cubicBezTo>
                  <a:pt x="0" y="833"/>
                  <a:pt x="617" y="1018"/>
                  <a:pt x="617" y="1018"/>
                </a:cubicBezTo>
                <a:cubicBezTo>
                  <a:pt x="617" y="1018"/>
                  <a:pt x="617" y="1018"/>
                  <a:pt x="617" y="1018"/>
                </a:cubicBezTo>
                <a:cubicBezTo>
                  <a:pt x="617" y="1018"/>
                  <a:pt x="1234" y="833"/>
                  <a:pt x="1016" y="85"/>
                </a:cubicBezTo>
                <a:cubicBezTo>
                  <a:pt x="955" y="78"/>
                  <a:pt x="910" y="0"/>
                  <a:pt x="910" y="0"/>
                </a:cubicBezTo>
              </a:path>
            </a:pathLst>
          </a:custGeom>
          <a:solidFill>
            <a:srgbClr val="64B8C2"/>
          </a:solidFill>
          <a:ln w="9525">
            <a:noFill/>
            <a:round/>
          </a:ln>
        </p:spPr>
        <p:txBody>
          <a:bodyPr vert="horz" wrap="square" lIns="121920" tIns="60960" rIns="121920" bIns="60960" numCol="1" anchor="t" anchorCtr="0" compatLnSpc="1"/>
          <a:lstStyle/>
          <a:p>
            <a:endParaRPr lang="en-US" sz="2400">
              <a:latin typeface="Calibri Light" panose="020F0302020204030204" pitchFamily="34" charset="0"/>
              <a:cs typeface="Calibri Light" panose="020F0302020204030204" pitchFamily="34" charset="0"/>
            </a:endParaRPr>
          </a:p>
        </p:txBody>
      </p:sp>
      <p:sp>
        <p:nvSpPr>
          <p:cNvPr id="43" name="TextBox 7"/>
          <p:cNvSpPr txBox="1">
            <a:spLocks noChangeArrowheads="1"/>
          </p:cNvSpPr>
          <p:nvPr/>
        </p:nvSpPr>
        <p:spPr bwMode="auto">
          <a:xfrm flipH="1">
            <a:off x="5136518" y="3006457"/>
            <a:ext cx="2333931" cy="43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50000"/>
              </a:lnSpc>
              <a:defRPr/>
            </a:pPr>
            <a:r>
              <a:rPr lang="en-US" altLang="zh-CN" sz="1000" dirty="0">
                <a:solidFill>
                  <a:srgbClr val="444444"/>
                </a:solidFill>
                <a:latin typeface="Calibri Light" panose="020F0302020204030204" pitchFamily="34" charset="0"/>
                <a:cs typeface="Calibri Light" panose="020F0302020204030204" pitchFamily="34" charset="0"/>
              </a:rPr>
              <a:t>lorem ipsum dolor sit </a:t>
            </a:r>
            <a:r>
              <a:rPr lang="en-US" altLang="zh-CN" sz="1000" dirty="0" err="1">
                <a:solidFill>
                  <a:srgbClr val="444444"/>
                </a:solidFill>
                <a:latin typeface="Calibri Light" panose="020F0302020204030204" pitchFamily="34" charset="0"/>
                <a:cs typeface="Calibri Light" panose="020F0302020204030204" pitchFamily="34" charset="0"/>
              </a:rPr>
              <a:t>amet</a:t>
            </a:r>
            <a:r>
              <a:rPr lang="en-US" altLang="zh-CN" sz="1000" dirty="0">
                <a:solidFill>
                  <a:srgbClr val="444444"/>
                </a:solidFill>
                <a:latin typeface="Calibri Light" panose="020F0302020204030204" pitchFamily="34" charset="0"/>
                <a:cs typeface="Calibri Light" panose="020F0302020204030204" pitchFamily="34" charset="0"/>
              </a:rPr>
              <a:t>, please add your text here</a:t>
            </a:r>
            <a:endParaRPr lang="en-US" altLang="en-US" sz="1000" dirty="0">
              <a:solidFill>
                <a:srgbClr val="444444"/>
              </a:solidFill>
              <a:latin typeface="Calibri Light" panose="020F0302020204030204" pitchFamily="34" charset="0"/>
              <a:ea typeface="Lato regular" panose="020F0502020204030203" pitchFamily="34" charset="0"/>
              <a:cs typeface="Calibri Light" panose="020F0302020204030204" pitchFamily="34" charset="0"/>
            </a:endParaRPr>
          </a:p>
        </p:txBody>
      </p:sp>
      <p:sp>
        <p:nvSpPr>
          <p:cNvPr id="44" name="TextBox 7"/>
          <p:cNvSpPr txBox="1">
            <a:spLocks noChangeArrowheads="1"/>
          </p:cNvSpPr>
          <p:nvPr/>
        </p:nvSpPr>
        <p:spPr bwMode="auto">
          <a:xfrm flipH="1">
            <a:off x="5136518" y="3782424"/>
            <a:ext cx="2333931" cy="43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50000"/>
              </a:lnSpc>
              <a:defRPr/>
            </a:pPr>
            <a:r>
              <a:rPr lang="en-US" altLang="zh-CN" sz="1000" dirty="0">
                <a:solidFill>
                  <a:srgbClr val="444444"/>
                </a:solidFill>
                <a:latin typeface="Calibri Light" panose="020F0302020204030204" pitchFamily="34" charset="0"/>
                <a:cs typeface="Calibri Light" panose="020F0302020204030204" pitchFamily="34" charset="0"/>
              </a:rPr>
              <a:t>lorem ipsum dolor sit </a:t>
            </a:r>
            <a:r>
              <a:rPr lang="en-US" altLang="zh-CN" sz="1000" dirty="0" err="1">
                <a:solidFill>
                  <a:srgbClr val="444444"/>
                </a:solidFill>
                <a:latin typeface="Calibri Light" panose="020F0302020204030204" pitchFamily="34" charset="0"/>
                <a:cs typeface="Calibri Light" panose="020F0302020204030204" pitchFamily="34" charset="0"/>
              </a:rPr>
              <a:t>amet</a:t>
            </a:r>
            <a:r>
              <a:rPr lang="en-US" altLang="zh-CN" sz="1000" dirty="0">
                <a:solidFill>
                  <a:srgbClr val="444444"/>
                </a:solidFill>
                <a:latin typeface="Calibri Light" panose="020F0302020204030204" pitchFamily="34" charset="0"/>
                <a:cs typeface="Calibri Light" panose="020F0302020204030204" pitchFamily="34" charset="0"/>
              </a:rPr>
              <a:t>, please add your text here</a:t>
            </a:r>
            <a:endParaRPr lang="en-US" altLang="en-US" sz="1000" dirty="0">
              <a:solidFill>
                <a:srgbClr val="444444"/>
              </a:solidFill>
              <a:latin typeface="Calibri Light" panose="020F0302020204030204" pitchFamily="34" charset="0"/>
              <a:ea typeface="Lato regular" panose="020F0502020204030203" pitchFamily="34" charset="0"/>
              <a:cs typeface="Calibri Light" panose="020F0302020204030204" pitchFamily="34" charset="0"/>
            </a:endParaRPr>
          </a:p>
        </p:txBody>
      </p:sp>
      <p:sp>
        <p:nvSpPr>
          <p:cNvPr id="45" name="TextBox 7"/>
          <p:cNvSpPr txBox="1">
            <a:spLocks noChangeArrowheads="1"/>
          </p:cNvSpPr>
          <p:nvPr/>
        </p:nvSpPr>
        <p:spPr bwMode="auto">
          <a:xfrm flipH="1">
            <a:off x="5136518" y="4525030"/>
            <a:ext cx="2333931" cy="43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50000"/>
              </a:lnSpc>
              <a:defRPr/>
            </a:pPr>
            <a:r>
              <a:rPr lang="en-US" altLang="zh-CN" sz="1000" dirty="0">
                <a:solidFill>
                  <a:srgbClr val="444444"/>
                </a:solidFill>
                <a:latin typeface="Calibri Light" panose="020F0302020204030204" pitchFamily="34" charset="0"/>
                <a:cs typeface="Calibri Light" panose="020F0302020204030204" pitchFamily="34" charset="0"/>
              </a:rPr>
              <a:t>lorem ipsum dolor sit </a:t>
            </a:r>
            <a:r>
              <a:rPr lang="en-US" altLang="zh-CN" sz="1000" dirty="0" err="1">
                <a:solidFill>
                  <a:srgbClr val="444444"/>
                </a:solidFill>
                <a:latin typeface="Calibri Light" panose="020F0302020204030204" pitchFamily="34" charset="0"/>
                <a:cs typeface="Calibri Light" panose="020F0302020204030204" pitchFamily="34" charset="0"/>
              </a:rPr>
              <a:t>amet</a:t>
            </a:r>
            <a:r>
              <a:rPr lang="en-US" altLang="zh-CN" sz="1000" dirty="0">
                <a:solidFill>
                  <a:srgbClr val="444444"/>
                </a:solidFill>
                <a:latin typeface="Calibri Light" panose="020F0302020204030204" pitchFamily="34" charset="0"/>
                <a:cs typeface="Calibri Light" panose="020F0302020204030204" pitchFamily="34" charset="0"/>
              </a:rPr>
              <a:t>, please add your text here</a:t>
            </a:r>
            <a:endParaRPr lang="en-US" altLang="en-US" sz="1000" dirty="0">
              <a:solidFill>
                <a:srgbClr val="444444"/>
              </a:solidFill>
              <a:latin typeface="Calibri Light" panose="020F0302020204030204" pitchFamily="34" charset="0"/>
              <a:ea typeface="Lato regular" panose="020F0502020204030203" pitchFamily="34" charset="0"/>
              <a:cs typeface="Calibri Light" panose="020F0302020204030204" pitchFamily="34" charset="0"/>
            </a:endParaRPr>
          </a:p>
        </p:txBody>
      </p:sp>
      <p:sp>
        <p:nvSpPr>
          <p:cNvPr id="46" name="文本框 45"/>
          <p:cNvSpPr txBox="1"/>
          <p:nvPr/>
        </p:nvSpPr>
        <p:spPr>
          <a:xfrm>
            <a:off x="9350207" y="3612445"/>
            <a:ext cx="1154406" cy="523220"/>
          </a:xfrm>
          <a:prstGeom prst="rect">
            <a:avLst/>
          </a:prstGeom>
          <a:noFill/>
        </p:spPr>
        <p:txBody>
          <a:bodyPr wrap="square" rtlCol="0">
            <a:spAutoFit/>
          </a:bodyPr>
          <a:lstStyle/>
          <a:p>
            <a:pPr algn="dist"/>
            <a:r>
              <a:rPr lang="en-US" altLang="zh-CN" sz="1400" dirty="0">
                <a:solidFill>
                  <a:schemeClr val="bg1"/>
                </a:solidFill>
                <a:latin typeface="Calibri Light" panose="020F0302020204030204" pitchFamily="34" charset="0"/>
                <a:ea typeface="微软雅黑" panose="020B0503020204020204" charset="-122"/>
                <a:cs typeface="Calibri Light" panose="020F0302020204030204" pitchFamily="34" charset="0"/>
              </a:rPr>
              <a:t>Add your  </a:t>
            </a:r>
            <a:endParaRPr lang="en-US" altLang="zh-CN" sz="1400" dirty="0">
              <a:solidFill>
                <a:schemeClr val="bg1"/>
              </a:solidFill>
              <a:latin typeface="Calibri Light" panose="020F0302020204030204" pitchFamily="34" charset="0"/>
              <a:ea typeface="微软雅黑" panose="020B0503020204020204" charset="-122"/>
              <a:cs typeface="Calibri Light" panose="020F0302020204030204" pitchFamily="34" charset="0"/>
            </a:endParaRPr>
          </a:p>
          <a:p>
            <a:pPr algn="dist"/>
            <a:r>
              <a:rPr lang="en-US" altLang="zh-CN" sz="1400" dirty="0">
                <a:solidFill>
                  <a:schemeClr val="bg1"/>
                </a:solidFill>
                <a:latin typeface="Calibri Light" panose="020F0302020204030204" pitchFamily="34" charset="0"/>
                <a:ea typeface="微软雅黑" panose="020B0503020204020204" charset="-122"/>
                <a:cs typeface="Calibri Light" panose="020F0302020204030204" pitchFamily="34" charset="0"/>
              </a:rPr>
              <a:t>text here</a:t>
            </a:r>
            <a:endParaRPr lang="zh-CN" altLang="en-US" sz="1400" dirty="0">
              <a:solidFill>
                <a:schemeClr val="bg1"/>
              </a:solidFill>
              <a:latin typeface="Calibri Light" panose="020F0302020204030204" pitchFamily="34" charset="0"/>
              <a:ea typeface="微软雅黑" panose="020B0503020204020204" charset="-122"/>
              <a:cs typeface="Calibri Light" panose="020F03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30584" y="1978573"/>
            <a:ext cx="9226132" cy="3376273"/>
            <a:chOff x="1956422" y="1985440"/>
            <a:chExt cx="9226132" cy="3376273"/>
          </a:xfrm>
        </p:grpSpPr>
        <p:grpSp>
          <p:nvGrpSpPr>
            <p:cNvPr id="4" name="组合 3"/>
            <p:cNvGrpSpPr/>
            <p:nvPr/>
          </p:nvGrpSpPr>
          <p:grpSpPr>
            <a:xfrm>
              <a:off x="1956422" y="2971973"/>
              <a:ext cx="9226132" cy="2389740"/>
              <a:chOff x="709542" y="2851932"/>
              <a:chExt cx="9226132" cy="2389740"/>
            </a:xfrm>
          </p:grpSpPr>
          <p:sp>
            <p:nvSpPr>
              <p:cNvPr id="6" name="文本框 5"/>
              <p:cNvSpPr txBox="1"/>
              <p:nvPr/>
            </p:nvSpPr>
            <p:spPr>
              <a:xfrm>
                <a:off x="709542" y="2996312"/>
                <a:ext cx="9226132" cy="2245360"/>
              </a:xfrm>
              <a:prstGeom prst="rect">
                <a:avLst/>
              </a:prstGeom>
              <a:noFill/>
            </p:spPr>
            <p:txBody>
              <a:bodyPr wrap="square" rtlCol="0" anchor="ctr">
                <a:spAutoFit/>
              </a:bodyPr>
              <a:lstStyle/>
              <a:p>
                <a:pPr algn="just">
                  <a:lnSpc>
                    <a:spcPct val="200000"/>
                  </a:lnSpc>
                </a:pPr>
                <a:endParaRPr lang="en-US" altLang="zh-CN" sz="1400" dirty="0">
                  <a:latin typeface="思源黑体" panose="020B0400000000000000" pitchFamily="34" charset="-122"/>
                  <a:ea typeface="思源黑体" panose="020B0400000000000000" pitchFamily="34" charset="-122"/>
                  <a:sym typeface="+mn-ea"/>
                </a:endParaRPr>
              </a:p>
              <a:p>
                <a:pPr algn="just">
                  <a:lnSpc>
                    <a:spcPct val="200000"/>
                  </a:lnSpc>
                </a:pPr>
                <a:r>
                  <a:rPr lang="en-US" altLang="zh-CN" sz="1400" dirty="0">
                    <a:latin typeface="思源黑体" panose="020B0400000000000000" pitchFamily="34" charset="-122"/>
                    <a:ea typeface="思源黑体" panose="020B0400000000000000" pitchFamily="34" charset="-122"/>
                    <a:sym typeface="+mn-ea"/>
                  </a:rPr>
                  <a:t>Please enter your contents Please enter your contents Please enter your contents Please enter your contents Please enter your contents Please enter your contents Please enter Please enter your contents Please enter your contents Please enter your contents Please enter your contents Please enter your contents </a:t>
                </a:r>
                <a:endParaRPr lang="zh-CN" altLang="en-US" sz="1400" dirty="0">
                  <a:latin typeface="思源黑体" panose="020B0400000000000000" pitchFamily="34" charset="-122"/>
                  <a:ea typeface="思源黑体" panose="020B0400000000000000" pitchFamily="34" charset="-122"/>
                  <a:sym typeface="+mn-ea"/>
                </a:endParaRPr>
              </a:p>
            </p:txBody>
          </p:sp>
          <p:sp>
            <p:nvSpPr>
              <p:cNvPr id="7" name="文本框 6"/>
              <p:cNvSpPr txBox="1"/>
              <p:nvPr/>
            </p:nvSpPr>
            <p:spPr>
              <a:xfrm>
                <a:off x="709542" y="2851932"/>
                <a:ext cx="3225023" cy="645160"/>
              </a:xfrm>
              <a:prstGeom prst="rect">
                <a:avLst/>
              </a:prstGeom>
              <a:noFill/>
              <a:effectLst/>
            </p:spPr>
            <p:txBody>
              <a:bodyPr wrap="square" numCol="1" rtlCol="0">
                <a:spAutoFit/>
              </a:bodyPr>
              <a:lstStyle/>
              <a:p>
                <a:pPr algn="dist"/>
                <a:r>
                  <a:rPr lang="zh-CN" altLang="en-US" sz="3600" b="1" dirty="0">
                    <a:solidFill>
                      <a:schemeClr val="tx1">
                        <a:lumMod val="65000"/>
                        <a:lumOff val="35000"/>
                      </a:schemeClr>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3600" b="1" dirty="0">
                  <a:solidFill>
                    <a:schemeClr val="tx1">
                      <a:lumMod val="65000"/>
                      <a:lumOff val="35000"/>
                    </a:schemeClr>
                  </a:solidFill>
                  <a:latin typeface="思源黑体" panose="020B0400000000000000" pitchFamily="34" charset="-122"/>
                  <a:ea typeface="思源黑体" panose="020B0400000000000000" pitchFamily="34" charset="-122"/>
                  <a:cs typeface="字魂59号-创粗黑" panose="00000500000000000000" charset="-122"/>
                </a:endParaRPr>
              </a:p>
            </p:txBody>
          </p:sp>
        </p:grpSp>
        <p:sp>
          <p:nvSpPr>
            <p:cNvPr id="5" name="PA_库_矩形 4"/>
            <p:cNvSpPr/>
            <p:nvPr>
              <p:custDataLst>
                <p:tags r:id="rId1"/>
              </p:custDataLst>
            </p:nvPr>
          </p:nvSpPr>
          <p:spPr>
            <a:xfrm>
              <a:off x="1956422" y="1985440"/>
              <a:ext cx="4863478" cy="1106805"/>
            </a:xfrm>
            <a:prstGeom prst="rect">
              <a:avLst/>
            </a:prstGeom>
          </p:spPr>
          <p:txBody>
            <a:bodyPr wrap="square">
              <a:spAutoFit/>
            </a:bodyPr>
            <a:lstStyle/>
            <a:p>
              <a:pPr algn="dist"/>
              <a:r>
                <a:rPr lang="en-US" altLang="zh-CN" sz="6600" b="1" spc="300" dirty="0">
                  <a:solidFill>
                    <a:schemeClr val="tx1">
                      <a:lumMod val="65000"/>
                      <a:lumOff val="35000"/>
                    </a:schemeClr>
                  </a:solidFill>
                  <a:latin typeface="思源黑體 Bold" panose="020B0800000000000000" pitchFamily="34" charset="-128"/>
                  <a:ea typeface="思源黑體 Bold" panose="020B0800000000000000" pitchFamily="34" charset="-128"/>
                  <a:cs typeface="+mn-ea"/>
                </a:rPr>
                <a:t>PART </a:t>
              </a:r>
              <a:r>
                <a:rPr lang="en-US" altLang="zh-CN" sz="6600" b="1" spc="300" dirty="0">
                  <a:solidFill>
                    <a:schemeClr val="tx1">
                      <a:lumMod val="65000"/>
                      <a:lumOff val="35000"/>
                    </a:schemeClr>
                  </a:solidFill>
                  <a:latin typeface="思源黑體 Bold" panose="020B0800000000000000" pitchFamily="34" charset="-128"/>
                  <a:ea typeface="思源黑體 Bold" panose="020B0800000000000000" pitchFamily="34" charset="-128"/>
                  <a:cs typeface="+mn-ea"/>
                  <a:sym typeface="+mn-ea"/>
                </a:rPr>
                <a:t>TWO</a:t>
              </a:r>
              <a:endParaRPr lang="en-US" altLang="zh-CN" sz="6600" b="1" spc="300" dirty="0">
                <a:solidFill>
                  <a:schemeClr val="tx1">
                    <a:lumMod val="65000"/>
                    <a:lumOff val="35000"/>
                  </a:schemeClr>
                </a:solidFill>
                <a:latin typeface="思源黑體 Bold" panose="020B0800000000000000" pitchFamily="34" charset="-128"/>
                <a:ea typeface="思源黑體 Bold" panose="020B0800000000000000" pitchFamily="34" charset="-128"/>
                <a:cs typeface="+mn-ea"/>
                <a:sym typeface="+mn-ea"/>
              </a:endParaRPr>
            </a:p>
          </p:txBody>
        </p:sp>
      </p:grpSp>
      <p:grpSp>
        <p:nvGrpSpPr>
          <p:cNvPr id="12" name="组合 11"/>
          <p:cNvGrpSpPr/>
          <p:nvPr/>
        </p:nvGrpSpPr>
        <p:grpSpPr>
          <a:xfrm>
            <a:off x="1" y="-2"/>
            <a:ext cx="12191999" cy="6858004"/>
            <a:chOff x="1" y="-2"/>
            <a:chExt cx="12191999" cy="6858004"/>
          </a:xfrm>
        </p:grpSpPr>
        <p:sp>
          <p:nvSpPr>
            <p:cNvPr id="10" name="稻壳儿春秋广告/盗版必究        原创来源：http://chn.docer.com/works?userid=199329941#!/work_time"/>
            <p:cNvSpPr/>
            <p:nvPr/>
          </p:nvSpPr>
          <p:spPr>
            <a:xfrm rot="16200000" flipH="1">
              <a:off x="10394024" y="5060027"/>
              <a:ext cx="1707501" cy="1888450"/>
            </a:xfrm>
            <a:custGeom>
              <a:avLst/>
              <a:gdLst>
                <a:gd name="connsiteX0" fmla="*/ 1396829 w 2469270"/>
                <a:gd name="connsiteY0" fmla="*/ 1038 h 1004360"/>
                <a:gd name="connsiteX1" fmla="*/ 2469270 w 2469270"/>
                <a:gd name="connsiteY1" fmla="*/ 162486 h 1004360"/>
                <a:gd name="connsiteX2" fmla="*/ 2469270 w 2469270"/>
                <a:gd name="connsiteY2" fmla="*/ 1004360 h 1004360"/>
                <a:gd name="connsiteX3" fmla="*/ 65 w 2469270"/>
                <a:gd name="connsiteY3" fmla="*/ 1004360 h 1004360"/>
                <a:gd name="connsiteX4" fmla="*/ 636526 w 2469270"/>
                <a:gd name="connsiteY4" fmla="*/ 81988 h 1004360"/>
                <a:gd name="connsiteX5" fmla="*/ 1396829 w 2469270"/>
                <a:gd name="connsiteY5" fmla="*/ 1038 h 100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9270" h="1004360">
                  <a:moveTo>
                    <a:pt x="1396829" y="1038"/>
                  </a:moveTo>
                  <a:cubicBezTo>
                    <a:pt x="1817657" y="11290"/>
                    <a:pt x="2213103" y="95404"/>
                    <a:pt x="2469270" y="162486"/>
                  </a:cubicBezTo>
                  <a:cubicBezTo>
                    <a:pt x="2469270" y="1004360"/>
                    <a:pt x="2469270" y="1004360"/>
                    <a:pt x="2469270" y="1004360"/>
                  </a:cubicBezTo>
                  <a:lnTo>
                    <a:pt x="65" y="1004360"/>
                  </a:lnTo>
                  <a:cubicBezTo>
                    <a:pt x="65" y="1004360"/>
                    <a:pt x="-19929" y="256400"/>
                    <a:pt x="636526" y="81988"/>
                  </a:cubicBezTo>
                  <a:cubicBezTo>
                    <a:pt x="882697" y="15326"/>
                    <a:pt x="1144332" y="-5113"/>
                    <a:pt x="1396829" y="1038"/>
                  </a:cubicBezTo>
                  <a:close/>
                </a:path>
              </a:pathLst>
            </a:custGeom>
            <a:solidFill>
              <a:srgbClr val="64B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稻壳儿春秋广告/盗版必究        原创来源：http://chn.docer.com/works?userid=199329941#!/work_time"/>
            <p:cNvSpPr/>
            <p:nvPr/>
          </p:nvSpPr>
          <p:spPr bwMode="auto">
            <a:xfrm flipV="1">
              <a:off x="1" y="-2"/>
              <a:ext cx="2220686" cy="1815535"/>
            </a:xfrm>
            <a:custGeom>
              <a:avLst/>
              <a:gdLst>
                <a:gd name="T0" fmla="*/ 0 w 830"/>
                <a:gd name="T1" fmla="*/ 0 h 678"/>
                <a:gd name="T2" fmla="*/ 349 w 830"/>
                <a:gd name="T3" fmla="*/ 164 h 678"/>
                <a:gd name="T4" fmla="*/ 641 w 830"/>
                <a:gd name="T5" fmla="*/ 678 h 678"/>
                <a:gd name="T6" fmla="*/ 0 w 830"/>
                <a:gd name="T7" fmla="*/ 678 h 678"/>
                <a:gd name="T8" fmla="*/ 0 w 830"/>
                <a:gd name="T9" fmla="*/ 0 h 678"/>
              </a:gdLst>
              <a:ahLst/>
              <a:cxnLst>
                <a:cxn ang="0">
                  <a:pos x="T0" y="T1"/>
                </a:cxn>
                <a:cxn ang="0">
                  <a:pos x="T2" y="T3"/>
                </a:cxn>
                <a:cxn ang="0">
                  <a:pos x="T4" y="T5"/>
                </a:cxn>
                <a:cxn ang="0">
                  <a:pos x="T6" y="T7"/>
                </a:cxn>
                <a:cxn ang="0">
                  <a:pos x="T8" y="T9"/>
                </a:cxn>
              </a:cxnLst>
              <a:rect l="0" t="0" r="r" b="b"/>
              <a:pathLst>
                <a:path w="830" h="678">
                  <a:moveTo>
                    <a:pt x="0" y="0"/>
                  </a:moveTo>
                  <a:cubicBezTo>
                    <a:pt x="0" y="0"/>
                    <a:pt x="83" y="194"/>
                    <a:pt x="349" y="164"/>
                  </a:cubicBezTo>
                  <a:cubicBezTo>
                    <a:pt x="655" y="129"/>
                    <a:pt x="830" y="379"/>
                    <a:pt x="641" y="678"/>
                  </a:cubicBezTo>
                  <a:cubicBezTo>
                    <a:pt x="0" y="678"/>
                    <a:pt x="0" y="678"/>
                    <a:pt x="0" y="678"/>
                  </a:cubicBezTo>
                  <a:lnTo>
                    <a:pt x="0" y="0"/>
                  </a:lnTo>
                  <a:close/>
                </a:path>
              </a:pathLst>
            </a:custGeom>
            <a:solidFill>
              <a:srgbClr val="068D9D"/>
            </a:solidFill>
            <a:ln>
              <a:noFill/>
            </a:ln>
          </p:spPr>
          <p:txBody>
            <a:bodyPr vert="horz" wrap="square" lIns="91440" tIns="45720" rIns="91440" bIns="45720" numCol="1" anchor="t" anchorCtr="0" compatLnSpc="1"/>
            <a:p>
              <a:endParaRPr lang="zh-CN" altLang="en-U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6412544" y="1741162"/>
            <a:ext cx="5034430" cy="892937"/>
          </a:xfrm>
          <a:prstGeom prst="rect">
            <a:avLst/>
          </a:prstGeom>
          <a:noFill/>
        </p:spPr>
        <p:txBody>
          <a:bodyPr wrap="square" rtlCol="0" anchor="ctr">
            <a:spAutoFit/>
          </a:bodyPr>
          <a:lstStyle/>
          <a:p>
            <a:pPr algn="just">
              <a:lnSpc>
                <a:spcPct val="200000"/>
              </a:lnSpc>
            </a:pPr>
            <a:r>
              <a:rPr lang="en-US" altLang="zh-CN" sz="1400" b="1" dirty="0">
                <a:latin typeface="思源黑体 Light" panose="020B0300000000000000" pitchFamily="34" charset="-122"/>
                <a:ea typeface="思源黑体 Light" panose="020B0300000000000000" pitchFamily="34" charset="-122"/>
                <a:sym typeface="+mn-ea"/>
              </a:rPr>
              <a:t>Please enter your contents Please enter your contents Please enter your contents</a:t>
            </a:r>
            <a:endParaRPr lang="zh-CN" altLang="en-US" sz="1400" b="1" dirty="0">
              <a:latin typeface="思源黑体 Light" panose="020B0300000000000000" pitchFamily="34" charset="-122"/>
              <a:ea typeface="思源黑体 Light" panose="020B0300000000000000" pitchFamily="34" charset="-122"/>
              <a:sym typeface="+mn-ea"/>
            </a:endParaRPr>
          </a:p>
        </p:txBody>
      </p:sp>
      <p:grpSp>
        <p:nvGrpSpPr>
          <p:cNvPr id="8" name="组合 7"/>
          <p:cNvGrpSpPr/>
          <p:nvPr/>
        </p:nvGrpSpPr>
        <p:grpSpPr>
          <a:xfrm>
            <a:off x="6412544" y="2914650"/>
            <a:ext cx="5169856" cy="3244172"/>
            <a:chOff x="6412544" y="2914650"/>
            <a:chExt cx="5169856" cy="3244172"/>
          </a:xfrm>
        </p:grpSpPr>
        <p:sp>
          <p:nvSpPr>
            <p:cNvPr id="9" name="矩形: 圆角 8"/>
            <p:cNvSpPr/>
            <p:nvPr/>
          </p:nvSpPr>
          <p:spPr>
            <a:xfrm>
              <a:off x="6610350" y="2914650"/>
              <a:ext cx="1847850" cy="419100"/>
            </a:xfrm>
            <a:prstGeom prst="roundRect">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en-US" altLang="zh-CN" dirty="0">
                  <a:latin typeface="思源黑體 Bold" panose="020B0800000000000000" pitchFamily="34" charset="-128"/>
                  <a:ea typeface="思源黑體 Bold" panose="020B0800000000000000" pitchFamily="34" charset="-128"/>
                </a:rPr>
                <a:t>TITLE IS HERE</a:t>
              </a:r>
              <a:endParaRPr lang="zh-CN" altLang="en-US" dirty="0">
                <a:latin typeface="思源黑體 Bold" panose="020B0800000000000000" pitchFamily="34" charset="-128"/>
                <a:ea typeface="思源黑體 Bold" panose="020B0800000000000000" pitchFamily="34" charset="-128"/>
              </a:endParaRPr>
            </a:p>
          </p:txBody>
        </p:sp>
        <p:sp>
          <p:nvSpPr>
            <p:cNvPr id="10" name="矩形 9"/>
            <p:cNvSpPr/>
            <p:nvPr/>
          </p:nvSpPr>
          <p:spPr>
            <a:xfrm>
              <a:off x="6412544" y="3429000"/>
              <a:ext cx="5169856" cy="1022011"/>
            </a:xfrm>
            <a:prstGeom prst="rect">
              <a:avLst/>
            </a:prstGeom>
          </p:spPr>
          <p:txBody>
            <a:bodyPr wrap="square" numCol="1">
              <a:spAutoFit/>
            </a:bodyPr>
            <a:lstStyle/>
            <a:p>
              <a:pPr algn="just">
                <a:lnSpc>
                  <a:spcPct val="150000"/>
                </a:lnSpc>
              </a:pPr>
              <a:r>
                <a:rPr lang="en-US" altLang="zh-CN" sz="1400" dirty="0">
                  <a:latin typeface="思源黑体 Regular" panose="020B0500000000000000" pitchFamily="34" charset="-122"/>
                  <a:ea typeface="思源黑体 Regular" panose="020B0500000000000000" pitchFamily="34" charset="-122"/>
                  <a:sym typeface="+mn-ea"/>
                </a:rPr>
                <a:t>Please enter your contents Please enter your contents Please enter your contents Please enter your contents Please enter your contents</a:t>
              </a:r>
              <a:endParaRPr lang="en-US" altLang="zh-CN" sz="1400" dirty="0">
                <a:latin typeface="思源黑体" panose="020B0400000000000000" pitchFamily="34" charset="-122"/>
                <a:ea typeface="思源黑体" panose="020B0400000000000000" pitchFamily="34" charset="-122"/>
                <a:cs typeface="字魂59号-创粗黑" panose="00000500000000000000" charset="-122"/>
              </a:endParaRPr>
            </a:p>
          </p:txBody>
        </p:sp>
        <p:sp>
          <p:nvSpPr>
            <p:cNvPr id="11" name="矩形: 圆角 10"/>
            <p:cNvSpPr/>
            <p:nvPr/>
          </p:nvSpPr>
          <p:spPr>
            <a:xfrm>
              <a:off x="6610350" y="4622461"/>
              <a:ext cx="1847850" cy="419100"/>
            </a:xfrm>
            <a:prstGeom prst="roundRect">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en-US" altLang="zh-CN" dirty="0">
                  <a:latin typeface="思源黑體 Bold" panose="020B0800000000000000" pitchFamily="34" charset="-128"/>
                  <a:ea typeface="思源黑體 Bold" panose="020B0800000000000000" pitchFamily="34" charset="-128"/>
                </a:rPr>
                <a:t>TITLE IS HERE</a:t>
              </a:r>
              <a:endParaRPr lang="zh-CN" altLang="en-US" dirty="0">
                <a:latin typeface="思源黑體 Bold" panose="020B0800000000000000" pitchFamily="34" charset="-128"/>
                <a:ea typeface="思源黑體 Bold" panose="020B0800000000000000" pitchFamily="34" charset="-128"/>
              </a:endParaRPr>
            </a:p>
          </p:txBody>
        </p:sp>
        <p:sp>
          <p:nvSpPr>
            <p:cNvPr id="12" name="矩形 11"/>
            <p:cNvSpPr/>
            <p:nvPr/>
          </p:nvSpPr>
          <p:spPr>
            <a:xfrm>
              <a:off x="6412544" y="5136811"/>
              <a:ext cx="5169856" cy="1022011"/>
            </a:xfrm>
            <a:prstGeom prst="rect">
              <a:avLst/>
            </a:prstGeom>
          </p:spPr>
          <p:txBody>
            <a:bodyPr wrap="square" numCol="1">
              <a:spAutoFit/>
            </a:bodyPr>
            <a:lstStyle/>
            <a:p>
              <a:pPr algn="just">
                <a:lnSpc>
                  <a:spcPct val="150000"/>
                </a:lnSpc>
              </a:pPr>
              <a:r>
                <a:rPr lang="en-US" altLang="zh-CN" sz="1400" dirty="0">
                  <a:latin typeface="思源黑体 Regular" panose="020B0500000000000000" pitchFamily="34" charset="-122"/>
                  <a:ea typeface="思源黑体 Regular" panose="020B0500000000000000" pitchFamily="34" charset="-122"/>
                  <a:sym typeface="+mn-ea"/>
                </a:rPr>
                <a:t>Please enter your contents Please enter your contents Please enter your contents Please enter your contents Please enter your contents</a:t>
              </a:r>
              <a:endParaRPr lang="en-US" altLang="zh-CN" sz="1400" dirty="0">
                <a:latin typeface="思源黑体" panose="020B0400000000000000" pitchFamily="34" charset="-122"/>
                <a:ea typeface="思源黑体" panose="020B0400000000000000" pitchFamily="34" charset="-122"/>
                <a:cs typeface="字魂59号-创粗黑" panose="00000500000000000000" charset="-122"/>
              </a:endParaRPr>
            </a:p>
          </p:txBody>
        </p:sp>
      </p:grpSp>
      <p:pic>
        <p:nvPicPr>
          <p:cNvPr id="18" name="图片 17" descr="E:\工作\素材\213.png213"/>
          <p:cNvPicPr>
            <a:picLocks noChangeAspect="1"/>
          </p:cNvPicPr>
          <p:nvPr/>
        </p:nvPicPr>
        <p:blipFill>
          <a:blip r:embed="rId1"/>
          <a:srcRect/>
          <a:stretch>
            <a:fillRect/>
          </a:stretch>
        </p:blipFill>
        <p:spPr>
          <a:xfrm>
            <a:off x="933020" y="2324078"/>
            <a:ext cx="5034430" cy="3358515"/>
          </a:xfrm>
          <a:prstGeom prst="rect">
            <a:avLst/>
          </a:prstGeom>
        </p:spPr>
      </p:pic>
      <p:grpSp>
        <p:nvGrpSpPr>
          <p:cNvPr id="2" name="组合 1"/>
          <p:cNvGrpSpPr/>
          <p:nvPr/>
        </p:nvGrpSpPr>
        <p:grpSpPr>
          <a:xfrm>
            <a:off x="200025" y="183515"/>
            <a:ext cx="4277995" cy="830283"/>
            <a:chOff x="369984" y="145915"/>
            <a:chExt cx="4964016" cy="1063557"/>
          </a:xfrm>
        </p:grpSpPr>
        <p:sp>
          <p:nvSpPr>
            <p:cNvPr id="3" name="菱形 2"/>
            <p:cNvSpPr/>
            <p:nvPr/>
          </p:nvSpPr>
          <p:spPr>
            <a:xfrm>
              <a:off x="369984" y="183360"/>
              <a:ext cx="895350" cy="895350"/>
            </a:xfrm>
            <a:prstGeom prst="diamond">
              <a:avLst/>
            </a:prstGeom>
            <a:noFill/>
            <a:ln>
              <a:solidFill>
                <a:srgbClr val="5CD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schemeClr val="bg1"/>
                </a:solidFill>
                <a:latin typeface="思源黑体 Light" panose="020B0300000000000000" pitchFamily="34" charset="-122"/>
                <a:ea typeface="思源黑体 Light" panose="020B0300000000000000" pitchFamily="34" charset="-122"/>
              </a:endParaRPr>
            </a:p>
          </p:txBody>
        </p:sp>
        <p:sp>
          <p:nvSpPr>
            <p:cNvPr id="4" name="菱形 3"/>
            <p:cNvSpPr/>
            <p:nvPr/>
          </p:nvSpPr>
          <p:spPr>
            <a:xfrm>
              <a:off x="577119" y="203065"/>
              <a:ext cx="895350" cy="895350"/>
            </a:xfrm>
            <a:prstGeom prst="diamond">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dirty="0">
                  <a:solidFill>
                    <a:schemeClr val="bg1"/>
                  </a:solidFill>
                  <a:latin typeface="思源黑体 Light" panose="020B0300000000000000" pitchFamily="34" charset="-122"/>
                  <a:ea typeface="思源黑体 Light" panose="020B0300000000000000" pitchFamily="34" charset="-122"/>
                </a:rPr>
                <a:t>02</a:t>
              </a:r>
              <a:endParaRPr lang="en-US" altLang="zh-CN" sz="1400" dirty="0">
                <a:solidFill>
                  <a:schemeClr val="bg1"/>
                </a:solidFill>
                <a:latin typeface="思源黑体 Light" panose="020B0300000000000000" pitchFamily="34" charset="-122"/>
                <a:ea typeface="思源黑体 Light" panose="020B0300000000000000" pitchFamily="34" charset="-122"/>
              </a:endParaRPr>
            </a:p>
          </p:txBody>
        </p:sp>
        <p:sp>
          <p:nvSpPr>
            <p:cNvPr id="5" name="文本框 4"/>
            <p:cNvSpPr txBox="1"/>
            <p:nvPr/>
          </p:nvSpPr>
          <p:spPr>
            <a:xfrm>
              <a:off x="1845786" y="145915"/>
              <a:ext cx="3259613" cy="668621"/>
            </a:xfrm>
            <a:prstGeom prst="rect">
              <a:avLst/>
            </a:prstGeom>
            <a:noFill/>
            <a:effectLst/>
          </p:spPr>
          <p:txBody>
            <a:bodyPr wrap="square" numCol="1" rtlCol="0">
              <a:spAutoFit/>
            </a:bodyPr>
            <a:p>
              <a:pPr algn="dist"/>
              <a:r>
                <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6" name="矩形 5"/>
            <p:cNvSpPr/>
            <p:nvPr/>
          </p:nvSpPr>
          <p:spPr>
            <a:xfrm>
              <a:off x="1845787" y="679130"/>
              <a:ext cx="3488213" cy="530342"/>
            </a:xfrm>
            <a:prstGeom prst="rect">
              <a:avLst/>
            </a:prstGeom>
          </p:spPr>
          <p:txBody>
            <a:bodyPr wrap="square" numCol="1">
              <a:spAutoFit/>
            </a:bodyPr>
            <a:p>
              <a:pPr algn="just">
                <a:lnSpc>
                  <a:spcPct val="150000"/>
                </a:lnSpc>
              </a:pPr>
              <a:r>
                <a:rPr lang="en-US" altLang="zh-CN" sz="1400" dirty="0">
                  <a:solidFill>
                    <a:srgbClr val="058DA0"/>
                  </a:solidFill>
                  <a:latin typeface="思源黑体 Regular" panose="020B0500000000000000" pitchFamily="34" charset="-122"/>
                  <a:ea typeface="思源黑体 Regular" panose="020B0500000000000000" pitchFamily="34" charset="-122"/>
                  <a:sym typeface="+mn-ea"/>
                </a:rPr>
                <a:t>An Overview Of The Annual Work </a:t>
              </a:r>
              <a:endParaRPr lang="en-US" altLang="zh-CN" sz="1400" dirty="0">
                <a:solidFill>
                  <a:srgbClr val="058DA0"/>
                </a:solidFill>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47793" y="1925079"/>
            <a:ext cx="11374494" cy="3872618"/>
            <a:chOff x="184826" y="1756295"/>
            <a:chExt cx="11814288" cy="4022352"/>
          </a:xfrm>
        </p:grpSpPr>
        <p:grpSp>
          <p:nvGrpSpPr>
            <p:cNvPr id="19" name="组合 18"/>
            <p:cNvGrpSpPr/>
            <p:nvPr/>
          </p:nvGrpSpPr>
          <p:grpSpPr>
            <a:xfrm>
              <a:off x="4141531" y="1756295"/>
              <a:ext cx="4027169" cy="4022352"/>
              <a:chOff x="4297682" y="2065599"/>
              <a:chExt cx="3282586" cy="3278659"/>
            </a:xfrm>
          </p:grpSpPr>
          <p:grpSp>
            <p:nvGrpSpPr>
              <p:cNvPr id="29" name="组合 28"/>
              <p:cNvGrpSpPr/>
              <p:nvPr/>
            </p:nvGrpSpPr>
            <p:grpSpPr>
              <a:xfrm>
                <a:off x="4297682" y="2065599"/>
                <a:ext cx="3282586" cy="3278659"/>
                <a:chOff x="4141790" y="2171698"/>
                <a:chExt cx="3282586" cy="3278659"/>
              </a:xfrm>
            </p:grpSpPr>
            <p:sp>
              <p:nvSpPr>
                <p:cNvPr id="31" name="任意多边形: 形状 30"/>
                <p:cNvSpPr/>
                <p:nvPr/>
              </p:nvSpPr>
              <p:spPr>
                <a:xfrm rot="5400000">
                  <a:off x="4160732" y="2154543"/>
                  <a:ext cx="1508409" cy="1542720"/>
                </a:xfrm>
                <a:custGeom>
                  <a:avLst/>
                  <a:gdLst>
                    <a:gd name="connsiteX0" fmla="*/ 0 w 1692992"/>
                    <a:gd name="connsiteY0" fmla="*/ 0 h 1731502"/>
                    <a:gd name="connsiteX1" fmla="*/ 278355 w 1692992"/>
                    <a:gd name="connsiteY1" fmla="*/ 0 h 1731502"/>
                    <a:gd name="connsiteX2" fmla="*/ 285612 w 1692992"/>
                    <a:gd name="connsiteY2" fmla="*/ 143712 h 1731502"/>
                    <a:gd name="connsiteX3" fmla="*/ 1589838 w 1692992"/>
                    <a:gd name="connsiteY3" fmla="*/ 1447938 h 1731502"/>
                    <a:gd name="connsiteX4" fmla="*/ 1692992 w 1692992"/>
                    <a:gd name="connsiteY4" fmla="*/ 1453147 h 1731502"/>
                    <a:gd name="connsiteX5" fmla="*/ 1692992 w 1692992"/>
                    <a:gd name="connsiteY5" fmla="*/ 1731502 h 1731502"/>
                    <a:gd name="connsiteX6" fmla="*/ 1556305 w 1692992"/>
                    <a:gd name="connsiteY6" fmla="*/ 1724600 h 1731502"/>
                    <a:gd name="connsiteX7" fmla="*/ 0 w 1692992"/>
                    <a:gd name="connsiteY7" fmla="*/ 0 h 173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2992" h="1731502">
                      <a:moveTo>
                        <a:pt x="0" y="0"/>
                      </a:moveTo>
                      <a:lnTo>
                        <a:pt x="278355" y="0"/>
                      </a:lnTo>
                      <a:lnTo>
                        <a:pt x="285612" y="143712"/>
                      </a:lnTo>
                      <a:cubicBezTo>
                        <a:pt x="355450" y="831393"/>
                        <a:pt x="902157" y="1378100"/>
                        <a:pt x="1589838" y="1447938"/>
                      </a:cubicBezTo>
                      <a:lnTo>
                        <a:pt x="1692992" y="1453147"/>
                      </a:lnTo>
                      <a:lnTo>
                        <a:pt x="1692992" y="1731502"/>
                      </a:lnTo>
                      <a:lnTo>
                        <a:pt x="1556305" y="1724600"/>
                      </a:lnTo>
                      <a:cubicBezTo>
                        <a:pt x="682152" y="1635825"/>
                        <a:pt x="0" y="897574"/>
                        <a:pt x="0" y="0"/>
                      </a:cubicBezTo>
                      <a:close/>
                    </a:path>
                  </a:pathLst>
                </a:cu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2" name="任意多边形: 形状 31"/>
                <p:cNvSpPr/>
                <p:nvPr/>
              </p:nvSpPr>
              <p:spPr>
                <a:xfrm rot="5400000">
                  <a:off x="5918614" y="2176191"/>
                  <a:ext cx="1506351" cy="1501985"/>
                </a:xfrm>
                <a:custGeom>
                  <a:avLst/>
                  <a:gdLst>
                    <a:gd name="connsiteX0" fmla="*/ 0 w 1690683"/>
                    <a:gd name="connsiteY0" fmla="*/ 1685783 h 1685783"/>
                    <a:gd name="connsiteX1" fmla="*/ 6641 w 1690683"/>
                    <a:gd name="connsiteY1" fmla="*/ 1554257 h 1685783"/>
                    <a:gd name="connsiteX2" fmla="*/ 1553996 w 1690683"/>
                    <a:gd name="connsiteY2" fmla="*/ 6902 h 1685783"/>
                    <a:gd name="connsiteX3" fmla="*/ 1690683 w 1690683"/>
                    <a:gd name="connsiteY3" fmla="*/ 0 h 1685783"/>
                    <a:gd name="connsiteX4" fmla="*/ 1690683 w 1690683"/>
                    <a:gd name="connsiteY4" fmla="*/ 266987 h 1685783"/>
                    <a:gd name="connsiteX5" fmla="*/ 1587529 w 1690683"/>
                    <a:gd name="connsiteY5" fmla="*/ 272196 h 1685783"/>
                    <a:gd name="connsiteX6" fmla="*/ 283303 w 1690683"/>
                    <a:gd name="connsiteY6" fmla="*/ 1576422 h 1685783"/>
                    <a:gd name="connsiteX7" fmla="*/ 277781 w 1690683"/>
                    <a:gd name="connsiteY7" fmla="*/ 1685783 h 1685783"/>
                    <a:gd name="connsiteX8" fmla="*/ 0 w 1690683"/>
                    <a:gd name="connsiteY8" fmla="*/ 1685783 h 1685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683" h="1685783">
                      <a:moveTo>
                        <a:pt x="0" y="1685783"/>
                      </a:moveTo>
                      <a:lnTo>
                        <a:pt x="6641" y="1554257"/>
                      </a:lnTo>
                      <a:cubicBezTo>
                        <a:pt x="89498" y="738380"/>
                        <a:pt x="738120" y="89759"/>
                        <a:pt x="1553996" y="6902"/>
                      </a:cubicBezTo>
                      <a:lnTo>
                        <a:pt x="1690683" y="0"/>
                      </a:lnTo>
                      <a:lnTo>
                        <a:pt x="1690683" y="266987"/>
                      </a:lnTo>
                      <a:lnTo>
                        <a:pt x="1587529" y="272196"/>
                      </a:lnTo>
                      <a:cubicBezTo>
                        <a:pt x="899848" y="342033"/>
                        <a:pt x="353141" y="888740"/>
                        <a:pt x="283303" y="1576422"/>
                      </a:cubicBezTo>
                      <a:lnTo>
                        <a:pt x="277781" y="1685783"/>
                      </a:lnTo>
                      <a:lnTo>
                        <a:pt x="0" y="1685783"/>
                      </a:lnTo>
                      <a:close/>
                    </a:path>
                  </a:pathLst>
                </a:cu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3" name="任意多边形: 形状 32"/>
                <p:cNvSpPr/>
                <p:nvPr/>
              </p:nvSpPr>
              <p:spPr>
                <a:xfrm rot="5400000">
                  <a:off x="4143973" y="3908228"/>
                  <a:ext cx="1539946" cy="1544312"/>
                </a:xfrm>
                <a:custGeom>
                  <a:avLst/>
                  <a:gdLst>
                    <a:gd name="connsiteX0" fmla="*/ 0 w 1728389"/>
                    <a:gd name="connsiteY0" fmla="*/ 1733289 h 1733289"/>
                    <a:gd name="connsiteX1" fmla="*/ 0 w 1728389"/>
                    <a:gd name="connsiteY1" fmla="*/ 1455455 h 1733289"/>
                    <a:gd name="connsiteX2" fmla="*/ 524 w 1728389"/>
                    <a:gd name="connsiteY2" fmla="*/ 1455482 h 1733289"/>
                    <a:gd name="connsiteX3" fmla="*/ 1454145 w 1728389"/>
                    <a:gd name="connsiteY3" fmla="*/ 143712 h 1733289"/>
                    <a:gd name="connsiteX4" fmla="*/ 1461402 w 1728389"/>
                    <a:gd name="connsiteY4" fmla="*/ 0 h 1733289"/>
                    <a:gd name="connsiteX5" fmla="*/ 1728389 w 1728389"/>
                    <a:gd name="connsiteY5" fmla="*/ 0 h 1733289"/>
                    <a:gd name="connsiteX6" fmla="*/ 172085 w 1728389"/>
                    <a:gd name="connsiteY6" fmla="*/ 1724600 h 1733289"/>
                    <a:gd name="connsiteX7" fmla="*/ 0 w 1728389"/>
                    <a:gd name="connsiteY7" fmla="*/ 1733289 h 173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8389" h="1733289">
                      <a:moveTo>
                        <a:pt x="0" y="1733289"/>
                      </a:moveTo>
                      <a:lnTo>
                        <a:pt x="0" y="1455455"/>
                      </a:lnTo>
                      <a:lnTo>
                        <a:pt x="524" y="1455482"/>
                      </a:lnTo>
                      <a:cubicBezTo>
                        <a:pt x="757067" y="1455482"/>
                        <a:pt x="1379319" y="880514"/>
                        <a:pt x="1454145" y="143712"/>
                      </a:cubicBezTo>
                      <a:lnTo>
                        <a:pt x="1461402" y="0"/>
                      </a:lnTo>
                      <a:lnTo>
                        <a:pt x="1728389" y="0"/>
                      </a:lnTo>
                      <a:cubicBezTo>
                        <a:pt x="1728389" y="897574"/>
                        <a:pt x="1046238" y="1635825"/>
                        <a:pt x="172085" y="1724600"/>
                      </a:cubicBezTo>
                      <a:lnTo>
                        <a:pt x="0" y="1733289"/>
                      </a:lnTo>
                      <a:close/>
                    </a:path>
                  </a:pathLst>
                </a:cu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4" name="任意多边形: 形状 33"/>
                <p:cNvSpPr/>
                <p:nvPr/>
              </p:nvSpPr>
              <p:spPr>
                <a:xfrm rot="5400000">
                  <a:off x="5903642" y="3927566"/>
                  <a:ext cx="1537890" cy="1503579"/>
                </a:xfrm>
                <a:custGeom>
                  <a:avLst/>
                  <a:gdLst>
                    <a:gd name="connsiteX0" fmla="*/ 0 w 1726081"/>
                    <a:gd name="connsiteY0" fmla="*/ 266466 h 1687571"/>
                    <a:gd name="connsiteX1" fmla="*/ 0 w 1726081"/>
                    <a:gd name="connsiteY1" fmla="*/ 0 h 1687571"/>
                    <a:gd name="connsiteX2" fmla="*/ 172085 w 1726081"/>
                    <a:gd name="connsiteY2" fmla="*/ 8690 h 1687571"/>
                    <a:gd name="connsiteX3" fmla="*/ 1719439 w 1726081"/>
                    <a:gd name="connsiteY3" fmla="*/ 1556045 h 1687571"/>
                    <a:gd name="connsiteX4" fmla="*/ 1726081 w 1726081"/>
                    <a:gd name="connsiteY4" fmla="*/ 1687571 h 1687571"/>
                    <a:gd name="connsiteX5" fmla="*/ 1459668 w 1726081"/>
                    <a:gd name="connsiteY5" fmla="*/ 1687571 h 1687571"/>
                    <a:gd name="connsiteX6" fmla="*/ 1454145 w 1726081"/>
                    <a:gd name="connsiteY6" fmla="*/ 1578210 h 1687571"/>
                    <a:gd name="connsiteX7" fmla="*/ 524 w 1726081"/>
                    <a:gd name="connsiteY7" fmla="*/ 266440 h 1687571"/>
                    <a:gd name="connsiteX8" fmla="*/ 0 w 1726081"/>
                    <a:gd name="connsiteY8" fmla="*/ 266466 h 1687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6081" h="1687571">
                      <a:moveTo>
                        <a:pt x="0" y="266466"/>
                      </a:moveTo>
                      <a:lnTo>
                        <a:pt x="0" y="0"/>
                      </a:lnTo>
                      <a:lnTo>
                        <a:pt x="172085" y="8690"/>
                      </a:lnTo>
                      <a:cubicBezTo>
                        <a:pt x="987961" y="91547"/>
                        <a:pt x="1636582" y="740168"/>
                        <a:pt x="1719439" y="1556045"/>
                      </a:cubicBezTo>
                      <a:lnTo>
                        <a:pt x="1726081" y="1687571"/>
                      </a:lnTo>
                      <a:lnTo>
                        <a:pt x="1459668" y="1687571"/>
                      </a:lnTo>
                      <a:lnTo>
                        <a:pt x="1454145" y="1578210"/>
                      </a:lnTo>
                      <a:cubicBezTo>
                        <a:pt x="1379319" y="841408"/>
                        <a:pt x="757067" y="266440"/>
                        <a:pt x="524" y="266440"/>
                      </a:cubicBezTo>
                      <a:lnTo>
                        <a:pt x="0" y="266466"/>
                      </a:lnTo>
                      <a:close/>
                    </a:path>
                  </a:pathLst>
                </a:cu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30" name="椭圆 29"/>
              <p:cNvSpPr/>
              <p:nvPr/>
            </p:nvSpPr>
            <p:spPr>
              <a:xfrm>
                <a:off x="4684623" y="2450577"/>
                <a:ext cx="2508704" cy="2508704"/>
              </a:xfrm>
              <a:prstGeom prst="ellipse">
                <a:avLst/>
              </a:prstGeom>
              <a:blipFill rotWithShape="1">
                <a:blip r:embed="rId1"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0" name="组合 19"/>
            <p:cNvGrpSpPr/>
            <p:nvPr/>
          </p:nvGrpSpPr>
          <p:grpSpPr>
            <a:xfrm>
              <a:off x="184826" y="1756295"/>
              <a:ext cx="11814288" cy="3908870"/>
              <a:chOff x="54480" y="1764568"/>
              <a:chExt cx="11814288" cy="3908870"/>
            </a:xfrm>
          </p:grpSpPr>
          <p:sp>
            <p:nvSpPr>
              <p:cNvPr id="21" name="文本框 20"/>
              <p:cNvSpPr txBox="1"/>
              <p:nvPr/>
            </p:nvSpPr>
            <p:spPr>
              <a:xfrm>
                <a:off x="8309938" y="1764568"/>
                <a:ext cx="2757709" cy="478175"/>
              </a:xfrm>
              <a:prstGeom prst="rect">
                <a:avLst/>
              </a:prstGeom>
              <a:noFill/>
              <a:effectLst/>
            </p:spPr>
            <p:txBody>
              <a:bodyPr wrap="square" numCol="1" rtlCol="0">
                <a:spAutoFit/>
              </a:bodyPr>
              <a:lstStyle/>
              <a:p>
                <a:pPr algn="dist"/>
                <a:r>
                  <a:rPr lang="en-US" altLang="zh-CN" sz="2400" b="1" dirty="0">
                    <a:latin typeface="思源黑体" panose="020B0400000000000000" pitchFamily="34" charset="-122"/>
                    <a:ea typeface="思源黑体" panose="020B0400000000000000" pitchFamily="34" charset="-122"/>
                    <a:cs typeface="字魂59号-创粗黑" panose="00000500000000000000" charset="-122"/>
                  </a:rPr>
                  <a:t>Here The Title</a:t>
                </a:r>
                <a:endParaRPr lang="en-US" altLang="zh-CN" sz="2400" b="1" dirty="0">
                  <a:latin typeface="思源黑体" panose="020B0400000000000000" pitchFamily="34" charset="-122"/>
                  <a:ea typeface="思源黑体" panose="020B0400000000000000" pitchFamily="34" charset="-122"/>
                  <a:cs typeface="字魂59号-创粗黑" panose="00000500000000000000" charset="-122"/>
                </a:endParaRPr>
              </a:p>
            </p:txBody>
          </p:sp>
          <p:sp>
            <p:nvSpPr>
              <p:cNvPr id="22" name="矩形 21"/>
              <p:cNvSpPr/>
              <p:nvPr/>
            </p:nvSpPr>
            <p:spPr>
              <a:xfrm>
                <a:off x="8050665" y="2278885"/>
                <a:ext cx="3818103" cy="1053964"/>
              </a:xfrm>
              <a:prstGeom prst="rect">
                <a:avLst/>
              </a:prstGeom>
            </p:spPr>
            <p:txBody>
              <a:bodyPr wrap="square" numCol="1">
                <a:spAutoFit/>
              </a:bodyPr>
              <a:lstStyle/>
              <a:p>
                <a:pPr>
                  <a:lnSpc>
                    <a:spcPct val="150000"/>
                  </a:lnSpc>
                </a:pPr>
                <a:r>
                  <a:rPr lang="zh-CN" altLang="en-US" sz="10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000" dirty="0">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10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000" dirty="0">
                    <a:latin typeface="思源黑体 Regular" panose="020B0500000000000000" pitchFamily="34" charset="-122"/>
                    <a:ea typeface="思源黑体 Regular" panose="020B0500000000000000" pitchFamily="34" charset="-122"/>
                    <a:sym typeface="+mn-ea"/>
                  </a:rPr>
                  <a:t>Please</a:t>
                </a:r>
                <a:r>
                  <a:rPr lang="zh-CN" altLang="en-US" sz="10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000" dirty="0">
                    <a:latin typeface="思源黑体 Regular" panose="020B0500000000000000" pitchFamily="34" charset="-122"/>
                    <a:ea typeface="思源黑体 Regular" panose="020B0500000000000000" pitchFamily="34" charset="-122"/>
                    <a:sym typeface="+mn-ea"/>
                  </a:rPr>
                  <a:t>Please enter your contents Please enter your contents Please enter your contents Please enter your contents</a:t>
                </a:r>
                <a:endParaRPr lang="en-US" altLang="zh-CN" sz="1000" dirty="0">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sp>
            <p:nvSpPr>
              <p:cNvPr id="23" name="文本框 22"/>
              <p:cNvSpPr txBox="1"/>
              <p:nvPr/>
            </p:nvSpPr>
            <p:spPr>
              <a:xfrm>
                <a:off x="8309939" y="4104982"/>
                <a:ext cx="2757709" cy="478175"/>
              </a:xfrm>
              <a:prstGeom prst="rect">
                <a:avLst/>
              </a:prstGeom>
              <a:noFill/>
              <a:effectLst/>
            </p:spPr>
            <p:txBody>
              <a:bodyPr wrap="square" numCol="1" rtlCol="0">
                <a:spAutoFit/>
              </a:bodyPr>
              <a:lstStyle/>
              <a:p>
                <a:pPr algn="dist"/>
                <a:r>
                  <a:rPr lang="en-US" altLang="zh-CN" sz="2400" b="1" dirty="0">
                    <a:latin typeface="思源黑体" panose="020B0400000000000000" pitchFamily="34" charset="-122"/>
                    <a:ea typeface="思源黑体" panose="020B0400000000000000" pitchFamily="34" charset="-122"/>
                    <a:cs typeface="字魂59号-创粗黑" panose="00000500000000000000" charset="-122"/>
                  </a:rPr>
                  <a:t>Here The Title</a:t>
                </a:r>
                <a:endParaRPr lang="en-US" altLang="zh-CN" sz="2400" b="1" dirty="0">
                  <a:latin typeface="思源黑体" panose="020B0400000000000000" pitchFamily="34" charset="-122"/>
                  <a:ea typeface="思源黑体" panose="020B0400000000000000" pitchFamily="34" charset="-122"/>
                  <a:cs typeface="字魂59号-创粗黑" panose="00000500000000000000" charset="-122"/>
                </a:endParaRPr>
              </a:p>
            </p:txBody>
          </p:sp>
          <p:sp>
            <p:nvSpPr>
              <p:cNvPr id="24" name="矩形 23"/>
              <p:cNvSpPr/>
              <p:nvPr/>
            </p:nvSpPr>
            <p:spPr>
              <a:xfrm>
                <a:off x="8050665" y="4610571"/>
                <a:ext cx="3818103" cy="1053964"/>
              </a:xfrm>
              <a:prstGeom prst="rect">
                <a:avLst/>
              </a:prstGeom>
            </p:spPr>
            <p:txBody>
              <a:bodyPr wrap="square" numCol="1">
                <a:spAutoFit/>
              </a:bodyPr>
              <a:lstStyle/>
              <a:p>
                <a:pPr>
                  <a:lnSpc>
                    <a:spcPct val="150000"/>
                  </a:lnSpc>
                </a:pPr>
                <a:r>
                  <a:rPr lang="zh-CN" altLang="en-US" sz="10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000" dirty="0">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10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000" dirty="0">
                    <a:latin typeface="思源黑体 Regular" panose="020B0500000000000000" pitchFamily="34" charset="-122"/>
                    <a:ea typeface="思源黑体 Regular" panose="020B0500000000000000" pitchFamily="34" charset="-122"/>
                    <a:sym typeface="+mn-ea"/>
                  </a:rPr>
                  <a:t>Please</a:t>
                </a:r>
                <a:r>
                  <a:rPr lang="zh-CN" altLang="en-US" sz="10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000" dirty="0">
                    <a:latin typeface="思源黑体 Regular" panose="020B0500000000000000" pitchFamily="34" charset="-122"/>
                    <a:ea typeface="思源黑体 Regular" panose="020B0500000000000000" pitchFamily="34" charset="-122"/>
                    <a:sym typeface="+mn-ea"/>
                  </a:rPr>
                  <a:t>Please enter your contents Please enter your contents Please enter your contents Please enter your contents</a:t>
                </a:r>
                <a:endParaRPr lang="en-US" altLang="zh-CN" sz="1000" dirty="0">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sp>
            <p:nvSpPr>
              <p:cNvPr id="25" name="文本框 24"/>
              <p:cNvSpPr txBox="1"/>
              <p:nvPr/>
            </p:nvSpPr>
            <p:spPr>
              <a:xfrm>
                <a:off x="928047" y="1764568"/>
                <a:ext cx="2757709" cy="478175"/>
              </a:xfrm>
              <a:prstGeom prst="rect">
                <a:avLst/>
              </a:prstGeom>
              <a:noFill/>
              <a:effectLst/>
            </p:spPr>
            <p:txBody>
              <a:bodyPr wrap="square" numCol="1" rtlCol="0">
                <a:spAutoFit/>
              </a:bodyPr>
              <a:lstStyle/>
              <a:p>
                <a:pPr algn="dist"/>
                <a:r>
                  <a:rPr lang="en-US" altLang="zh-CN" sz="2400" b="1" dirty="0">
                    <a:latin typeface="思源黑体" panose="020B0400000000000000" pitchFamily="34" charset="-122"/>
                    <a:ea typeface="思源黑体" panose="020B0400000000000000" pitchFamily="34" charset="-122"/>
                    <a:cs typeface="字魂59号-创粗黑" panose="00000500000000000000" charset="-122"/>
                  </a:rPr>
                  <a:t>Here The Title</a:t>
                </a:r>
                <a:endParaRPr lang="en-US" altLang="zh-CN" sz="2400" b="1" dirty="0">
                  <a:latin typeface="思源黑体" panose="020B0400000000000000" pitchFamily="34" charset="-122"/>
                  <a:ea typeface="思源黑体" panose="020B0400000000000000" pitchFamily="34" charset="-122"/>
                  <a:cs typeface="字魂59号-创粗黑" panose="00000500000000000000" charset="-122"/>
                </a:endParaRPr>
              </a:p>
            </p:txBody>
          </p:sp>
          <p:sp>
            <p:nvSpPr>
              <p:cNvPr id="26" name="矩形 25"/>
              <p:cNvSpPr/>
              <p:nvPr/>
            </p:nvSpPr>
            <p:spPr>
              <a:xfrm>
                <a:off x="54480" y="2287788"/>
                <a:ext cx="3818103" cy="1053964"/>
              </a:xfrm>
              <a:prstGeom prst="rect">
                <a:avLst/>
              </a:prstGeom>
            </p:spPr>
            <p:txBody>
              <a:bodyPr wrap="square" numCol="1">
                <a:spAutoFit/>
              </a:bodyPr>
              <a:lstStyle/>
              <a:p>
                <a:pPr algn="r">
                  <a:lnSpc>
                    <a:spcPct val="150000"/>
                  </a:lnSpc>
                </a:pPr>
                <a:r>
                  <a:rPr lang="zh-CN" altLang="en-US" sz="10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000" dirty="0">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10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000" dirty="0">
                    <a:latin typeface="思源黑体 Regular" panose="020B0500000000000000" pitchFamily="34" charset="-122"/>
                    <a:ea typeface="思源黑体 Regular" panose="020B0500000000000000" pitchFamily="34" charset="-122"/>
                    <a:sym typeface="+mn-ea"/>
                  </a:rPr>
                  <a:t>Please</a:t>
                </a:r>
                <a:r>
                  <a:rPr lang="zh-CN" altLang="en-US" sz="10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000" dirty="0">
                    <a:latin typeface="思源黑体 Regular" panose="020B0500000000000000" pitchFamily="34" charset="-122"/>
                    <a:ea typeface="思源黑体 Regular" panose="020B0500000000000000" pitchFamily="34" charset="-122"/>
                    <a:sym typeface="+mn-ea"/>
                  </a:rPr>
                  <a:t>Please enter your contents Please enter your contents Please enter your contents Please enter your contents</a:t>
                </a:r>
                <a:endParaRPr lang="en-US" altLang="zh-CN" sz="1000" dirty="0">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sp>
            <p:nvSpPr>
              <p:cNvPr id="27" name="文本框 26"/>
              <p:cNvSpPr txBox="1"/>
              <p:nvPr/>
            </p:nvSpPr>
            <p:spPr>
              <a:xfrm>
                <a:off x="928047" y="4090701"/>
                <a:ext cx="2757709" cy="478175"/>
              </a:xfrm>
              <a:prstGeom prst="rect">
                <a:avLst/>
              </a:prstGeom>
              <a:noFill/>
              <a:effectLst/>
            </p:spPr>
            <p:txBody>
              <a:bodyPr wrap="square" numCol="1" rtlCol="0">
                <a:spAutoFit/>
              </a:bodyPr>
              <a:lstStyle/>
              <a:p>
                <a:pPr algn="dist"/>
                <a:r>
                  <a:rPr lang="en-US" altLang="zh-CN" sz="2400" b="1" dirty="0">
                    <a:latin typeface="思源黑体" panose="020B0400000000000000" pitchFamily="34" charset="-122"/>
                    <a:ea typeface="思源黑体" panose="020B0400000000000000" pitchFamily="34" charset="-122"/>
                    <a:cs typeface="字魂59号-创粗黑" panose="00000500000000000000" charset="-122"/>
                  </a:rPr>
                  <a:t>Here The Title</a:t>
                </a:r>
                <a:endParaRPr lang="en-US" altLang="zh-CN" sz="2400" b="1" dirty="0">
                  <a:latin typeface="思源黑体" panose="020B0400000000000000" pitchFamily="34" charset="-122"/>
                  <a:ea typeface="思源黑体" panose="020B0400000000000000" pitchFamily="34" charset="-122"/>
                  <a:cs typeface="字魂59号-创粗黑" panose="00000500000000000000" charset="-122"/>
                </a:endParaRPr>
              </a:p>
            </p:txBody>
          </p:sp>
          <p:sp>
            <p:nvSpPr>
              <p:cNvPr id="28" name="矩形 27"/>
              <p:cNvSpPr/>
              <p:nvPr/>
            </p:nvSpPr>
            <p:spPr>
              <a:xfrm>
                <a:off x="54480" y="4619474"/>
                <a:ext cx="3818103" cy="1053964"/>
              </a:xfrm>
              <a:prstGeom prst="rect">
                <a:avLst/>
              </a:prstGeom>
            </p:spPr>
            <p:txBody>
              <a:bodyPr wrap="square" numCol="1">
                <a:spAutoFit/>
              </a:bodyPr>
              <a:lstStyle/>
              <a:p>
                <a:pPr algn="r">
                  <a:lnSpc>
                    <a:spcPct val="150000"/>
                  </a:lnSpc>
                </a:pPr>
                <a:r>
                  <a:rPr lang="zh-CN" altLang="en-US" sz="10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000" dirty="0">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10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000" dirty="0">
                    <a:latin typeface="思源黑体 Regular" panose="020B0500000000000000" pitchFamily="34" charset="-122"/>
                    <a:ea typeface="思源黑体 Regular" panose="020B0500000000000000" pitchFamily="34" charset="-122"/>
                    <a:sym typeface="+mn-ea"/>
                  </a:rPr>
                  <a:t>Please</a:t>
                </a:r>
                <a:r>
                  <a:rPr lang="zh-CN" altLang="en-US" sz="10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000" dirty="0">
                    <a:latin typeface="思源黑体 Regular" panose="020B0500000000000000" pitchFamily="34" charset="-122"/>
                    <a:ea typeface="思源黑体 Regular" panose="020B0500000000000000" pitchFamily="34" charset="-122"/>
                    <a:sym typeface="+mn-ea"/>
                  </a:rPr>
                  <a:t>Please enter your contents Please enter your contents Please enter your contents Please enter your contents</a:t>
                </a:r>
                <a:endParaRPr lang="en-US" altLang="zh-CN" sz="1000" dirty="0">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grpSp>
      <p:grpSp>
        <p:nvGrpSpPr>
          <p:cNvPr id="2" name="组合 1"/>
          <p:cNvGrpSpPr/>
          <p:nvPr/>
        </p:nvGrpSpPr>
        <p:grpSpPr>
          <a:xfrm>
            <a:off x="200025" y="183515"/>
            <a:ext cx="4277995" cy="830283"/>
            <a:chOff x="369984" y="145915"/>
            <a:chExt cx="4964016" cy="1063557"/>
          </a:xfrm>
        </p:grpSpPr>
        <p:sp>
          <p:nvSpPr>
            <p:cNvPr id="3" name="菱形 2"/>
            <p:cNvSpPr/>
            <p:nvPr/>
          </p:nvSpPr>
          <p:spPr>
            <a:xfrm>
              <a:off x="369984" y="183360"/>
              <a:ext cx="895350" cy="895350"/>
            </a:xfrm>
            <a:prstGeom prst="diamond">
              <a:avLst/>
            </a:prstGeom>
            <a:noFill/>
            <a:ln>
              <a:solidFill>
                <a:srgbClr val="5CD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schemeClr val="bg1"/>
                </a:solidFill>
                <a:latin typeface="思源黑体 Light" panose="020B0300000000000000" pitchFamily="34" charset="-122"/>
                <a:ea typeface="思源黑体 Light" panose="020B0300000000000000" pitchFamily="34" charset="-122"/>
              </a:endParaRPr>
            </a:p>
          </p:txBody>
        </p:sp>
        <p:sp>
          <p:nvSpPr>
            <p:cNvPr id="4" name="菱形 3"/>
            <p:cNvSpPr/>
            <p:nvPr/>
          </p:nvSpPr>
          <p:spPr>
            <a:xfrm>
              <a:off x="577119" y="203065"/>
              <a:ext cx="895350" cy="895350"/>
            </a:xfrm>
            <a:prstGeom prst="diamond">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dirty="0">
                  <a:solidFill>
                    <a:schemeClr val="bg1"/>
                  </a:solidFill>
                  <a:latin typeface="思源黑体 Light" panose="020B0300000000000000" pitchFamily="34" charset="-122"/>
                  <a:ea typeface="思源黑体 Light" panose="020B0300000000000000" pitchFamily="34" charset="-122"/>
                </a:rPr>
                <a:t>02</a:t>
              </a:r>
              <a:endParaRPr lang="en-US" altLang="zh-CN" sz="1400" dirty="0">
                <a:solidFill>
                  <a:schemeClr val="bg1"/>
                </a:solidFill>
                <a:latin typeface="思源黑体 Light" panose="020B0300000000000000" pitchFamily="34" charset="-122"/>
                <a:ea typeface="思源黑体 Light" panose="020B0300000000000000" pitchFamily="34" charset="-122"/>
              </a:endParaRPr>
            </a:p>
          </p:txBody>
        </p:sp>
        <p:sp>
          <p:nvSpPr>
            <p:cNvPr id="5" name="文本框 4"/>
            <p:cNvSpPr txBox="1"/>
            <p:nvPr/>
          </p:nvSpPr>
          <p:spPr>
            <a:xfrm>
              <a:off x="1845786" y="145915"/>
              <a:ext cx="3259613" cy="668621"/>
            </a:xfrm>
            <a:prstGeom prst="rect">
              <a:avLst/>
            </a:prstGeom>
            <a:noFill/>
            <a:effectLst/>
          </p:spPr>
          <p:txBody>
            <a:bodyPr wrap="square" numCol="1" rtlCol="0">
              <a:spAutoFit/>
            </a:bodyPr>
            <a:p>
              <a:pPr algn="dist"/>
              <a:r>
                <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6" name="矩形 5"/>
            <p:cNvSpPr/>
            <p:nvPr/>
          </p:nvSpPr>
          <p:spPr>
            <a:xfrm>
              <a:off x="1845787" y="679130"/>
              <a:ext cx="3488213" cy="530342"/>
            </a:xfrm>
            <a:prstGeom prst="rect">
              <a:avLst/>
            </a:prstGeom>
          </p:spPr>
          <p:txBody>
            <a:bodyPr wrap="square" numCol="1">
              <a:spAutoFit/>
            </a:bodyPr>
            <a:p>
              <a:pPr algn="just">
                <a:lnSpc>
                  <a:spcPct val="150000"/>
                </a:lnSpc>
              </a:pPr>
              <a:r>
                <a:rPr lang="en-US" altLang="zh-CN" sz="1400" dirty="0">
                  <a:solidFill>
                    <a:srgbClr val="058DA0"/>
                  </a:solidFill>
                  <a:latin typeface="思源黑体 Regular" panose="020B0500000000000000" pitchFamily="34" charset="-122"/>
                  <a:ea typeface="思源黑体 Regular" panose="020B0500000000000000" pitchFamily="34" charset="-122"/>
                  <a:sym typeface="+mn-ea"/>
                </a:rPr>
                <a:t>An Overview Of The Annual Work </a:t>
              </a:r>
              <a:endParaRPr lang="en-US" altLang="zh-CN" sz="1400" dirty="0">
                <a:solidFill>
                  <a:srgbClr val="058DA0"/>
                </a:solidFill>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330142" y="1731669"/>
            <a:ext cx="9672954" cy="4518612"/>
            <a:chOff x="1675030" y="1690681"/>
            <a:chExt cx="9672954" cy="4518612"/>
          </a:xfrm>
        </p:grpSpPr>
        <p:grpSp>
          <p:nvGrpSpPr>
            <p:cNvPr id="4" name="组合 3"/>
            <p:cNvGrpSpPr/>
            <p:nvPr/>
          </p:nvGrpSpPr>
          <p:grpSpPr>
            <a:xfrm>
              <a:off x="1816910" y="2765455"/>
              <a:ext cx="9531074" cy="3443838"/>
              <a:chOff x="2264584" y="1700447"/>
              <a:chExt cx="9531074" cy="3443838"/>
            </a:xfrm>
          </p:grpSpPr>
          <p:pic>
            <p:nvPicPr>
              <p:cNvPr id="7" name="图片 6" descr="E:\工作\素材\2ee111687d1b5ca3db3531efec907a49c55cf43642a34-aasrjZ_fw658.jpg2ee111687d1b5ca3db3531efec907a49c55cf43642a34-aasrjZ_fw658"/>
              <p:cNvPicPr>
                <a:picLocks noChangeAspect="1"/>
              </p:cNvPicPr>
              <p:nvPr/>
            </p:nvPicPr>
            <p:blipFill>
              <a:blip r:embed="rId1"/>
              <a:srcRect/>
              <a:stretch>
                <a:fillRect/>
              </a:stretch>
            </p:blipFill>
            <p:spPr>
              <a:xfrm>
                <a:off x="7325893" y="1700447"/>
                <a:ext cx="4469765" cy="3443605"/>
              </a:xfrm>
              <a:prstGeom prst="rect">
                <a:avLst/>
              </a:prstGeom>
            </p:spPr>
          </p:pic>
          <p:sp>
            <p:nvSpPr>
              <p:cNvPr id="2" name="矩形 1"/>
              <p:cNvSpPr/>
              <p:nvPr/>
            </p:nvSpPr>
            <p:spPr>
              <a:xfrm>
                <a:off x="2264584" y="1700447"/>
                <a:ext cx="5061676" cy="3443838"/>
              </a:xfrm>
              <a:prstGeom prst="rect">
                <a:avLst/>
              </a:prstGeom>
              <a:solidFill>
                <a:srgbClr val="64B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200000"/>
                  </a:lnSpc>
                </a:pPr>
                <a:r>
                  <a:rPr lang="en-US" altLang="zh-CN" sz="1400" dirty="0">
                    <a:solidFill>
                      <a:schemeClr val="bg1"/>
                    </a:solidFill>
                    <a:latin typeface="思源黑体 Light" panose="020B0300000000000000" pitchFamily="34" charset="-122"/>
                    <a:ea typeface="思源黑体 Light" panose="020B0300000000000000" pitchFamily="34" charset="-122"/>
                    <a:sym typeface="+mn-ea"/>
                  </a:rPr>
                  <a:t>Please enter your contents Please enter your contents Please</a:t>
                </a:r>
                <a:r>
                  <a:rPr lang="zh-CN" altLang="en-US" sz="1400" dirty="0">
                    <a:solidFill>
                      <a:schemeClr val="bg1"/>
                    </a:solidFill>
                    <a:latin typeface="思源黑体 Light" panose="020B0300000000000000" pitchFamily="34" charset="-122"/>
                    <a:ea typeface="思源黑体 Light" panose="020B0300000000000000" pitchFamily="34" charset="-122"/>
                    <a:cs typeface="字魂59号-创粗黑" panose="00000500000000000000" charset="-122"/>
                  </a:rPr>
                  <a:t> </a:t>
                </a:r>
                <a:r>
                  <a:rPr lang="en-US" altLang="zh-CN" sz="1400" dirty="0">
                    <a:solidFill>
                      <a:schemeClr val="bg1"/>
                    </a:solidFill>
                    <a:latin typeface="思源黑体 Light" panose="020B0300000000000000" pitchFamily="34" charset="-122"/>
                    <a:ea typeface="思源黑体 Light" panose="020B0300000000000000" pitchFamily="34" charset="-122"/>
                    <a:sym typeface="+mn-ea"/>
                  </a:rPr>
                  <a:t>Please enter your contents Please</a:t>
                </a:r>
                <a:r>
                  <a:rPr lang="zh-CN" altLang="en-US" sz="1400" dirty="0">
                    <a:solidFill>
                      <a:schemeClr val="bg1"/>
                    </a:solidFill>
                    <a:latin typeface="思源黑体 Light" panose="020B0300000000000000" pitchFamily="34" charset="-122"/>
                    <a:ea typeface="思源黑体 Light" panose="020B0300000000000000" pitchFamily="34" charset="-122"/>
                    <a:cs typeface="字魂59号-创粗黑" panose="00000500000000000000" charset="-122"/>
                  </a:rPr>
                  <a:t> </a:t>
                </a:r>
                <a:r>
                  <a:rPr lang="en-US" altLang="zh-CN" sz="1400" dirty="0">
                    <a:solidFill>
                      <a:schemeClr val="bg1"/>
                    </a:solidFill>
                    <a:latin typeface="思源黑体 Light" panose="020B0300000000000000" pitchFamily="34" charset="-122"/>
                    <a:ea typeface="思源黑体 Light" panose="020B0300000000000000" pitchFamily="34" charset="-122"/>
                    <a:sym typeface="+mn-ea"/>
                  </a:rPr>
                  <a:t>enter your contents Please enter your contents Please enter your contents Please enter your contents Please enter your contents Please enter your contents Please enter your contents Please enter your contents Please enter your contents</a:t>
                </a:r>
                <a:endParaRPr lang="en-US" altLang="zh-CN" sz="1400" dirty="0">
                  <a:solidFill>
                    <a:schemeClr val="bg1"/>
                  </a:solidFill>
                  <a:latin typeface="思源黑体 Light" panose="020B0300000000000000" pitchFamily="34" charset="-122"/>
                  <a:ea typeface="思源黑体 Light" panose="020B0300000000000000" pitchFamily="34" charset="-122"/>
                  <a:cs typeface="字魂59号-创粗黑" panose="00000500000000000000" charset="-122"/>
                </a:endParaRPr>
              </a:p>
            </p:txBody>
          </p:sp>
        </p:grpSp>
        <p:sp>
          <p:nvSpPr>
            <p:cNvPr id="10" name="矩形 9"/>
            <p:cNvSpPr/>
            <p:nvPr/>
          </p:nvSpPr>
          <p:spPr>
            <a:xfrm>
              <a:off x="1675030" y="1690681"/>
              <a:ext cx="9531716" cy="892937"/>
            </a:xfrm>
            <a:prstGeom prst="rect">
              <a:avLst/>
            </a:prstGeom>
          </p:spPr>
          <p:txBody>
            <a:bodyPr wrap="square" numCol="1">
              <a:spAutoFit/>
            </a:bodyPr>
            <a:lstStyle/>
            <a:p>
              <a:pPr algn="just">
                <a:lnSpc>
                  <a:spcPct val="200000"/>
                </a:lnSpc>
              </a:pPr>
              <a:r>
                <a:rPr lang="en-US" altLang="zh-CN" sz="1400" dirty="0">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14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400" dirty="0">
                  <a:latin typeface="思源黑体 Regular" panose="020B0500000000000000" pitchFamily="34" charset="-122"/>
                  <a:ea typeface="思源黑体 Regular" panose="020B0500000000000000" pitchFamily="34" charset="-122"/>
                  <a:sym typeface="+mn-ea"/>
                </a:rPr>
                <a:t>Please enter your contents Please enter your contents Please enter your contents Please enter your contents Please enter your contents</a:t>
              </a:r>
              <a:endParaRPr lang="en-US" altLang="zh-CN" sz="1400" dirty="0">
                <a:latin typeface="思源黑体 Regular" panose="020B0500000000000000" pitchFamily="34" charset="-122"/>
                <a:ea typeface="思源黑体 Regular" panose="020B0500000000000000" pitchFamily="34" charset="-122"/>
                <a:cs typeface="字魂59号-创粗黑" panose="00000500000000000000" charset="-122"/>
              </a:endParaRPr>
            </a:p>
          </p:txBody>
        </p:sp>
      </p:grpSp>
      <p:grpSp>
        <p:nvGrpSpPr>
          <p:cNvPr id="3" name="组合 2"/>
          <p:cNvGrpSpPr/>
          <p:nvPr/>
        </p:nvGrpSpPr>
        <p:grpSpPr>
          <a:xfrm>
            <a:off x="200025" y="183515"/>
            <a:ext cx="4277995" cy="830283"/>
            <a:chOff x="369984" y="145915"/>
            <a:chExt cx="4964016" cy="1063557"/>
          </a:xfrm>
        </p:grpSpPr>
        <p:sp>
          <p:nvSpPr>
            <p:cNvPr id="6" name="菱形 5"/>
            <p:cNvSpPr/>
            <p:nvPr/>
          </p:nvSpPr>
          <p:spPr>
            <a:xfrm>
              <a:off x="369984" y="183360"/>
              <a:ext cx="895350" cy="895350"/>
            </a:xfrm>
            <a:prstGeom prst="diamond">
              <a:avLst/>
            </a:prstGeom>
            <a:noFill/>
            <a:ln>
              <a:solidFill>
                <a:srgbClr val="5CD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schemeClr val="bg1"/>
                </a:solidFill>
                <a:latin typeface="思源黑体 Light" panose="020B0300000000000000" pitchFamily="34" charset="-122"/>
                <a:ea typeface="思源黑体 Light" panose="020B0300000000000000" pitchFamily="34" charset="-122"/>
              </a:endParaRPr>
            </a:p>
          </p:txBody>
        </p:sp>
        <p:sp>
          <p:nvSpPr>
            <p:cNvPr id="8" name="菱形 7"/>
            <p:cNvSpPr/>
            <p:nvPr/>
          </p:nvSpPr>
          <p:spPr>
            <a:xfrm>
              <a:off x="577119" y="203065"/>
              <a:ext cx="895350" cy="895350"/>
            </a:xfrm>
            <a:prstGeom prst="diamond">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dirty="0">
                  <a:solidFill>
                    <a:schemeClr val="bg1"/>
                  </a:solidFill>
                  <a:latin typeface="思源黑体 Light" panose="020B0300000000000000" pitchFamily="34" charset="-122"/>
                  <a:ea typeface="思源黑体 Light" panose="020B0300000000000000" pitchFamily="34" charset="-122"/>
                </a:rPr>
                <a:t>02</a:t>
              </a:r>
              <a:endParaRPr lang="en-US" altLang="zh-CN" sz="1400" dirty="0">
                <a:solidFill>
                  <a:schemeClr val="bg1"/>
                </a:solidFill>
                <a:latin typeface="思源黑体 Light" panose="020B0300000000000000" pitchFamily="34" charset="-122"/>
                <a:ea typeface="思源黑体 Light" panose="020B0300000000000000" pitchFamily="34" charset="-122"/>
              </a:endParaRPr>
            </a:p>
          </p:txBody>
        </p:sp>
        <p:sp>
          <p:nvSpPr>
            <p:cNvPr id="9" name="文本框 8"/>
            <p:cNvSpPr txBox="1"/>
            <p:nvPr/>
          </p:nvSpPr>
          <p:spPr>
            <a:xfrm>
              <a:off x="1845786" y="145915"/>
              <a:ext cx="3259613" cy="668621"/>
            </a:xfrm>
            <a:prstGeom prst="rect">
              <a:avLst/>
            </a:prstGeom>
            <a:noFill/>
            <a:effectLst/>
          </p:spPr>
          <p:txBody>
            <a:bodyPr wrap="square" numCol="1" rtlCol="0">
              <a:spAutoFit/>
            </a:bodyPr>
            <a:p>
              <a:pPr algn="dist"/>
              <a:r>
                <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11" name="矩形 10"/>
            <p:cNvSpPr/>
            <p:nvPr/>
          </p:nvSpPr>
          <p:spPr>
            <a:xfrm>
              <a:off x="1845787" y="679130"/>
              <a:ext cx="3488213" cy="530342"/>
            </a:xfrm>
            <a:prstGeom prst="rect">
              <a:avLst/>
            </a:prstGeom>
          </p:spPr>
          <p:txBody>
            <a:bodyPr wrap="square" numCol="1">
              <a:spAutoFit/>
            </a:bodyPr>
            <a:p>
              <a:pPr algn="just">
                <a:lnSpc>
                  <a:spcPct val="150000"/>
                </a:lnSpc>
              </a:pPr>
              <a:r>
                <a:rPr lang="en-US" altLang="zh-CN" sz="1400" dirty="0">
                  <a:solidFill>
                    <a:srgbClr val="058DA0"/>
                  </a:solidFill>
                  <a:latin typeface="思源黑体 Regular" panose="020B0500000000000000" pitchFamily="34" charset="-122"/>
                  <a:ea typeface="思源黑体 Regular" panose="020B0500000000000000" pitchFamily="34" charset="-122"/>
                  <a:sym typeface="+mn-ea"/>
                </a:rPr>
                <a:t>An Overview Of The Annual Work </a:t>
              </a:r>
              <a:endParaRPr lang="en-US" altLang="zh-CN" sz="1400" dirty="0">
                <a:solidFill>
                  <a:srgbClr val="058DA0"/>
                </a:solidFill>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30584" y="1978573"/>
            <a:ext cx="9226132" cy="3376273"/>
            <a:chOff x="1956422" y="1985440"/>
            <a:chExt cx="9226132" cy="3376273"/>
          </a:xfrm>
        </p:grpSpPr>
        <p:grpSp>
          <p:nvGrpSpPr>
            <p:cNvPr id="4" name="组合 3"/>
            <p:cNvGrpSpPr/>
            <p:nvPr/>
          </p:nvGrpSpPr>
          <p:grpSpPr>
            <a:xfrm>
              <a:off x="1956422" y="2971973"/>
              <a:ext cx="9226132" cy="2389740"/>
              <a:chOff x="709542" y="2851932"/>
              <a:chExt cx="9226132" cy="2389740"/>
            </a:xfrm>
          </p:grpSpPr>
          <p:sp>
            <p:nvSpPr>
              <p:cNvPr id="6" name="文本框 5"/>
              <p:cNvSpPr txBox="1"/>
              <p:nvPr/>
            </p:nvSpPr>
            <p:spPr>
              <a:xfrm>
                <a:off x="709542" y="2996312"/>
                <a:ext cx="9226132" cy="2245360"/>
              </a:xfrm>
              <a:prstGeom prst="rect">
                <a:avLst/>
              </a:prstGeom>
              <a:noFill/>
            </p:spPr>
            <p:txBody>
              <a:bodyPr wrap="square" rtlCol="0" anchor="ctr">
                <a:spAutoFit/>
              </a:bodyPr>
              <a:lstStyle/>
              <a:p>
                <a:pPr algn="just">
                  <a:lnSpc>
                    <a:spcPct val="200000"/>
                  </a:lnSpc>
                </a:pPr>
                <a:endParaRPr lang="en-US" altLang="zh-CN" sz="1400" dirty="0">
                  <a:latin typeface="思源黑体" panose="020B0400000000000000" pitchFamily="34" charset="-122"/>
                  <a:ea typeface="思源黑体" panose="020B0400000000000000" pitchFamily="34" charset="-122"/>
                  <a:sym typeface="+mn-ea"/>
                </a:endParaRPr>
              </a:p>
              <a:p>
                <a:pPr algn="just">
                  <a:lnSpc>
                    <a:spcPct val="200000"/>
                  </a:lnSpc>
                </a:pPr>
                <a:r>
                  <a:rPr lang="en-US" altLang="zh-CN" sz="1400" dirty="0">
                    <a:latin typeface="思源黑体" panose="020B0400000000000000" pitchFamily="34" charset="-122"/>
                    <a:ea typeface="思源黑体" panose="020B0400000000000000" pitchFamily="34" charset="-122"/>
                    <a:sym typeface="+mn-ea"/>
                  </a:rPr>
                  <a:t>Please enter your contents Please enter your contents Please enter your contents Please enter your contents Please enter your contents Please enter your contents Please enter Please enter your contents Please enter your contents Please enter your contents Please enter your contents Please enter your contents </a:t>
                </a:r>
                <a:endParaRPr lang="zh-CN" altLang="en-US" sz="1400" dirty="0">
                  <a:latin typeface="思源黑体" panose="020B0400000000000000" pitchFamily="34" charset="-122"/>
                  <a:ea typeface="思源黑体" panose="020B0400000000000000" pitchFamily="34" charset="-122"/>
                  <a:sym typeface="+mn-ea"/>
                </a:endParaRPr>
              </a:p>
            </p:txBody>
          </p:sp>
          <p:sp>
            <p:nvSpPr>
              <p:cNvPr id="7" name="文本框 6"/>
              <p:cNvSpPr txBox="1"/>
              <p:nvPr/>
            </p:nvSpPr>
            <p:spPr>
              <a:xfrm>
                <a:off x="709542" y="2851932"/>
                <a:ext cx="3225023" cy="645160"/>
              </a:xfrm>
              <a:prstGeom prst="rect">
                <a:avLst/>
              </a:prstGeom>
              <a:noFill/>
              <a:effectLst/>
            </p:spPr>
            <p:txBody>
              <a:bodyPr wrap="square" numCol="1" rtlCol="0">
                <a:spAutoFit/>
              </a:bodyPr>
              <a:lstStyle/>
              <a:p>
                <a:pPr algn="dist"/>
                <a:r>
                  <a:rPr lang="zh-CN" altLang="en-US" sz="3600" b="1" dirty="0">
                    <a:solidFill>
                      <a:schemeClr val="tx1">
                        <a:lumMod val="65000"/>
                        <a:lumOff val="35000"/>
                      </a:schemeClr>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3600" b="1" dirty="0">
                  <a:solidFill>
                    <a:schemeClr val="tx1">
                      <a:lumMod val="65000"/>
                      <a:lumOff val="35000"/>
                    </a:schemeClr>
                  </a:solidFill>
                  <a:latin typeface="思源黑体" panose="020B0400000000000000" pitchFamily="34" charset="-122"/>
                  <a:ea typeface="思源黑体" panose="020B0400000000000000" pitchFamily="34" charset="-122"/>
                  <a:cs typeface="字魂59号-创粗黑" panose="00000500000000000000" charset="-122"/>
                </a:endParaRPr>
              </a:p>
            </p:txBody>
          </p:sp>
        </p:grpSp>
        <p:sp>
          <p:nvSpPr>
            <p:cNvPr id="5" name="PA_库_矩形 4"/>
            <p:cNvSpPr/>
            <p:nvPr>
              <p:custDataLst>
                <p:tags r:id="rId1"/>
              </p:custDataLst>
            </p:nvPr>
          </p:nvSpPr>
          <p:spPr>
            <a:xfrm>
              <a:off x="1956422" y="1985440"/>
              <a:ext cx="4863478" cy="1106805"/>
            </a:xfrm>
            <a:prstGeom prst="rect">
              <a:avLst/>
            </a:prstGeom>
          </p:spPr>
          <p:txBody>
            <a:bodyPr wrap="square">
              <a:spAutoFit/>
            </a:bodyPr>
            <a:lstStyle/>
            <a:p>
              <a:pPr algn="dist"/>
              <a:r>
                <a:rPr lang="en-US" altLang="zh-CN" sz="6600" b="1" spc="300" dirty="0">
                  <a:solidFill>
                    <a:schemeClr val="tx1">
                      <a:lumMod val="65000"/>
                      <a:lumOff val="35000"/>
                    </a:schemeClr>
                  </a:solidFill>
                  <a:latin typeface="思源黑體 Bold" panose="020B0800000000000000" pitchFamily="34" charset="-128"/>
                  <a:ea typeface="思源黑體 Bold" panose="020B0800000000000000" pitchFamily="34" charset="-128"/>
                  <a:cs typeface="+mn-ea"/>
                </a:rPr>
                <a:t>PART </a:t>
              </a:r>
              <a:r>
                <a:rPr lang="en-US" altLang="zh-CN" sz="6600" b="1" spc="300" dirty="0">
                  <a:solidFill>
                    <a:schemeClr val="tx1">
                      <a:lumMod val="65000"/>
                      <a:lumOff val="35000"/>
                    </a:schemeClr>
                  </a:solidFill>
                  <a:latin typeface="思源黑體 Bold" panose="020B0800000000000000" pitchFamily="34" charset="-128"/>
                  <a:ea typeface="思源黑體 Bold" panose="020B0800000000000000" pitchFamily="34" charset="-128"/>
                  <a:cs typeface="+mn-ea"/>
                  <a:sym typeface="+mn-ea"/>
                </a:rPr>
                <a:t>THREE</a:t>
              </a:r>
              <a:endParaRPr lang="en-US" altLang="zh-CN" sz="6600" b="1" spc="300" dirty="0">
                <a:solidFill>
                  <a:schemeClr val="tx1">
                    <a:lumMod val="65000"/>
                    <a:lumOff val="35000"/>
                  </a:schemeClr>
                </a:solidFill>
                <a:latin typeface="思源黑體 Bold" panose="020B0800000000000000" pitchFamily="34" charset="-128"/>
                <a:ea typeface="思源黑體 Bold" panose="020B0800000000000000" pitchFamily="34" charset="-128"/>
                <a:cs typeface="+mn-ea"/>
                <a:sym typeface="+mn-ea"/>
              </a:endParaRPr>
            </a:p>
          </p:txBody>
        </p:sp>
      </p:grpSp>
      <p:grpSp>
        <p:nvGrpSpPr>
          <p:cNvPr id="12" name="组合 11"/>
          <p:cNvGrpSpPr/>
          <p:nvPr/>
        </p:nvGrpSpPr>
        <p:grpSpPr>
          <a:xfrm>
            <a:off x="1" y="-2"/>
            <a:ext cx="12191999" cy="6858004"/>
            <a:chOff x="1" y="-2"/>
            <a:chExt cx="12191999" cy="6858004"/>
          </a:xfrm>
        </p:grpSpPr>
        <p:sp>
          <p:nvSpPr>
            <p:cNvPr id="10" name="稻壳儿春秋广告/盗版必究        原创来源：http://chn.docer.com/works?userid=199329941#!/work_time"/>
            <p:cNvSpPr/>
            <p:nvPr/>
          </p:nvSpPr>
          <p:spPr>
            <a:xfrm rot="16200000" flipH="1">
              <a:off x="10394024" y="5060027"/>
              <a:ext cx="1707501" cy="1888450"/>
            </a:xfrm>
            <a:custGeom>
              <a:avLst/>
              <a:gdLst>
                <a:gd name="connsiteX0" fmla="*/ 1396829 w 2469270"/>
                <a:gd name="connsiteY0" fmla="*/ 1038 h 1004360"/>
                <a:gd name="connsiteX1" fmla="*/ 2469270 w 2469270"/>
                <a:gd name="connsiteY1" fmla="*/ 162486 h 1004360"/>
                <a:gd name="connsiteX2" fmla="*/ 2469270 w 2469270"/>
                <a:gd name="connsiteY2" fmla="*/ 1004360 h 1004360"/>
                <a:gd name="connsiteX3" fmla="*/ 65 w 2469270"/>
                <a:gd name="connsiteY3" fmla="*/ 1004360 h 1004360"/>
                <a:gd name="connsiteX4" fmla="*/ 636526 w 2469270"/>
                <a:gd name="connsiteY4" fmla="*/ 81988 h 1004360"/>
                <a:gd name="connsiteX5" fmla="*/ 1396829 w 2469270"/>
                <a:gd name="connsiteY5" fmla="*/ 1038 h 100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9270" h="1004360">
                  <a:moveTo>
                    <a:pt x="1396829" y="1038"/>
                  </a:moveTo>
                  <a:cubicBezTo>
                    <a:pt x="1817657" y="11290"/>
                    <a:pt x="2213103" y="95404"/>
                    <a:pt x="2469270" y="162486"/>
                  </a:cubicBezTo>
                  <a:cubicBezTo>
                    <a:pt x="2469270" y="1004360"/>
                    <a:pt x="2469270" y="1004360"/>
                    <a:pt x="2469270" y="1004360"/>
                  </a:cubicBezTo>
                  <a:lnTo>
                    <a:pt x="65" y="1004360"/>
                  </a:lnTo>
                  <a:cubicBezTo>
                    <a:pt x="65" y="1004360"/>
                    <a:pt x="-19929" y="256400"/>
                    <a:pt x="636526" y="81988"/>
                  </a:cubicBezTo>
                  <a:cubicBezTo>
                    <a:pt x="882697" y="15326"/>
                    <a:pt x="1144332" y="-5113"/>
                    <a:pt x="1396829" y="1038"/>
                  </a:cubicBezTo>
                  <a:close/>
                </a:path>
              </a:pathLst>
            </a:custGeom>
            <a:solidFill>
              <a:srgbClr val="64B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稻壳儿春秋广告/盗版必究        原创来源：http://chn.docer.com/works?userid=199329941#!/work_time"/>
            <p:cNvSpPr/>
            <p:nvPr/>
          </p:nvSpPr>
          <p:spPr bwMode="auto">
            <a:xfrm flipV="1">
              <a:off x="1" y="-2"/>
              <a:ext cx="2220686" cy="1815535"/>
            </a:xfrm>
            <a:custGeom>
              <a:avLst/>
              <a:gdLst>
                <a:gd name="T0" fmla="*/ 0 w 830"/>
                <a:gd name="T1" fmla="*/ 0 h 678"/>
                <a:gd name="T2" fmla="*/ 349 w 830"/>
                <a:gd name="T3" fmla="*/ 164 h 678"/>
                <a:gd name="T4" fmla="*/ 641 w 830"/>
                <a:gd name="T5" fmla="*/ 678 h 678"/>
                <a:gd name="T6" fmla="*/ 0 w 830"/>
                <a:gd name="T7" fmla="*/ 678 h 678"/>
                <a:gd name="T8" fmla="*/ 0 w 830"/>
                <a:gd name="T9" fmla="*/ 0 h 678"/>
              </a:gdLst>
              <a:ahLst/>
              <a:cxnLst>
                <a:cxn ang="0">
                  <a:pos x="T0" y="T1"/>
                </a:cxn>
                <a:cxn ang="0">
                  <a:pos x="T2" y="T3"/>
                </a:cxn>
                <a:cxn ang="0">
                  <a:pos x="T4" y="T5"/>
                </a:cxn>
                <a:cxn ang="0">
                  <a:pos x="T6" y="T7"/>
                </a:cxn>
                <a:cxn ang="0">
                  <a:pos x="T8" y="T9"/>
                </a:cxn>
              </a:cxnLst>
              <a:rect l="0" t="0" r="r" b="b"/>
              <a:pathLst>
                <a:path w="830" h="678">
                  <a:moveTo>
                    <a:pt x="0" y="0"/>
                  </a:moveTo>
                  <a:cubicBezTo>
                    <a:pt x="0" y="0"/>
                    <a:pt x="83" y="194"/>
                    <a:pt x="349" y="164"/>
                  </a:cubicBezTo>
                  <a:cubicBezTo>
                    <a:pt x="655" y="129"/>
                    <a:pt x="830" y="379"/>
                    <a:pt x="641" y="678"/>
                  </a:cubicBezTo>
                  <a:cubicBezTo>
                    <a:pt x="0" y="678"/>
                    <a:pt x="0" y="678"/>
                    <a:pt x="0" y="678"/>
                  </a:cubicBezTo>
                  <a:lnTo>
                    <a:pt x="0" y="0"/>
                  </a:lnTo>
                  <a:close/>
                </a:path>
              </a:pathLst>
            </a:custGeom>
            <a:solidFill>
              <a:srgbClr val="068D9D"/>
            </a:solidFill>
            <a:ln>
              <a:noFill/>
            </a:ln>
          </p:spPr>
          <p:txBody>
            <a:bodyPr vert="horz" wrap="square" lIns="91440" tIns="45720" rIns="91440" bIns="45720" numCol="1" anchor="t" anchorCtr="0" compatLnSpc="1"/>
            <a:p>
              <a:endParaRPr lang="zh-CN" alt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200025" y="183515"/>
            <a:ext cx="4277995" cy="830283"/>
            <a:chOff x="369984" y="145915"/>
            <a:chExt cx="4964016" cy="1063557"/>
          </a:xfrm>
        </p:grpSpPr>
        <p:sp>
          <p:nvSpPr>
            <p:cNvPr id="23" name="菱形 22"/>
            <p:cNvSpPr/>
            <p:nvPr/>
          </p:nvSpPr>
          <p:spPr>
            <a:xfrm>
              <a:off x="369984" y="183360"/>
              <a:ext cx="895350" cy="895350"/>
            </a:xfrm>
            <a:prstGeom prst="diamond">
              <a:avLst/>
            </a:prstGeom>
            <a:noFill/>
            <a:ln>
              <a:solidFill>
                <a:srgbClr val="5CD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schemeClr val="bg1"/>
                </a:solidFill>
                <a:latin typeface="思源黑体 Light" panose="020B0300000000000000" pitchFamily="34" charset="-122"/>
                <a:ea typeface="思源黑体 Light" panose="020B0300000000000000" pitchFamily="34" charset="-122"/>
              </a:endParaRPr>
            </a:p>
          </p:txBody>
        </p:sp>
        <p:sp>
          <p:nvSpPr>
            <p:cNvPr id="24" name="菱形 23"/>
            <p:cNvSpPr/>
            <p:nvPr/>
          </p:nvSpPr>
          <p:spPr>
            <a:xfrm>
              <a:off x="577119" y="203065"/>
              <a:ext cx="895350" cy="895350"/>
            </a:xfrm>
            <a:prstGeom prst="diamond">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dirty="0">
                  <a:solidFill>
                    <a:schemeClr val="bg1"/>
                  </a:solidFill>
                  <a:latin typeface="思源黑体 Light" panose="020B0300000000000000" pitchFamily="34" charset="-122"/>
                  <a:ea typeface="思源黑体 Light" panose="020B0300000000000000" pitchFamily="34" charset="-122"/>
                </a:rPr>
                <a:t>03</a:t>
              </a:r>
              <a:endParaRPr lang="en-US" altLang="zh-CN" sz="1400" dirty="0">
                <a:solidFill>
                  <a:schemeClr val="bg1"/>
                </a:solidFill>
                <a:latin typeface="思源黑体 Light" panose="020B0300000000000000" pitchFamily="34" charset="-122"/>
                <a:ea typeface="思源黑体 Light" panose="020B0300000000000000" pitchFamily="34" charset="-122"/>
              </a:endParaRPr>
            </a:p>
          </p:txBody>
        </p:sp>
        <p:sp>
          <p:nvSpPr>
            <p:cNvPr id="25" name="文本框 24"/>
            <p:cNvSpPr txBox="1"/>
            <p:nvPr/>
          </p:nvSpPr>
          <p:spPr>
            <a:xfrm>
              <a:off x="1845786" y="145915"/>
              <a:ext cx="3259613" cy="668621"/>
            </a:xfrm>
            <a:prstGeom prst="rect">
              <a:avLst/>
            </a:prstGeom>
            <a:noFill/>
            <a:effectLst/>
          </p:spPr>
          <p:txBody>
            <a:bodyPr wrap="square" numCol="1" rtlCol="0">
              <a:spAutoFit/>
            </a:bodyPr>
            <a:p>
              <a:pPr algn="dist"/>
              <a:r>
                <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26" name="矩形 25"/>
            <p:cNvSpPr/>
            <p:nvPr/>
          </p:nvSpPr>
          <p:spPr>
            <a:xfrm>
              <a:off x="1845787" y="679130"/>
              <a:ext cx="3488213" cy="530342"/>
            </a:xfrm>
            <a:prstGeom prst="rect">
              <a:avLst/>
            </a:prstGeom>
          </p:spPr>
          <p:txBody>
            <a:bodyPr wrap="square" numCol="1">
              <a:spAutoFit/>
            </a:bodyPr>
            <a:p>
              <a:pPr algn="just">
                <a:lnSpc>
                  <a:spcPct val="150000"/>
                </a:lnSpc>
              </a:pPr>
              <a:r>
                <a:rPr lang="en-US" altLang="zh-CN" sz="1400" dirty="0">
                  <a:solidFill>
                    <a:srgbClr val="058DA0"/>
                  </a:solidFill>
                  <a:latin typeface="思源黑体 Regular" panose="020B0500000000000000" pitchFamily="34" charset="-122"/>
                  <a:ea typeface="思源黑体 Regular" panose="020B0500000000000000" pitchFamily="34" charset="-122"/>
                  <a:sym typeface="+mn-ea"/>
                </a:rPr>
                <a:t>An Overview Of The Annual Work </a:t>
              </a:r>
              <a:endParaRPr lang="en-US" altLang="zh-CN" sz="1400" dirty="0">
                <a:solidFill>
                  <a:srgbClr val="058DA0"/>
                </a:solidFill>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sp>
        <p:nvSpPr>
          <p:cNvPr id="27" name="Google Shape;250;p33"/>
          <p:cNvSpPr/>
          <p:nvPr/>
        </p:nvSpPr>
        <p:spPr>
          <a:xfrm>
            <a:off x="754183" y="1936698"/>
            <a:ext cx="5274050" cy="1976645"/>
          </a:xfrm>
          <a:custGeom>
            <a:avLst/>
            <a:gdLst/>
            <a:ahLst/>
            <a:cxnLst/>
            <a:rect l="l" t="t" r="r" b="b"/>
            <a:pathLst>
              <a:path w="5623767" h="3163628" extrusionOk="0">
                <a:moveTo>
                  <a:pt x="0" y="0"/>
                </a:moveTo>
                <a:lnTo>
                  <a:pt x="5623767" y="0"/>
                </a:lnTo>
                <a:lnTo>
                  <a:pt x="5623767" y="3163628"/>
                </a:lnTo>
                <a:lnTo>
                  <a:pt x="0" y="3163628"/>
                </a:lnTo>
                <a:close/>
              </a:path>
            </a:pathLst>
          </a:custGeom>
          <a:blipFill>
            <a:blip r:embed="rId1"/>
            <a:stretch>
              <a:fillRect t="-39058" b="-39058"/>
            </a:stretch>
          </a:blipFill>
          <a:ln w="12700" cap="flat" cmpd="sng">
            <a:noFill/>
            <a:prstDash val="solid"/>
            <a:miter lim="800000"/>
            <a:headEnd type="none" w="sm" len="sm"/>
            <a:tailEnd type="none" w="sm" len="sm"/>
          </a:ln>
        </p:spPr>
        <p:txBody>
          <a:bodyPr spcFirstLastPara="1" wrap="square" lIns="91425" tIns="45700" rIns="91425" bIns="45700" anchor="ctr" anchorCtr="0">
            <a:noAutofit/>
          </a:bodyPr>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8" name="Google Shape;250;p33"/>
          <p:cNvSpPr/>
          <p:nvPr/>
        </p:nvSpPr>
        <p:spPr>
          <a:xfrm>
            <a:off x="754183" y="4042311"/>
            <a:ext cx="2548751" cy="1976645"/>
          </a:xfrm>
          <a:custGeom>
            <a:avLst/>
            <a:gdLst/>
            <a:ahLst/>
            <a:cxnLst/>
            <a:rect l="l" t="t" r="r" b="b"/>
            <a:pathLst>
              <a:path w="5623767" h="3163628" extrusionOk="0">
                <a:moveTo>
                  <a:pt x="0" y="0"/>
                </a:moveTo>
                <a:lnTo>
                  <a:pt x="5623767" y="0"/>
                </a:lnTo>
                <a:lnTo>
                  <a:pt x="5623767" y="3163628"/>
                </a:lnTo>
                <a:lnTo>
                  <a:pt x="0" y="3163628"/>
                </a:lnTo>
                <a:close/>
              </a:path>
            </a:pathLst>
          </a:custGeom>
          <a:blipFill>
            <a:blip r:embed="rId2"/>
            <a:stretch>
              <a:fillRect t="-46708" b="-46708"/>
            </a:stretch>
          </a:blipFill>
          <a:ln w="12700" cap="flat" cmpd="sng">
            <a:noFill/>
            <a:prstDash val="solid"/>
            <a:miter lim="800000"/>
            <a:headEnd type="none" w="sm" len="sm"/>
            <a:tailEnd type="none" w="sm" len="sm"/>
          </a:ln>
        </p:spPr>
        <p:txBody>
          <a:bodyPr spcFirstLastPara="1" wrap="square" lIns="91425" tIns="45700" rIns="91425" bIns="45700" anchor="ctr" anchorCtr="0">
            <a:noAutofit/>
          </a:bodyPr>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29" name="Google Shape;250;p33"/>
          <p:cNvSpPr/>
          <p:nvPr/>
        </p:nvSpPr>
        <p:spPr>
          <a:xfrm>
            <a:off x="3463049" y="4042311"/>
            <a:ext cx="2548751" cy="1976645"/>
          </a:xfrm>
          <a:custGeom>
            <a:avLst/>
            <a:gdLst/>
            <a:ahLst/>
            <a:cxnLst/>
            <a:rect l="l" t="t" r="r" b="b"/>
            <a:pathLst>
              <a:path w="5623767" h="3163628" extrusionOk="0">
                <a:moveTo>
                  <a:pt x="0" y="0"/>
                </a:moveTo>
                <a:lnTo>
                  <a:pt x="5623767" y="0"/>
                </a:lnTo>
                <a:lnTo>
                  <a:pt x="5623767" y="3163628"/>
                </a:lnTo>
                <a:lnTo>
                  <a:pt x="0" y="3163628"/>
                </a:lnTo>
                <a:close/>
              </a:path>
            </a:pathLst>
          </a:custGeom>
          <a:blipFill>
            <a:blip r:embed="rId3"/>
            <a:stretch>
              <a:fillRect l="-4882" r="-4882"/>
            </a:stretch>
          </a:blipFill>
          <a:ln w="12700" cap="flat" cmpd="sng">
            <a:noFill/>
            <a:prstDash val="solid"/>
            <a:miter lim="800000"/>
            <a:headEnd type="none" w="sm" len="sm"/>
            <a:tailEnd type="none" w="sm" len="sm"/>
          </a:ln>
        </p:spPr>
        <p:txBody>
          <a:bodyPr spcFirstLastPara="1" wrap="square" lIns="91425" tIns="45700" rIns="91425" bIns="45700" anchor="ctr" anchorCtr="0">
            <a:noAutofit/>
          </a:bodyPr>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30" name="Google Shape;250;p33"/>
          <p:cNvSpPr/>
          <p:nvPr/>
        </p:nvSpPr>
        <p:spPr>
          <a:xfrm>
            <a:off x="6158695" y="4042311"/>
            <a:ext cx="2548751" cy="1976645"/>
          </a:xfrm>
          <a:custGeom>
            <a:avLst/>
            <a:gdLst/>
            <a:ahLst/>
            <a:cxnLst/>
            <a:rect l="l" t="t" r="r" b="b"/>
            <a:pathLst>
              <a:path w="5623767" h="3163628" extrusionOk="0">
                <a:moveTo>
                  <a:pt x="0" y="0"/>
                </a:moveTo>
                <a:lnTo>
                  <a:pt x="5623767" y="0"/>
                </a:lnTo>
                <a:lnTo>
                  <a:pt x="5623767" y="3163628"/>
                </a:lnTo>
                <a:lnTo>
                  <a:pt x="0" y="3163628"/>
                </a:lnTo>
                <a:close/>
              </a:path>
            </a:pathLst>
          </a:custGeom>
          <a:blipFill>
            <a:blip r:embed="rId4"/>
            <a:stretch>
              <a:fillRect l="-5554" r="-5554"/>
            </a:stretch>
          </a:blipFill>
          <a:ln w="12700" cap="flat" cmpd="sng">
            <a:noFill/>
            <a:prstDash val="solid"/>
            <a:miter lim="800000"/>
            <a:headEnd type="none" w="sm" len="sm"/>
            <a:tailEnd type="none" w="sm" len="sm"/>
          </a:ln>
        </p:spPr>
        <p:txBody>
          <a:bodyPr spcFirstLastPara="1" wrap="square" lIns="91425" tIns="45700" rIns="91425" bIns="45700" anchor="ctr" anchorCtr="0">
            <a:noAutofit/>
          </a:bodyPr>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31" name="Google Shape;250;p33"/>
          <p:cNvSpPr/>
          <p:nvPr/>
        </p:nvSpPr>
        <p:spPr>
          <a:xfrm>
            <a:off x="8867561" y="4042311"/>
            <a:ext cx="2548751" cy="1976645"/>
          </a:xfrm>
          <a:custGeom>
            <a:avLst/>
            <a:gdLst/>
            <a:ahLst/>
            <a:cxnLst/>
            <a:rect l="l" t="t" r="r" b="b"/>
            <a:pathLst>
              <a:path w="5623767" h="3163628" extrusionOk="0">
                <a:moveTo>
                  <a:pt x="0" y="0"/>
                </a:moveTo>
                <a:lnTo>
                  <a:pt x="5623767" y="0"/>
                </a:lnTo>
                <a:lnTo>
                  <a:pt x="5623767" y="3163628"/>
                </a:lnTo>
                <a:lnTo>
                  <a:pt x="0" y="3163628"/>
                </a:lnTo>
                <a:close/>
              </a:path>
            </a:pathLst>
          </a:custGeom>
          <a:blipFill>
            <a:blip r:embed="rId5"/>
            <a:stretch>
              <a:fillRect l="-8165" r="-8165"/>
            </a:stretch>
          </a:blipFill>
          <a:ln w="12700" cap="flat" cmpd="sng">
            <a:noFill/>
            <a:prstDash val="solid"/>
            <a:miter lim="800000"/>
            <a:headEnd type="none" w="sm" len="sm"/>
            <a:tailEnd type="none" w="sm" len="sm"/>
          </a:ln>
        </p:spPr>
        <p:txBody>
          <a:bodyPr spcFirstLastPara="1" wrap="square" lIns="91425" tIns="45700" rIns="91425" bIns="45700" anchor="ctr" anchorCtr="0">
            <a:noAutofit/>
          </a:bodyPr>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32" name="Google Shape;250;p33"/>
          <p:cNvSpPr/>
          <p:nvPr/>
        </p:nvSpPr>
        <p:spPr>
          <a:xfrm>
            <a:off x="6158695" y="1936698"/>
            <a:ext cx="2548751" cy="1976645"/>
          </a:xfrm>
          <a:custGeom>
            <a:avLst/>
            <a:gdLst/>
            <a:ahLst/>
            <a:cxnLst/>
            <a:rect l="l" t="t" r="r" b="b"/>
            <a:pathLst>
              <a:path w="5623767" h="3163628" extrusionOk="0">
                <a:moveTo>
                  <a:pt x="0" y="0"/>
                </a:moveTo>
                <a:lnTo>
                  <a:pt x="5623767" y="0"/>
                </a:lnTo>
                <a:lnTo>
                  <a:pt x="5623767" y="3163628"/>
                </a:lnTo>
                <a:lnTo>
                  <a:pt x="0" y="3163628"/>
                </a:lnTo>
                <a:close/>
              </a:path>
            </a:pathLst>
          </a:custGeom>
          <a:blipFill>
            <a:blip r:embed="rId6"/>
            <a:stretch>
              <a:fillRect l="-6644" r="-6644"/>
            </a:stretch>
          </a:blipFill>
          <a:ln w="12700" cap="flat" cmpd="sng">
            <a:noFill/>
            <a:prstDash val="solid"/>
            <a:miter lim="800000"/>
            <a:headEnd type="none" w="sm" len="sm"/>
            <a:tailEnd type="none" w="sm" len="sm"/>
          </a:ln>
        </p:spPr>
        <p:txBody>
          <a:bodyPr spcFirstLastPara="1" wrap="square" lIns="91425" tIns="45700" rIns="91425" bIns="45700" anchor="ctr" anchorCtr="0">
            <a:noAutofit/>
          </a:bodyPr>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33" name="Google Shape;250;p33"/>
          <p:cNvSpPr/>
          <p:nvPr/>
        </p:nvSpPr>
        <p:spPr>
          <a:xfrm>
            <a:off x="8867561" y="1936698"/>
            <a:ext cx="2548751" cy="1976645"/>
          </a:xfrm>
          <a:custGeom>
            <a:avLst/>
            <a:gdLst/>
            <a:ahLst/>
            <a:cxnLst/>
            <a:rect l="l" t="t" r="r" b="b"/>
            <a:pathLst>
              <a:path w="5623767" h="3163628" extrusionOk="0">
                <a:moveTo>
                  <a:pt x="0" y="0"/>
                </a:moveTo>
                <a:lnTo>
                  <a:pt x="5623767" y="0"/>
                </a:lnTo>
                <a:lnTo>
                  <a:pt x="5623767" y="3163628"/>
                </a:lnTo>
                <a:lnTo>
                  <a:pt x="0" y="3163628"/>
                </a:lnTo>
                <a:close/>
              </a:path>
            </a:pathLst>
          </a:custGeom>
          <a:blipFill>
            <a:blip r:embed="rId7"/>
            <a:stretch>
              <a:fillRect l="-8191" r="-8191"/>
            </a:stretch>
          </a:blipFill>
          <a:ln w="12700" cap="flat" cmpd="sng">
            <a:noFill/>
            <a:prstDash val="solid"/>
            <a:miter lim="800000"/>
            <a:headEnd type="none" w="sm" len="sm"/>
            <a:tailEnd type="none" w="sm" len="sm"/>
          </a:ln>
        </p:spPr>
        <p:txBody>
          <a:bodyPr spcFirstLastPara="1" wrap="square" lIns="91425" tIns="45700" rIns="91425" bIns="45700" anchor="ctr" anchorCtr="0">
            <a:noAutofit/>
          </a:bodyPr>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34" name="Rounded Rectangle 9"/>
          <p:cNvSpPr/>
          <p:nvPr/>
        </p:nvSpPr>
        <p:spPr>
          <a:xfrm>
            <a:off x="4199433" y="1936700"/>
            <a:ext cx="1828800" cy="1976644"/>
          </a:xfrm>
          <a:prstGeom prst="roundRect">
            <a:avLst>
              <a:gd name="adj" fmla="val 1231"/>
            </a:avLst>
          </a:prstGeom>
          <a:solidFill>
            <a:schemeClr val="accent1">
              <a:alpha val="82000"/>
            </a:schemeClr>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dirty="0">
              <a:solidFill>
                <a:srgbClr val="FFFFFF"/>
              </a:solidFill>
              <a:latin typeface="linea-basic-10" charset="0"/>
              <a:ea typeface="linea-basic-10" charset="0"/>
              <a:cs typeface="linea-basic-10" charset="0"/>
            </a:endParaRPr>
          </a:p>
        </p:txBody>
      </p:sp>
      <p:sp>
        <p:nvSpPr>
          <p:cNvPr id="35" name="Rectangle 29"/>
          <p:cNvSpPr/>
          <p:nvPr/>
        </p:nvSpPr>
        <p:spPr>
          <a:xfrm>
            <a:off x="4302319" y="3148250"/>
            <a:ext cx="1725914" cy="561500"/>
          </a:xfrm>
          <a:prstGeom prst="rect">
            <a:avLst/>
          </a:prstGeom>
        </p:spPr>
        <p:txBody>
          <a:bodyPr wrap="square">
            <a:spAutoFit/>
          </a:bodyPr>
          <a:p>
            <a:pPr lvl="0" algn="l">
              <a:lnSpc>
                <a:spcPts val="2000"/>
              </a:lnSpc>
              <a:defRPr/>
            </a:pPr>
            <a:r>
              <a:rPr lang="zh-CN" altLang="en-US" sz="1100" dirty="0">
                <a:solidFill>
                  <a:schemeClr val="bg1"/>
                </a:solidFill>
                <a:latin typeface="思源黑体 CN Normal" panose="020B0400000000000000" pitchFamily="34" charset="-122"/>
                <a:ea typeface="思源黑体 CN Normal" panose="020B0400000000000000" pitchFamily="34" charset="-122"/>
                <a:sym typeface="FZHei-B01S" panose="02010601030101010101" pitchFamily="2" charset="-122"/>
              </a:rPr>
              <a:t>请在此处添加具体内容，文字尽量言简意赅</a:t>
            </a:r>
            <a:endParaRPr lang="zh-CN" altLang="en-US" sz="1100" dirty="0">
              <a:solidFill>
                <a:schemeClr val="bg1"/>
              </a:solidFill>
              <a:latin typeface="思源黑体 CN Normal" panose="020B0400000000000000" pitchFamily="34" charset="-122"/>
              <a:ea typeface="思源黑体 CN Normal" panose="020B0400000000000000" pitchFamily="34" charset="-122"/>
              <a:sym typeface="FZHei-B01S" panose="02010601030101010101" pitchFamily="2" charset="-122"/>
            </a:endParaRPr>
          </a:p>
        </p:txBody>
      </p:sp>
      <p:sp>
        <p:nvSpPr>
          <p:cNvPr id="36" name="Rectangle 30"/>
          <p:cNvSpPr/>
          <p:nvPr/>
        </p:nvSpPr>
        <p:spPr>
          <a:xfrm>
            <a:off x="4302319" y="2827007"/>
            <a:ext cx="1092141" cy="337185"/>
          </a:xfrm>
          <a:prstGeom prst="rect">
            <a:avLst/>
          </a:prstGeom>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bg1"/>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添加标题</a:t>
            </a:r>
            <a:endParaRPr kumimoji="0" lang="zh-CN" altLang="en-US" sz="1600" b="1" i="0" u="none" strike="noStrike" kern="1200" cap="none" spc="0" normalizeH="0" baseline="0" noProof="0" dirty="0">
              <a:ln>
                <a:noFill/>
              </a:ln>
              <a:solidFill>
                <a:schemeClr val="bg1"/>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25238" y="1793712"/>
            <a:ext cx="10741524" cy="892937"/>
          </a:xfrm>
          <a:prstGeom prst="rect">
            <a:avLst/>
          </a:prstGeom>
        </p:spPr>
        <p:txBody>
          <a:bodyPr wrap="square" numCol="1">
            <a:spAutoFit/>
          </a:bodyPr>
          <a:lstStyle/>
          <a:p>
            <a:pPr algn="ctr">
              <a:lnSpc>
                <a:spcPct val="200000"/>
              </a:lnSpc>
            </a:pPr>
            <a:r>
              <a:rPr lang="en-US" altLang="zh-CN" sz="1400" dirty="0">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1400" dirty="0">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400" dirty="0">
                <a:latin typeface="思源黑体 Regular" panose="020B0500000000000000" pitchFamily="34" charset="-122"/>
                <a:ea typeface="思源黑体 Regular" panose="020B0500000000000000" pitchFamily="34" charset="-122"/>
                <a:sym typeface="+mn-ea"/>
              </a:rPr>
              <a:t>Please enter your contents Please enter your contents Please enter your contents Please enter your contents Please enter your contents Please enter your contents Please enter your contents</a:t>
            </a:r>
            <a:endParaRPr lang="en-US" altLang="zh-CN" sz="1400" dirty="0">
              <a:latin typeface="思源黑体 Regular" panose="020B0500000000000000" pitchFamily="34" charset="-122"/>
              <a:ea typeface="思源黑体 Regular" panose="020B0500000000000000" pitchFamily="34" charset="-122"/>
              <a:cs typeface="字魂59号-创粗黑" panose="00000500000000000000" charset="-122"/>
            </a:endParaRPr>
          </a:p>
        </p:txBody>
      </p:sp>
      <p:grpSp>
        <p:nvGrpSpPr>
          <p:cNvPr id="3" name="组合 2"/>
          <p:cNvGrpSpPr/>
          <p:nvPr/>
        </p:nvGrpSpPr>
        <p:grpSpPr>
          <a:xfrm>
            <a:off x="725238" y="3131785"/>
            <a:ext cx="10672340" cy="2995525"/>
            <a:chOff x="571934" y="3428999"/>
            <a:chExt cx="11129106" cy="2995525"/>
          </a:xfrm>
        </p:grpSpPr>
        <p:sp>
          <p:nvSpPr>
            <p:cNvPr id="25" name="矩形 24"/>
            <p:cNvSpPr/>
            <p:nvPr/>
          </p:nvSpPr>
          <p:spPr>
            <a:xfrm>
              <a:off x="8230034" y="3428999"/>
              <a:ext cx="3471006" cy="2995524"/>
            </a:xfrm>
            <a:prstGeom prst="rect">
              <a:avLst/>
            </a:prstGeom>
            <a:solidFill>
              <a:srgbClr val="369E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200000"/>
                </a:lnSpc>
              </a:pPr>
              <a:endParaRPr lang="en-US" altLang="zh-CN" sz="1400" dirty="0">
                <a:solidFill>
                  <a:schemeClr val="bg1"/>
                </a:solidFill>
                <a:latin typeface="思源黑体 Light" panose="020B0300000000000000" pitchFamily="34" charset="-122"/>
                <a:ea typeface="思源黑体 Light" panose="020B0300000000000000" pitchFamily="34" charset="-122"/>
                <a:cs typeface="字魂59号-创粗黑" panose="00000500000000000000" charset="-122"/>
              </a:endParaRPr>
            </a:p>
          </p:txBody>
        </p:sp>
        <p:sp>
          <p:nvSpPr>
            <p:cNvPr id="26" name="矩形 25"/>
            <p:cNvSpPr/>
            <p:nvPr/>
          </p:nvSpPr>
          <p:spPr>
            <a:xfrm>
              <a:off x="8312892" y="4984175"/>
              <a:ext cx="3235416" cy="1143133"/>
            </a:xfrm>
            <a:prstGeom prst="rect">
              <a:avLst/>
            </a:prstGeom>
          </p:spPr>
          <p:txBody>
            <a:bodyPr wrap="square" numCol="1">
              <a:spAutoFit/>
            </a:bodyPr>
            <a:lstStyle/>
            <a:p>
              <a:pPr algn="ctr">
                <a:lnSpc>
                  <a:spcPct val="200000"/>
                </a:lnSpc>
              </a:pPr>
              <a:r>
                <a:rPr lang="en-US" altLang="zh-CN" sz="1200" dirty="0">
                  <a:solidFill>
                    <a:schemeClr val="bg1"/>
                  </a:solidFill>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1200" dirty="0">
                  <a:solidFill>
                    <a:schemeClr val="bg1"/>
                  </a:solidFill>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200" dirty="0">
                  <a:solidFill>
                    <a:schemeClr val="bg1"/>
                  </a:solidFill>
                  <a:latin typeface="思源黑体 Regular" panose="020B0500000000000000" pitchFamily="34" charset="-122"/>
                  <a:ea typeface="思源黑体 Regular" panose="020B0500000000000000" pitchFamily="34" charset="-122"/>
                  <a:sym typeface="+mn-ea"/>
                </a:rPr>
                <a:t>Please enter your contents Please enter your contents</a:t>
              </a:r>
              <a:endParaRPr lang="en-US" altLang="zh-CN" sz="1200" dirty="0">
                <a:solidFill>
                  <a:schemeClr val="bg1"/>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27" name="矩形 26"/>
            <p:cNvSpPr/>
            <p:nvPr/>
          </p:nvSpPr>
          <p:spPr>
            <a:xfrm>
              <a:off x="8677708" y="4640170"/>
              <a:ext cx="2505784" cy="463845"/>
            </a:xfrm>
            <a:prstGeom prst="rect">
              <a:avLst/>
            </a:prstGeom>
          </p:spPr>
          <p:txBody>
            <a:bodyPr wrap="square" numCol="1">
              <a:spAutoFit/>
            </a:bodyPr>
            <a:lstStyle/>
            <a:p>
              <a:pPr algn="dist">
                <a:lnSpc>
                  <a:spcPct val="150000"/>
                </a:lnSpc>
              </a:pPr>
              <a:r>
                <a:rPr lang="en-US" altLang="zh-CN" dirty="0">
                  <a:solidFill>
                    <a:schemeClr val="bg1"/>
                  </a:solidFill>
                  <a:latin typeface="思源黑體 Bold" panose="020B0800000000000000" pitchFamily="34" charset="-128"/>
                  <a:ea typeface="思源黑體 Bold" panose="020B0800000000000000" pitchFamily="34" charset="-128"/>
                  <a:cs typeface="字魂59号-创粗黑" panose="00000500000000000000" charset="-122"/>
                </a:rPr>
                <a:t>ENTER KEY WORDS</a:t>
              </a:r>
              <a:endParaRPr lang="en-US" altLang="zh-CN" dirty="0">
                <a:solidFill>
                  <a:schemeClr val="bg1"/>
                </a:solidFill>
                <a:latin typeface="思源黑體 Bold" panose="020B0800000000000000" pitchFamily="34" charset="-128"/>
                <a:ea typeface="思源黑體 Bold" panose="020B0800000000000000" pitchFamily="34" charset="-128"/>
                <a:cs typeface="字魂59号-创粗黑" panose="00000500000000000000" charset="-122"/>
              </a:endParaRPr>
            </a:p>
          </p:txBody>
        </p:sp>
        <p:sp>
          <p:nvSpPr>
            <p:cNvPr id="21" name="矩形 20"/>
            <p:cNvSpPr/>
            <p:nvPr/>
          </p:nvSpPr>
          <p:spPr>
            <a:xfrm>
              <a:off x="4400984" y="3428999"/>
              <a:ext cx="3471006" cy="2995524"/>
            </a:xfrm>
            <a:prstGeom prst="rect">
              <a:avLst/>
            </a:prstGeom>
            <a:solidFill>
              <a:srgbClr val="64B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200000"/>
                </a:lnSpc>
              </a:pPr>
              <a:endParaRPr lang="en-US" altLang="zh-CN" sz="1400" dirty="0">
                <a:solidFill>
                  <a:schemeClr val="bg1"/>
                </a:solidFill>
                <a:latin typeface="思源黑体 Light" panose="020B0300000000000000" pitchFamily="34" charset="-122"/>
                <a:ea typeface="思源黑体 Light" panose="020B0300000000000000" pitchFamily="34" charset="-122"/>
                <a:cs typeface="字魂59号-创粗黑" panose="00000500000000000000" charset="-122"/>
              </a:endParaRPr>
            </a:p>
          </p:txBody>
        </p:sp>
        <p:sp>
          <p:nvSpPr>
            <p:cNvPr id="22" name="矩形 21"/>
            <p:cNvSpPr/>
            <p:nvPr/>
          </p:nvSpPr>
          <p:spPr>
            <a:xfrm>
              <a:off x="4483842" y="4984175"/>
              <a:ext cx="3235416" cy="1143133"/>
            </a:xfrm>
            <a:prstGeom prst="rect">
              <a:avLst/>
            </a:prstGeom>
          </p:spPr>
          <p:txBody>
            <a:bodyPr wrap="square" numCol="1">
              <a:spAutoFit/>
            </a:bodyPr>
            <a:lstStyle/>
            <a:p>
              <a:pPr algn="ctr">
                <a:lnSpc>
                  <a:spcPct val="200000"/>
                </a:lnSpc>
              </a:pPr>
              <a:r>
                <a:rPr lang="en-US" altLang="zh-CN" sz="1200" dirty="0">
                  <a:solidFill>
                    <a:schemeClr val="bg1"/>
                  </a:solidFill>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1200" dirty="0">
                  <a:solidFill>
                    <a:schemeClr val="bg1"/>
                  </a:solidFill>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200" dirty="0">
                  <a:solidFill>
                    <a:schemeClr val="bg1"/>
                  </a:solidFill>
                  <a:latin typeface="思源黑体 Regular" panose="020B0500000000000000" pitchFamily="34" charset="-122"/>
                  <a:ea typeface="思源黑体 Regular" panose="020B0500000000000000" pitchFamily="34" charset="-122"/>
                  <a:sym typeface="+mn-ea"/>
                </a:rPr>
                <a:t>Please enter your contents Please enter your contents</a:t>
              </a:r>
              <a:endParaRPr lang="en-US" altLang="zh-CN" sz="1200" dirty="0">
                <a:solidFill>
                  <a:schemeClr val="bg1"/>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23" name="矩形 22"/>
            <p:cNvSpPr/>
            <p:nvPr/>
          </p:nvSpPr>
          <p:spPr>
            <a:xfrm>
              <a:off x="4848658" y="4640170"/>
              <a:ext cx="2505784" cy="463845"/>
            </a:xfrm>
            <a:prstGeom prst="rect">
              <a:avLst/>
            </a:prstGeom>
          </p:spPr>
          <p:txBody>
            <a:bodyPr wrap="square" numCol="1">
              <a:spAutoFit/>
            </a:bodyPr>
            <a:lstStyle/>
            <a:p>
              <a:pPr algn="dist">
                <a:lnSpc>
                  <a:spcPct val="150000"/>
                </a:lnSpc>
              </a:pPr>
              <a:r>
                <a:rPr lang="en-US" altLang="zh-CN" dirty="0">
                  <a:solidFill>
                    <a:schemeClr val="bg1"/>
                  </a:solidFill>
                  <a:latin typeface="思源黑體 Bold" panose="020B0800000000000000" pitchFamily="34" charset="-128"/>
                  <a:ea typeface="思源黑體 Bold" panose="020B0800000000000000" pitchFamily="34" charset="-128"/>
                  <a:cs typeface="字魂59号-创粗黑" panose="00000500000000000000" charset="-122"/>
                </a:rPr>
                <a:t>ENTER KEY WORDS</a:t>
              </a:r>
              <a:endParaRPr lang="en-US" altLang="zh-CN" dirty="0">
                <a:solidFill>
                  <a:schemeClr val="bg1"/>
                </a:solidFill>
                <a:latin typeface="思源黑體 Bold" panose="020B0800000000000000" pitchFamily="34" charset="-128"/>
                <a:ea typeface="思源黑體 Bold" panose="020B0800000000000000" pitchFamily="34" charset="-128"/>
                <a:cs typeface="字魂59号-创粗黑" panose="00000500000000000000" charset="-122"/>
              </a:endParaRPr>
            </a:p>
          </p:txBody>
        </p:sp>
        <p:sp>
          <p:nvSpPr>
            <p:cNvPr id="8" name="矩形 7"/>
            <p:cNvSpPr/>
            <p:nvPr/>
          </p:nvSpPr>
          <p:spPr>
            <a:xfrm>
              <a:off x="571934" y="3429000"/>
              <a:ext cx="3471006" cy="2995524"/>
            </a:xfrm>
            <a:prstGeom prst="rect">
              <a:avLst/>
            </a:prstGeom>
            <a:solidFill>
              <a:srgbClr val="3D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200000"/>
                </a:lnSpc>
              </a:pPr>
              <a:endParaRPr lang="en-US" altLang="zh-CN" sz="1400" dirty="0">
                <a:solidFill>
                  <a:schemeClr val="bg1"/>
                </a:solidFill>
                <a:latin typeface="思源黑体 Light" panose="020B0300000000000000" pitchFamily="34" charset="-122"/>
                <a:ea typeface="思源黑体 Light" panose="020B0300000000000000" pitchFamily="34" charset="-122"/>
                <a:cs typeface="字魂59号-创粗黑" panose="00000500000000000000" charset="-122"/>
              </a:endParaRPr>
            </a:p>
          </p:txBody>
        </p:sp>
        <p:sp>
          <p:nvSpPr>
            <p:cNvPr id="9" name="矩形 8"/>
            <p:cNvSpPr/>
            <p:nvPr/>
          </p:nvSpPr>
          <p:spPr>
            <a:xfrm>
              <a:off x="654792" y="4984176"/>
              <a:ext cx="3235416" cy="1143133"/>
            </a:xfrm>
            <a:prstGeom prst="rect">
              <a:avLst/>
            </a:prstGeom>
          </p:spPr>
          <p:txBody>
            <a:bodyPr wrap="square" numCol="1">
              <a:spAutoFit/>
            </a:bodyPr>
            <a:lstStyle/>
            <a:p>
              <a:pPr algn="ctr">
                <a:lnSpc>
                  <a:spcPct val="200000"/>
                </a:lnSpc>
              </a:pPr>
              <a:r>
                <a:rPr lang="en-US" altLang="zh-CN" sz="1200" dirty="0">
                  <a:solidFill>
                    <a:schemeClr val="bg1"/>
                  </a:solidFill>
                  <a:latin typeface="思源黑体 Regular" panose="020B0500000000000000" pitchFamily="34" charset="-122"/>
                  <a:ea typeface="思源黑体 Regular" panose="020B0500000000000000" pitchFamily="34" charset="-122"/>
                  <a:sym typeface="+mn-ea"/>
                </a:rPr>
                <a:t>Please enter your contents Please enter your contents Please</a:t>
              </a:r>
              <a:r>
                <a:rPr lang="zh-CN" altLang="en-US" sz="1200" dirty="0">
                  <a:solidFill>
                    <a:schemeClr val="bg1"/>
                  </a:solidFill>
                  <a:latin typeface="思源黑体 Regular" panose="020B0500000000000000" pitchFamily="34" charset="-122"/>
                  <a:ea typeface="思源黑体 Regular" panose="020B0500000000000000" pitchFamily="34" charset="-122"/>
                  <a:cs typeface="字魂59号-创粗黑" panose="00000500000000000000" charset="-122"/>
                </a:rPr>
                <a:t> </a:t>
              </a:r>
              <a:r>
                <a:rPr lang="en-US" altLang="zh-CN" sz="1200" dirty="0">
                  <a:solidFill>
                    <a:schemeClr val="bg1"/>
                  </a:solidFill>
                  <a:latin typeface="思源黑体 Regular" panose="020B0500000000000000" pitchFamily="34" charset="-122"/>
                  <a:ea typeface="思源黑体 Regular" panose="020B0500000000000000" pitchFamily="34" charset="-122"/>
                  <a:sym typeface="+mn-ea"/>
                </a:rPr>
                <a:t>Please enter your contents Please enter your contents</a:t>
              </a:r>
              <a:endParaRPr lang="en-US" altLang="zh-CN" sz="1200" dirty="0">
                <a:solidFill>
                  <a:schemeClr val="bg1"/>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10" name="矩形 9"/>
            <p:cNvSpPr/>
            <p:nvPr/>
          </p:nvSpPr>
          <p:spPr>
            <a:xfrm>
              <a:off x="1019608" y="4640171"/>
              <a:ext cx="2505784" cy="463845"/>
            </a:xfrm>
            <a:prstGeom prst="rect">
              <a:avLst/>
            </a:prstGeom>
          </p:spPr>
          <p:txBody>
            <a:bodyPr wrap="square" numCol="1">
              <a:spAutoFit/>
            </a:bodyPr>
            <a:lstStyle/>
            <a:p>
              <a:pPr algn="dist">
                <a:lnSpc>
                  <a:spcPct val="150000"/>
                </a:lnSpc>
              </a:pPr>
              <a:r>
                <a:rPr lang="en-US" altLang="zh-CN" dirty="0">
                  <a:solidFill>
                    <a:schemeClr val="bg1"/>
                  </a:solidFill>
                  <a:latin typeface="思源黑體 Bold" panose="020B0800000000000000" pitchFamily="34" charset="-128"/>
                  <a:ea typeface="思源黑體 Bold" panose="020B0800000000000000" pitchFamily="34" charset="-128"/>
                  <a:cs typeface="字魂59号-创粗黑" panose="00000500000000000000" charset="-122"/>
                </a:rPr>
                <a:t>ENTER KEY WORDS</a:t>
              </a:r>
              <a:endParaRPr lang="en-US" altLang="zh-CN" dirty="0">
                <a:solidFill>
                  <a:schemeClr val="bg1"/>
                </a:solidFill>
                <a:latin typeface="思源黑體 Bold" panose="020B0800000000000000" pitchFamily="34" charset="-128"/>
                <a:ea typeface="思源黑體 Bold" panose="020B0800000000000000" pitchFamily="34" charset="-128"/>
                <a:cs typeface="字魂59号-创粗黑" panose="00000500000000000000" charset="-122"/>
              </a:endParaRPr>
            </a:p>
          </p:txBody>
        </p:sp>
        <p:sp>
          <p:nvSpPr>
            <p:cNvPr id="12" name="Shape 4778"/>
            <p:cNvSpPr/>
            <p:nvPr/>
          </p:nvSpPr>
          <p:spPr>
            <a:xfrm>
              <a:off x="1862770" y="3774412"/>
              <a:ext cx="742887" cy="62233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905"/>
                  </a:lnTo>
                  <a:lnTo>
                    <a:pt x="20084" y="905"/>
                  </a:lnTo>
                  <a:lnTo>
                    <a:pt x="20084" y="18207"/>
                  </a:lnTo>
                  <a:lnTo>
                    <a:pt x="11179" y="18207"/>
                  </a:lnTo>
                  <a:lnTo>
                    <a:pt x="11179" y="20582"/>
                  </a:lnTo>
                  <a:lnTo>
                    <a:pt x="17621" y="20582"/>
                  </a:lnTo>
                  <a:lnTo>
                    <a:pt x="17621" y="21600"/>
                  </a:lnTo>
                  <a:lnTo>
                    <a:pt x="3979" y="21600"/>
                  </a:lnTo>
                  <a:lnTo>
                    <a:pt x="3979" y="20582"/>
                  </a:lnTo>
                  <a:lnTo>
                    <a:pt x="10421" y="20582"/>
                  </a:lnTo>
                  <a:lnTo>
                    <a:pt x="10421" y="18207"/>
                  </a:lnTo>
                  <a:lnTo>
                    <a:pt x="1516" y="18207"/>
                  </a:lnTo>
                  <a:lnTo>
                    <a:pt x="1516" y="905"/>
                  </a:lnTo>
                  <a:lnTo>
                    <a:pt x="0" y="905"/>
                  </a:lnTo>
                  <a:lnTo>
                    <a:pt x="0" y="0"/>
                  </a:lnTo>
                  <a:lnTo>
                    <a:pt x="21600" y="0"/>
                  </a:lnTo>
                  <a:close/>
                  <a:moveTo>
                    <a:pt x="19232" y="17190"/>
                  </a:moveTo>
                  <a:lnTo>
                    <a:pt x="19232" y="905"/>
                  </a:lnTo>
                  <a:lnTo>
                    <a:pt x="2368" y="905"/>
                  </a:lnTo>
                  <a:lnTo>
                    <a:pt x="2368" y="17190"/>
                  </a:lnTo>
                  <a:lnTo>
                    <a:pt x="19232" y="17190"/>
                  </a:lnTo>
                  <a:close/>
                  <a:moveTo>
                    <a:pt x="9568" y="3845"/>
                  </a:moveTo>
                  <a:lnTo>
                    <a:pt x="9568" y="9613"/>
                  </a:lnTo>
                  <a:lnTo>
                    <a:pt x="4737" y="9613"/>
                  </a:lnTo>
                  <a:lnTo>
                    <a:pt x="4737" y="3845"/>
                  </a:lnTo>
                  <a:lnTo>
                    <a:pt x="9568" y="3845"/>
                  </a:lnTo>
                  <a:close/>
                  <a:moveTo>
                    <a:pt x="4737" y="11535"/>
                  </a:moveTo>
                  <a:lnTo>
                    <a:pt x="4737" y="12440"/>
                  </a:lnTo>
                  <a:lnTo>
                    <a:pt x="16863" y="12440"/>
                  </a:lnTo>
                  <a:lnTo>
                    <a:pt x="16863" y="11535"/>
                  </a:lnTo>
                  <a:lnTo>
                    <a:pt x="4737" y="11535"/>
                  </a:lnTo>
                  <a:close/>
                  <a:moveTo>
                    <a:pt x="4737" y="14362"/>
                  </a:moveTo>
                  <a:lnTo>
                    <a:pt x="4737" y="15380"/>
                  </a:lnTo>
                  <a:lnTo>
                    <a:pt x="16863" y="15380"/>
                  </a:lnTo>
                  <a:lnTo>
                    <a:pt x="16863" y="14362"/>
                  </a:lnTo>
                  <a:lnTo>
                    <a:pt x="4737" y="14362"/>
                  </a:lnTo>
                  <a:close/>
                  <a:moveTo>
                    <a:pt x="8811" y="8595"/>
                  </a:moveTo>
                  <a:lnTo>
                    <a:pt x="8811" y="4750"/>
                  </a:lnTo>
                  <a:lnTo>
                    <a:pt x="5589" y="4750"/>
                  </a:lnTo>
                  <a:lnTo>
                    <a:pt x="5589" y="8595"/>
                  </a:lnTo>
                  <a:lnTo>
                    <a:pt x="8811" y="8595"/>
                  </a:lnTo>
                  <a:close/>
                  <a:moveTo>
                    <a:pt x="11179" y="3845"/>
                  </a:moveTo>
                  <a:lnTo>
                    <a:pt x="11179" y="4750"/>
                  </a:lnTo>
                  <a:lnTo>
                    <a:pt x="16863" y="4750"/>
                  </a:lnTo>
                  <a:lnTo>
                    <a:pt x="16863" y="3845"/>
                  </a:lnTo>
                  <a:lnTo>
                    <a:pt x="11179" y="3845"/>
                  </a:lnTo>
                  <a:close/>
                  <a:moveTo>
                    <a:pt x="11179" y="6220"/>
                  </a:moveTo>
                  <a:lnTo>
                    <a:pt x="11179" y="7125"/>
                  </a:lnTo>
                  <a:lnTo>
                    <a:pt x="16863" y="7125"/>
                  </a:lnTo>
                  <a:lnTo>
                    <a:pt x="16863" y="6220"/>
                  </a:lnTo>
                  <a:lnTo>
                    <a:pt x="11179" y="6220"/>
                  </a:lnTo>
                  <a:close/>
                  <a:moveTo>
                    <a:pt x="11179" y="8595"/>
                  </a:moveTo>
                  <a:lnTo>
                    <a:pt x="11179" y="9613"/>
                  </a:lnTo>
                  <a:lnTo>
                    <a:pt x="16863" y="9613"/>
                  </a:lnTo>
                  <a:lnTo>
                    <a:pt x="16863" y="8595"/>
                  </a:lnTo>
                  <a:lnTo>
                    <a:pt x="11179" y="8595"/>
                  </a:lnTo>
                  <a:close/>
                </a:path>
              </a:pathLst>
            </a:custGeom>
            <a:solidFill>
              <a:schemeClr val="bg1">
                <a:alpha val="99000"/>
              </a:schemeClr>
            </a:solidFill>
            <a:ln w="73025">
              <a:noFill/>
              <a:miter lim="400000"/>
            </a:ln>
          </p:spPr>
          <p:txBody>
            <a:bodyPr lIns="22860" rIns="22860"/>
            <a:lstStyle/>
            <a:p>
              <a:pPr algn="ctr" defTabSz="457200">
                <a:defRPr sz="1800">
                  <a:solidFill>
                    <a:schemeClr val="accent6">
                      <a:hueOff val="-2214564"/>
                      <a:satOff val="-18453"/>
                      <a:lumOff val="-82928"/>
                    </a:schemeClr>
                  </a:solidFill>
                  <a:latin typeface="Calibri" panose="020F0502020204030204"/>
                  <a:ea typeface="Calibri" panose="020F0502020204030204"/>
                  <a:cs typeface="Calibri" panose="020F0502020204030204"/>
                  <a:sym typeface="Calibri" panose="020F0502020204030204"/>
                </a:defRPr>
              </a:pPr>
              <a:endParaRPr sz="900">
                <a:cs typeface="+mn-ea"/>
                <a:sym typeface="+mn-lt"/>
              </a:endParaRPr>
            </a:p>
          </p:txBody>
        </p:sp>
        <p:sp>
          <p:nvSpPr>
            <p:cNvPr id="18" name="Shape 4721"/>
            <p:cNvSpPr/>
            <p:nvPr/>
          </p:nvSpPr>
          <p:spPr>
            <a:xfrm>
              <a:off x="5619680" y="3603037"/>
              <a:ext cx="952639" cy="952639"/>
            </a:xfrm>
            <a:custGeom>
              <a:avLst/>
              <a:gdLst/>
              <a:ahLst/>
              <a:cxnLst>
                <a:cxn ang="0">
                  <a:pos x="wd2" y="hd2"/>
                </a:cxn>
                <a:cxn ang="5400000">
                  <a:pos x="wd2" y="hd2"/>
                </a:cxn>
                <a:cxn ang="10800000">
                  <a:pos x="wd2" y="hd2"/>
                </a:cxn>
                <a:cxn ang="16200000">
                  <a:pos x="wd2" y="hd2"/>
                </a:cxn>
              </a:cxnLst>
              <a:rect l="0" t="0" r="r" b="b"/>
              <a:pathLst>
                <a:path w="21600" h="21600" extrusionOk="0">
                  <a:moveTo>
                    <a:pt x="4307" y="10428"/>
                  </a:moveTo>
                  <a:cubicBezTo>
                    <a:pt x="4307" y="11172"/>
                    <a:pt x="4307" y="11172"/>
                    <a:pt x="4307" y="11172"/>
                  </a:cubicBezTo>
                  <a:cubicBezTo>
                    <a:pt x="0" y="11172"/>
                    <a:pt x="0" y="11172"/>
                    <a:pt x="0" y="11172"/>
                  </a:cubicBezTo>
                  <a:cubicBezTo>
                    <a:pt x="0" y="10428"/>
                    <a:pt x="0" y="10428"/>
                    <a:pt x="0" y="10428"/>
                  </a:cubicBezTo>
                  <a:lnTo>
                    <a:pt x="4307" y="10428"/>
                  </a:lnTo>
                  <a:close/>
                  <a:moveTo>
                    <a:pt x="6412" y="5926"/>
                  </a:moveTo>
                  <a:cubicBezTo>
                    <a:pt x="5926" y="6412"/>
                    <a:pt x="5926" y="6412"/>
                    <a:pt x="5926" y="6412"/>
                  </a:cubicBezTo>
                  <a:cubicBezTo>
                    <a:pt x="2915" y="3433"/>
                    <a:pt x="2915" y="3433"/>
                    <a:pt x="2915" y="3433"/>
                  </a:cubicBezTo>
                  <a:cubicBezTo>
                    <a:pt x="3433" y="2882"/>
                    <a:pt x="3433" y="2882"/>
                    <a:pt x="3433" y="2882"/>
                  </a:cubicBezTo>
                  <a:lnTo>
                    <a:pt x="6412" y="5926"/>
                  </a:lnTo>
                  <a:close/>
                  <a:moveTo>
                    <a:pt x="2915" y="18135"/>
                  </a:moveTo>
                  <a:cubicBezTo>
                    <a:pt x="5926" y="15156"/>
                    <a:pt x="5926" y="15156"/>
                    <a:pt x="5926" y="15156"/>
                  </a:cubicBezTo>
                  <a:cubicBezTo>
                    <a:pt x="6412" y="15641"/>
                    <a:pt x="6412" y="15641"/>
                    <a:pt x="6412" y="15641"/>
                  </a:cubicBezTo>
                  <a:cubicBezTo>
                    <a:pt x="3433" y="18653"/>
                    <a:pt x="3433" y="18653"/>
                    <a:pt x="3433" y="18653"/>
                  </a:cubicBezTo>
                  <a:lnTo>
                    <a:pt x="2915" y="18135"/>
                  </a:lnTo>
                  <a:close/>
                  <a:moveTo>
                    <a:pt x="8711" y="5829"/>
                  </a:moveTo>
                  <a:cubicBezTo>
                    <a:pt x="8064" y="6121"/>
                    <a:pt x="7481" y="6509"/>
                    <a:pt x="6995" y="7027"/>
                  </a:cubicBezTo>
                  <a:cubicBezTo>
                    <a:pt x="6509" y="7481"/>
                    <a:pt x="6121" y="8064"/>
                    <a:pt x="5829" y="8711"/>
                  </a:cubicBezTo>
                  <a:cubicBezTo>
                    <a:pt x="5538" y="9391"/>
                    <a:pt x="5408" y="10071"/>
                    <a:pt x="5408" y="10816"/>
                  </a:cubicBezTo>
                  <a:cubicBezTo>
                    <a:pt x="5408" y="11561"/>
                    <a:pt x="5538" y="12273"/>
                    <a:pt x="5829" y="12921"/>
                  </a:cubicBezTo>
                  <a:cubicBezTo>
                    <a:pt x="6121" y="13569"/>
                    <a:pt x="6509" y="14152"/>
                    <a:pt x="6995" y="14637"/>
                  </a:cubicBezTo>
                  <a:cubicBezTo>
                    <a:pt x="7481" y="15123"/>
                    <a:pt x="8064" y="15512"/>
                    <a:pt x="8711" y="15771"/>
                  </a:cubicBezTo>
                  <a:cubicBezTo>
                    <a:pt x="9359" y="16062"/>
                    <a:pt x="10039" y="16192"/>
                    <a:pt x="10816" y="16192"/>
                  </a:cubicBezTo>
                  <a:cubicBezTo>
                    <a:pt x="11529" y="16192"/>
                    <a:pt x="12241" y="16062"/>
                    <a:pt x="12889" y="15771"/>
                  </a:cubicBezTo>
                  <a:cubicBezTo>
                    <a:pt x="13569" y="15512"/>
                    <a:pt x="14119" y="15123"/>
                    <a:pt x="14605" y="14637"/>
                  </a:cubicBezTo>
                  <a:cubicBezTo>
                    <a:pt x="15091" y="14152"/>
                    <a:pt x="15512" y="13569"/>
                    <a:pt x="15771" y="12921"/>
                  </a:cubicBezTo>
                  <a:cubicBezTo>
                    <a:pt x="16062" y="12273"/>
                    <a:pt x="16192" y="11561"/>
                    <a:pt x="16192" y="10816"/>
                  </a:cubicBezTo>
                  <a:cubicBezTo>
                    <a:pt x="16192" y="10071"/>
                    <a:pt x="16062" y="9391"/>
                    <a:pt x="15771" y="8711"/>
                  </a:cubicBezTo>
                  <a:cubicBezTo>
                    <a:pt x="15512" y="8064"/>
                    <a:pt x="15091" y="7481"/>
                    <a:pt x="14605" y="7027"/>
                  </a:cubicBezTo>
                  <a:cubicBezTo>
                    <a:pt x="14119" y="6509"/>
                    <a:pt x="13569" y="6121"/>
                    <a:pt x="12889" y="5829"/>
                  </a:cubicBezTo>
                  <a:cubicBezTo>
                    <a:pt x="12241" y="5538"/>
                    <a:pt x="11529" y="5408"/>
                    <a:pt x="10816" y="5408"/>
                  </a:cubicBezTo>
                  <a:cubicBezTo>
                    <a:pt x="10039" y="5408"/>
                    <a:pt x="9359" y="5538"/>
                    <a:pt x="8711" y="5829"/>
                  </a:cubicBezTo>
                  <a:close/>
                  <a:moveTo>
                    <a:pt x="9003" y="15123"/>
                  </a:moveTo>
                  <a:cubicBezTo>
                    <a:pt x="8420" y="14897"/>
                    <a:pt x="7934" y="14540"/>
                    <a:pt x="7513" y="14087"/>
                  </a:cubicBezTo>
                  <a:cubicBezTo>
                    <a:pt x="7092" y="13666"/>
                    <a:pt x="6768" y="13180"/>
                    <a:pt x="6509" y="12630"/>
                  </a:cubicBezTo>
                  <a:cubicBezTo>
                    <a:pt x="6250" y="12047"/>
                    <a:pt x="6121" y="11464"/>
                    <a:pt x="6121" y="10816"/>
                  </a:cubicBezTo>
                  <a:cubicBezTo>
                    <a:pt x="6121" y="10169"/>
                    <a:pt x="6250" y="9553"/>
                    <a:pt x="6509" y="9003"/>
                  </a:cubicBezTo>
                  <a:cubicBezTo>
                    <a:pt x="6768" y="8420"/>
                    <a:pt x="7092" y="7934"/>
                    <a:pt x="7513" y="7513"/>
                  </a:cubicBezTo>
                  <a:cubicBezTo>
                    <a:pt x="7934" y="7092"/>
                    <a:pt x="8420" y="6768"/>
                    <a:pt x="9003" y="6509"/>
                  </a:cubicBezTo>
                  <a:cubicBezTo>
                    <a:pt x="9553" y="6250"/>
                    <a:pt x="10169" y="6121"/>
                    <a:pt x="10816" y="6121"/>
                  </a:cubicBezTo>
                  <a:cubicBezTo>
                    <a:pt x="11464" y="6121"/>
                    <a:pt x="12047" y="6250"/>
                    <a:pt x="12630" y="6509"/>
                  </a:cubicBezTo>
                  <a:cubicBezTo>
                    <a:pt x="13180" y="6768"/>
                    <a:pt x="13666" y="7092"/>
                    <a:pt x="14087" y="7513"/>
                  </a:cubicBezTo>
                  <a:cubicBezTo>
                    <a:pt x="14508" y="7934"/>
                    <a:pt x="14864" y="8420"/>
                    <a:pt x="15091" y="9003"/>
                  </a:cubicBezTo>
                  <a:cubicBezTo>
                    <a:pt x="15350" y="9553"/>
                    <a:pt x="15479" y="10169"/>
                    <a:pt x="15479" y="10816"/>
                  </a:cubicBezTo>
                  <a:cubicBezTo>
                    <a:pt x="15479" y="11464"/>
                    <a:pt x="15350" y="12047"/>
                    <a:pt x="15091" y="12630"/>
                  </a:cubicBezTo>
                  <a:cubicBezTo>
                    <a:pt x="14864" y="13180"/>
                    <a:pt x="14508" y="13666"/>
                    <a:pt x="14087" y="14087"/>
                  </a:cubicBezTo>
                  <a:cubicBezTo>
                    <a:pt x="13666" y="14540"/>
                    <a:pt x="13180" y="14897"/>
                    <a:pt x="12630" y="15123"/>
                  </a:cubicBezTo>
                  <a:cubicBezTo>
                    <a:pt x="12047" y="15382"/>
                    <a:pt x="11464" y="15479"/>
                    <a:pt x="10816" y="15479"/>
                  </a:cubicBezTo>
                  <a:cubicBezTo>
                    <a:pt x="10169" y="15479"/>
                    <a:pt x="9553" y="15382"/>
                    <a:pt x="9003" y="15123"/>
                  </a:cubicBezTo>
                  <a:close/>
                  <a:moveTo>
                    <a:pt x="11172" y="0"/>
                  </a:moveTo>
                  <a:cubicBezTo>
                    <a:pt x="11172" y="4339"/>
                    <a:pt x="11172" y="4339"/>
                    <a:pt x="11172" y="4339"/>
                  </a:cubicBezTo>
                  <a:cubicBezTo>
                    <a:pt x="10460" y="4339"/>
                    <a:pt x="10460" y="4339"/>
                    <a:pt x="10460" y="4339"/>
                  </a:cubicBezTo>
                  <a:cubicBezTo>
                    <a:pt x="10460" y="0"/>
                    <a:pt x="10460" y="0"/>
                    <a:pt x="10460" y="0"/>
                  </a:cubicBezTo>
                  <a:lnTo>
                    <a:pt x="11172" y="0"/>
                  </a:lnTo>
                  <a:close/>
                  <a:moveTo>
                    <a:pt x="11172" y="17293"/>
                  </a:moveTo>
                  <a:cubicBezTo>
                    <a:pt x="11172" y="21600"/>
                    <a:pt x="11172" y="21600"/>
                    <a:pt x="11172" y="21600"/>
                  </a:cubicBezTo>
                  <a:cubicBezTo>
                    <a:pt x="10460" y="21600"/>
                    <a:pt x="10460" y="21600"/>
                    <a:pt x="10460" y="21600"/>
                  </a:cubicBezTo>
                  <a:cubicBezTo>
                    <a:pt x="10460" y="17293"/>
                    <a:pt x="10460" y="17293"/>
                    <a:pt x="10460" y="17293"/>
                  </a:cubicBezTo>
                  <a:lnTo>
                    <a:pt x="11172" y="17293"/>
                  </a:lnTo>
                  <a:close/>
                  <a:moveTo>
                    <a:pt x="18685" y="3433"/>
                  </a:moveTo>
                  <a:cubicBezTo>
                    <a:pt x="15706" y="6412"/>
                    <a:pt x="15706" y="6412"/>
                    <a:pt x="15706" y="6412"/>
                  </a:cubicBezTo>
                  <a:cubicBezTo>
                    <a:pt x="15188" y="5926"/>
                    <a:pt x="15188" y="5926"/>
                    <a:pt x="15188" y="5926"/>
                  </a:cubicBezTo>
                  <a:cubicBezTo>
                    <a:pt x="18200" y="2882"/>
                    <a:pt x="18200" y="2882"/>
                    <a:pt x="18200" y="2882"/>
                  </a:cubicBezTo>
                  <a:lnTo>
                    <a:pt x="18685" y="3433"/>
                  </a:lnTo>
                  <a:close/>
                  <a:moveTo>
                    <a:pt x="15188" y="15641"/>
                  </a:moveTo>
                  <a:cubicBezTo>
                    <a:pt x="15706" y="15156"/>
                    <a:pt x="15706" y="15156"/>
                    <a:pt x="15706" y="15156"/>
                  </a:cubicBezTo>
                  <a:cubicBezTo>
                    <a:pt x="18685" y="18135"/>
                    <a:pt x="18685" y="18135"/>
                    <a:pt x="18685" y="18135"/>
                  </a:cubicBezTo>
                  <a:cubicBezTo>
                    <a:pt x="18200" y="18653"/>
                    <a:pt x="18200" y="18653"/>
                    <a:pt x="18200" y="18653"/>
                  </a:cubicBezTo>
                  <a:lnTo>
                    <a:pt x="15188" y="15641"/>
                  </a:lnTo>
                  <a:close/>
                  <a:moveTo>
                    <a:pt x="21600" y="10428"/>
                  </a:moveTo>
                  <a:cubicBezTo>
                    <a:pt x="21600" y="11172"/>
                    <a:pt x="21600" y="11172"/>
                    <a:pt x="21600" y="11172"/>
                  </a:cubicBezTo>
                  <a:cubicBezTo>
                    <a:pt x="17293" y="11172"/>
                    <a:pt x="17293" y="11172"/>
                    <a:pt x="17293" y="11172"/>
                  </a:cubicBezTo>
                  <a:cubicBezTo>
                    <a:pt x="17293" y="10428"/>
                    <a:pt x="17293" y="10428"/>
                    <a:pt x="17293" y="10428"/>
                  </a:cubicBezTo>
                  <a:lnTo>
                    <a:pt x="21600" y="10428"/>
                  </a:lnTo>
                  <a:close/>
                </a:path>
              </a:pathLst>
            </a:custGeom>
            <a:solidFill>
              <a:schemeClr val="bg1">
                <a:alpha val="99000"/>
              </a:schemeClr>
            </a:solidFill>
            <a:ln w="73025">
              <a:noFill/>
              <a:miter lim="400000"/>
            </a:ln>
          </p:spPr>
          <p:txBody>
            <a:bodyPr lIns="22860" rIns="22860"/>
            <a:lstStyle/>
            <a:p>
              <a:pPr algn="ctr" defTabSz="457200">
                <a:defRPr sz="1800">
                  <a:solidFill>
                    <a:schemeClr val="accent6">
                      <a:hueOff val="-2214564"/>
                      <a:satOff val="-18453"/>
                      <a:lumOff val="-82928"/>
                    </a:schemeClr>
                  </a:solidFill>
                  <a:latin typeface="Calibri" panose="020F0502020204030204"/>
                  <a:ea typeface="Calibri" panose="020F0502020204030204"/>
                  <a:cs typeface="Calibri" panose="020F0502020204030204"/>
                  <a:sym typeface="Calibri" panose="020F0502020204030204"/>
                </a:defRPr>
              </a:pPr>
              <a:endParaRPr sz="900">
                <a:cs typeface="+mn-ea"/>
                <a:sym typeface="+mn-lt"/>
              </a:endParaRPr>
            </a:p>
          </p:txBody>
        </p:sp>
        <p:sp>
          <p:nvSpPr>
            <p:cNvPr id="19" name="Shape 4801"/>
            <p:cNvSpPr/>
            <p:nvPr/>
          </p:nvSpPr>
          <p:spPr>
            <a:xfrm>
              <a:off x="9645494" y="3743955"/>
              <a:ext cx="683736" cy="686964"/>
            </a:xfrm>
            <a:custGeom>
              <a:avLst/>
              <a:gdLst/>
              <a:ahLst/>
              <a:cxnLst>
                <a:cxn ang="0">
                  <a:pos x="wd2" y="hd2"/>
                </a:cxn>
                <a:cxn ang="5400000">
                  <a:pos x="wd2" y="hd2"/>
                </a:cxn>
                <a:cxn ang="10800000">
                  <a:pos x="wd2" y="hd2"/>
                </a:cxn>
                <a:cxn ang="16200000">
                  <a:pos x="wd2" y="hd2"/>
                </a:cxn>
              </a:cxnLst>
              <a:rect l="0" t="0" r="r" b="b"/>
              <a:pathLst>
                <a:path w="21600" h="21600" extrusionOk="0">
                  <a:moveTo>
                    <a:pt x="6889" y="0"/>
                  </a:moveTo>
                  <a:cubicBezTo>
                    <a:pt x="6889" y="1206"/>
                    <a:pt x="6889" y="1206"/>
                    <a:pt x="6889" y="1206"/>
                  </a:cubicBezTo>
                  <a:cubicBezTo>
                    <a:pt x="1245" y="6889"/>
                    <a:pt x="1245" y="6889"/>
                    <a:pt x="1245" y="6889"/>
                  </a:cubicBezTo>
                  <a:cubicBezTo>
                    <a:pt x="0" y="6889"/>
                    <a:pt x="0" y="6889"/>
                    <a:pt x="0" y="6889"/>
                  </a:cubicBezTo>
                  <a:cubicBezTo>
                    <a:pt x="0" y="4320"/>
                    <a:pt x="0" y="4320"/>
                    <a:pt x="0" y="4320"/>
                  </a:cubicBezTo>
                  <a:cubicBezTo>
                    <a:pt x="0" y="3697"/>
                    <a:pt x="117" y="3114"/>
                    <a:pt x="350" y="2608"/>
                  </a:cubicBezTo>
                  <a:cubicBezTo>
                    <a:pt x="545" y="2102"/>
                    <a:pt x="856" y="1635"/>
                    <a:pt x="1284" y="1245"/>
                  </a:cubicBezTo>
                  <a:cubicBezTo>
                    <a:pt x="1635" y="856"/>
                    <a:pt x="2102" y="545"/>
                    <a:pt x="2608" y="311"/>
                  </a:cubicBezTo>
                  <a:cubicBezTo>
                    <a:pt x="3152" y="117"/>
                    <a:pt x="3697" y="0"/>
                    <a:pt x="4320" y="0"/>
                  </a:cubicBezTo>
                  <a:lnTo>
                    <a:pt x="6889" y="0"/>
                  </a:lnTo>
                  <a:close/>
                  <a:moveTo>
                    <a:pt x="6032" y="856"/>
                  </a:moveTo>
                  <a:cubicBezTo>
                    <a:pt x="4320" y="856"/>
                    <a:pt x="4320" y="856"/>
                    <a:pt x="4320" y="856"/>
                  </a:cubicBezTo>
                  <a:cubicBezTo>
                    <a:pt x="3853" y="856"/>
                    <a:pt x="3386" y="934"/>
                    <a:pt x="2958" y="1129"/>
                  </a:cubicBezTo>
                  <a:cubicBezTo>
                    <a:pt x="2569" y="1323"/>
                    <a:pt x="2179" y="1557"/>
                    <a:pt x="1907" y="1868"/>
                  </a:cubicBezTo>
                  <a:cubicBezTo>
                    <a:pt x="1596" y="2179"/>
                    <a:pt x="1323" y="2530"/>
                    <a:pt x="1168" y="2958"/>
                  </a:cubicBezTo>
                  <a:cubicBezTo>
                    <a:pt x="973" y="3386"/>
                    <a:pt x="856" y="3814"/>
                    <a:pt x="856" y="4320"/>
                  </a:cubicBezTo>
                  <a:cubicBezTo>
                    <a:pt x="856" y="6032"/>
                    <a:pt x="856" y="6032"/>
                    <a:pt x="856" y="6032"/>
                  </a:cubicBezTo>
                  <a:lnTo>
                    <a:pt x="6032" y="856"/>
                  </a:lnTo>
                  <a:close/>
                  <a:moveTo>
                    <a:pt x="10819" y="2569"/>
                  </a:moveTo>
                  <a:cubicBezTo>
                    <a:pt x="12143" y="2569"/>
                    <a:pt x="13349" y="2841"/>
                    <a:pt x="14517" y="3308"/>
                  </a:cubicBezTo>
                  <a:cubicBezTo>
                    <a:pt x="15645" y="3814"/>
                    <a:pt x="16657" y="4476"/>
                    <a:pt x="17552" y="5371"/>
                  </a:cubicBezTo>
                  <a:cubicBezTo>
                    <a:pt x="18409" y="6227"/>
                    <a:pt x="19070" y="7200"/>
                    <a:pt x="19576" y="8368"/>
                  </a:cubicBezTo>
                  <a:cubicBezTo>
                    <a:pt x="20082" y="9535"/>
                    <a:pt x="20316" y="10781"/>
                    <a:pt x="20316" y="12104"/>
                  </a:cubicBezTo>
                  <a:cubicBezTo>
                    <a:pt x="20316" y="12688"/>
                    <a:pt x="20277" y="13271"/>
                    <a:pt x="20160" y="13816"/>
                  </a:cubicBezTo>
                  <a:cubicBezTo>
                    <a:pt x="20043" y="14400"/>
                    <a:pt x="19888" y="14945"/>
                    <a:pt x="19693" y="15451"/>
                  </a:cubicBezTo>
                  <a:cubicBezTo>
                    <a:pt x="19459" y="15996"/>
                    <a:pt x="19226" y="16502"/>
                    <a:pt x="18954" y="16969"/>
                  </a:cubicBezTo>
                  <a:cubicBezTo>
                    <a:pt x="18642" y="17436"/>
                    <a:pt x="18331" y="17903"/>
                    <a:pt x="18019" y="18292"/>
                  </a:cubicBezTo>
                  <a:cubicBezTo>
                    <a:pt x="20238" y="21016"/>
                    <a:pt x="20238" y="21016"/>
                    <a:pt x="20238" y="21016"/>
                  </a:cubicBezTo>
                  <a:cubicBezTo>
                    <a:pt x="19537" y="21600"/>
                    <a:pt x="19537" y="21600"/>
                    <a:pt x="19537" y="21600"/>
                  </a:cubicBezTo>
                  <a:cubicBezTo>
                    <a:pt x="17397" y="18954"/>
                    <a:pt x="17397" y="18954"/>
                    <a:pt x="17397" y="18954"/>
                  </a:cubicBezTo>
                  <a:cubicBezTo>
                    <a:pt x="16969" y="19343"/>
                    <a:pt x="16502" y="19732"/>
                    <a:pt x="15996" y="20043"/>
                  </a:cubicBezTo>
                  <a:cubicBezTo>
                    <a:pt x="15529" y="20355"/>
                    <a:pt x="14984" y="20627"/>
                    <a:pt x="14400" y="20861"/>
                  </a:cubicBezTo>
                  <a:cubicBezTo>
                    <a:pt x="13855" y="21094"/>
                    <a:pt x="13271" y="21289"/>
                    <a:pt x="12688" y="21405"/>
                  </a:cubicBezTo>
                  <a:cubicBezTo>
                    <a:pt x="12065" y="21522"/>
                    <a:pt x="11442" y="21600"/>
                    <a:pt x="10819" y="21600"/>
                  </a:cubicBezTo>
                  <a:cubicBezTo>
                    <a:pt x="10158" y="21600"/>
                    <a:pt x="9535" y="21522"/>
                    <a:pt x="8912" y="21405"/>
                  </a:cubicBezTo>
                  <a:cubicBezTo>
                    <a:pt x="8329" y="21289"/>
                    <a:pt x="7745" y="21094"/>
                    <a:pt x="7200" y="20861"/>
                  </a:cubicBezTo>
                  <a:cubicBezTo>
                    <a:pt x="6616" y="20627"/>
                    <a:pt x="6110" y="20355"/>
                    <a:pt x="5604" y="20043"/>
                  </a:cubicBezTo>
                  <a:cubicBezTo>
                    <a:pt x="5137" y="19732"/>
                    <a:pt x="4670" y="19343"/>
                    <a:pt x="4203" y="18954"/>
                  </a:cubicBezTo>
                  <a:cubicBezTo>
                    <a:pt x="2024" y="21600"/>
                    <a:pt x="2024" y="21600"/>
                    <a:pt x="2024" y="21600"/>
                  </a:cubicBezTo>
                  <a:cubicBezTo>
                    <a:pt x="1362" y="21016"/>
                    <a:pt x="1362" y="21016"/>
                    <a:pt x="1362" y="21016"/>
                  </a:cubicBezTo>
                  <a:cubicBezTo>
                    <a:pt x="3619" y="18331"/>
                    <a:pt x="3619" y="18331"/>
                    <a:pt x="3619" y="18331"/>
                  </a:cubicBezTo>
                  <a:cubicBezTo>
                    <a:pt x="3230" y="17903"/>
                    <a:pt x="2919" y="17436"/>
                    <a:pt x="2608" y="16969"/>
                  </a:cubicBezTo>
                  <a:cubicBezTo>
                    <a:pt x="2335" y="16502"/>
                    <a:pt x="2102" y="15996"/>
                    <a:pt x="1907" y="15451"/>
                  </a:cubicBezTo>
                  <a:cubicBezTo>
                    <a:pt x="1712" y="14945"/>
                    <a:pt x="1557" y="14400"/>
                    <a:pt x="1440" y="13816"/>
                  </a:cubicBezTo>
                  <a:cubicBezTo>
                    <a:pt x="1323" y="13271"/>
                    <a:pt x="1284" y="12688"/>
                    <a:pt x="1284" y="12104"/>
                  </a:cubicBezTo>
                  <a:cubicBezTo>
                    <a:pt x="1284" y="10781"/>
                    <a:pt x="1518" y="9535"/>
                    <a:pt x="2024" y="8368"/>
                  </a:cubicBezTo>
                  <a:cubicBezTo>
                    <a:pt x="2530" y="7200"/>
                    <a:pt x="3230" y="6227"/>
                    <a:pt x="4048" y="5371"/>
                  </a:cubicBezTo>
                  <a:cubicBezTo>
                    <a:pt x="4943" y="4476"/>
                    <a:pt x="5955" y="3814"/>
                    <a:pt x="7122" y="3308"/>
                  </a:cubicBezTo>
                  <a:cubicBezTo>
                    <a:pt x="8251" y="2841"/>
                    <a:pt x="9496" y="2569"/>
                    <a:pt x="10819" y="2569"/>
                  </a:cubicBezTo>
                  <a:close/>
                  <a:moveTo>
                    <a:pt x="10819" y="20705"/>
                  </a:moveTo>
                  <a:cubicBezTo>
                    <a:pt x="11987" y="20705"/>
                    <a:pt x="13116" y="20510"/>
                    <a:pt x="14166" y="20043"/>
                  </a:cubicBezTo>
                  <a:cubicBezTo>
                    <a:pt x="15217" y="19576"/>
                    <a:pt x="16112" y="18954"/>
                    <a:pt x="16891" y="18175"/>
                  </a:cubicBezTo>
                  <a:cubicBezTo>
                    <a:pt x="17708" y="17397"/>
                    <a:pt x="18331" y="16502"/>
                    <a:pt x="18759" y="15451"/>
                  </a:cubicBezTo>
                  <a:cubicBezTo>
                    <a:pt x="19187" y="14400"/>
                    <a:pt x="19421" y="13310"/>
                    <a:pt x="19421" y="12104"/>
                  </a:cubicBezTo>
                  <a:cubicBezTo>
                    <a:pt x="19421" y="10897"/>
                    <a:pt x="19187" y="9769"/>
                    <a:pt x="18759" y="8718"/>
                  </a:cubicBezTo>
                  <a:cubicBezTo>
                    <a:pt x="18331" y="7667"/>
                    <a:pt x="17708" y="6772"/>
                    <a:pt x="16891" y="5994"/>
                  </a:cubicBezTo>
                  <a:cubicBezTo>
                    <a:pt x="16112" y="5215"/>
                    <a:pt x="15217" y="4592"/>
                    <a:pt x="14166" y="4125"/>
                  </a:cubicBezTo>
                  <a:cubicBezTo>
                    <a:pt x="13116" y="3658"/>
                    <a:pt x="11987" y="3425"/>
                    <a:pt x="10819" y="3425"/>
                  </a:cubicBezTo>
                  <a:cubicBezTo>
                    <a:pt x="9613" y="3425"/>
                    <a:pt x="8484" y="3658"/>
                    <a:pt x="7434" y="4125"/>
                  </a:cubicBezTo>
                  <a:cubicBezTo>
                    <a:pt x="6383" y="4592"/>
                    <a:pt x="5449" y="5215"/>
                    <a:pt x="4670" y="5994"/>
                  </a:cubicBezTo>
                  <a:cubicBezTo>
                    <a:pt x="3892" y="6772"/>
                    <a:pt x="3269" y="7667"/>
                    <a:pt x="2841" y="8718"/>
                  </a:cubicBezTo>
                  <a:cubicBezTo>
                    <a:pt x="2374" y="9769"/>
                    <a:pt x="2141" y="10897"/>
                    <a:pt x="2141" y="12104"/>
                  </a:cubicBezTo>
                  <a:cubicBezTo>
                    <a:pt x="2141" y="13310"/>
                    <a:pt x="2374" y="14400"/>
                    <a:pt x="2841" y="15451"/>
                  </a:cubicBezTo>
                  <a:cubicBezTo>
                    <a:pt x="3269" y="16502"/>
                    <a:pt x="3892" y="17397"/>
                    <a:pt x="4670" y="18175"/>
                  </a:cubicBezTo>
                  <a:cubicBezTo>
                    <a:pt x="5449" y="18954"/>
                    <a:pt x="6383" y="19576"/>
                    <a:pt x="7434" y="20043"/>
                  </a:cubicBezTo>
                  <a:cubicBezTo>
                    <a:pt x="8484" y="20510"/>
                    <a:pt x="9613" y="20705"/>
                    <a:pt x="10819" y="20705"/>
                  </a:cubicBezTo>
                  <a:close/>
                  <a:moveTo>
                    <a:pt x="10352" y="5176"/>
                  </a:moveTo>
                  <a:cubicBezTo>
                    <a:pt x="11248" y="5176"/>
                    <a:pt x="11248" y="5176"/>
                    <a:pt x="11248" y="5176"/>
                  </a:cubicBezTo>
                  <a:cubicBezTo>
                    <a:pt x="11248" y="12960"/>
                    <a:pt x="11248" y="12960"/>
                    <a:pt x="11248" y="12960"/>
                  </a:cubicBezTo>
                  <a:cubicBezTo>
                    <a:pt x="5604" y="12960"/>
                    <a:pt x="5604" y="12960"/>
                    <a:pt x="5604" y="12960"/>
                  </a:cubicBezTo>
                  <a:cubicBezTo>
                    <a:pt x="5604" y="12104"/>
                    <a:pt x="5604" y="12104"/>
                    <a:pt x="5604" y="12104"/>
                  </a:cubicBezTo>
                  <a:cubicBezTo>
                    <a:pt x="10352" y="12104"/>
                    <a:pt x="10352" y="12104"/>
                    <a:pt x="10352" y="12104"/>
                  </a:cubicBezTo>
                  <a:lnTo>
                    <a:pt x="10352" y="5176"/>
                  </a:lnTo>
                  <a:close/>
                  <a:moveTo>
                    <a:pt x="17280" y="0"/>
                  </a:moveTo>
                  <a:cubicBezTo>
                    <a:pt x="17903" y="0"/>
                    <a:pt x="18448" y="117"/>
                    <a:pt x="18992" y="311"/>
                  </a:cubicBezTo>
                  <a:cubicBezTo>
                    <a:pt x="19498" y="545"/>
                    <a:pt x="19965" y="856"/>
                    <a:pt x="20316" y="1245"/>
                  </a:cubicBezTo>
                  <a:cubicBezTo>
                    <a:pt x="20744" y="1635"/>
                    <a:pt x="21055" y="2102"/>
                    <a:pt x="21289" y="2608"/>
                  </a:cubicBezTo>
                  <a:cubicBezTo>
                    <a:pt x="21483" y="3114"/>
                    <a:pt x="21600" y="3697"/>
                    <a:pt x="21600" y="4320"/>
                  </a:cubicBezTo>
                  <a:cubicBezTo>
                    <a:pt x="21600" y="6889"/>
                    <a:pt x="21600" y="6889"/>
                    <a:pt x="21600" y="6889"/>
                  </a:cubicBezTo>
                  <a:cubicBezTo>
                    <a:pt x="20394" y="6889"/>
                    <a:pt x="20394" y="6889"/>
                    <a:pt x="20394" y="6889"/>
                  </a:cubicBezTo>
                  <a:cubicBezTo>
                    <a:pt x="14711" y="1206"/>
                    <a:pt x="14711" y="1206"/>
                    <a:pt x="14711" y="1206"/>
                  </a:cubicBezTo>
                  <a:cubicBezTo>
                    <a:pt x="14711" y="0"/>
                    <a:pt x="14711" y="0"/>
                    <a:pt x="14711" y="0"/>
                  </a:cubicBezTo>
                  <a:lnTo>
                    <a:pt x="17280" y="0"/>
                  </a:lnTo>
                  <a:close/>
                  <a:moveTo>
                    <a:pt x="20744" y="6032"/>
                  </a:moveTo>
                  <a:cubicBezTo>
                    <a:pt x="20744" y="4320"/>
                    <a:pt x="20744" y="4320"/>
                    <a:pt x="20744" y="4320"/>
                  </a:cubicBezTo>
                  <a:cubicBezTo>
                    <a:pt x="20744" y="3814"/>
                    <a:pt x="20627" y="3386"/>
                    <a:pt x="20471" y="2958"/>
                  </a:cubicBezTo>
                  <a:cubicBezTo>
                    <a:pt x="20277" y="2530"/>
                    <a:pt x="20043" y="2179"/>
                    <a:pt x="19732" y="1868"/>
                  </a:cubicBezTo>
                  <a:cubicBezTo>
                    <a:pt x="19421" y="1557"/>
                    <a:pt x="19070" y="1323"/>
                    <a:pt x="18642" y="1129"/>
                  </a:cubicBezTo>
                  <a:cubicBezTo>
                    <a:pt x="18214" y="934"/>
                    <a:pt x="17747" y="856"/>
                    <a:pt x="17280" y="856"/>
                  </a:cubicBezTo>
                  <a:cubicBezTo>
                    <a:pt x="15568" y="856"/>
                    <a:pt x="15568" y="856"/>
                    <a:pt x="15568" y="856"/>
                  </a:cubicBezTo>
                  <a:lnTo>
                    <a:pt x="20744" y="6032"/>
                  </a:lnTo>
                  <a:close/>
                </a:path>
              </a:pathLst>
            </a:custGeom>
            <a:solidFill>
              <a:schemeClr val="bg1">
                <a:alpha val="99000"/>
              </a:schemeClr>
            </a:solidFill>
            <a:ln w="73025">
              <a:noFill/>
              <a:miter lim="400000"/>
            </a:ln>
          </p:spPr>
          <p:txBody>
            <a:bodyPr lIns="22860" rIns="22860"/>
            <a:lstStyle/>
            <a:p>
              <a:pPr algn="ctr" defTabSz="457200">
                <a:defRPr sz="1800">
                  <a:solidFill>
                    <a:schemeClr val="accent6">
                      <a:hueOff val="-2214564"/>
                      <a:satOff val="-18453"/>
                      <a:lumOff val="-82928"/>
                    </a:schemeClr>
                  </a:solidFill>
                  <a:latin typeface="Calibri" panose="020F0502020204030204"/>
                  <a:ea typeface="Calibri" panose="020F0502020204030204"/>
                  <a:cs typeface="Calibri" panose="020F0502020204030204"/>
                  <a:sym typeface="Calibri" panose="020F0502020204030204"/>
                </a:defRPr>
              </a:pPr>
              <a:endParaRPr sz="900">
                <a:cs typeface="+mn-ea"/>
                <a:sym typeface="+mn-lt"/>
              </a:endParaRPr>
            </a:p>
          </p:txBody>
        </p:sp>
      </p:grpSp>
      <p:grpSp>
        <p:nvGrpSpPr>
          <p:cNvPr id="2" name="组合 1"/>
          <p:cNvGrpSpPr/>
          <p:nvPr/>
        </p:nvGrpSpPr>
        <p:grpSpPr>
          <a:xfrm>
            <a:off x="200025" y="183515"/>
            <a:ext cx="4277995" cy="830283"/>
            <a:chOff x="369984" y="145915"/>
            <a:chExt cx="4964016" cy="1063557"/>
          </a:xfrm>
        </p:grpSpPr>
        <p:sp>
          <p:nvSpPr>
            <p:cNvPr id="4" name="菱形 3"/>
            <p:cNvSpPr/>
            <p:nvPr/>
          </p:nvSpPr>
          <p:spPr>
            <a:xfrm>
              <a:off x="369984" y="183360"/>
              <a:ext cx="895350" cy="895350"/>
            </a:xfrm>
            <a:prstGeom prst="diamond">
              <a:avLst/>
            </a:prstGeom>
            <a:noFill/>
            <a:ln>
              <a:solidFill>
                <a:srgbClr val="5CD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schemeClr val="bg1"/>
                </a:solidFill>
                <a:latin typeface="思源黑体 Light" panose="020B0300000000000000" pitchFamily="34" charset="-122"/>
                <a:ea typeface="思源黑体 Light" panose="020B0300000000000000" pitchFamily="34" charset="-122"/>
              </a:endParaRPr>
            </a:p>
          </p:txBody>
        </p:sp>
        <p:sp>
          <p:nvSpPr>
            <p:cNvPr id="24" name="菱形 23"/>
            <p:cNvSpPr/>
            <p:nvPr/>
          </p:nvSpPr>
          <p:spPr>
            <a:xfrm>
              <a:off x="577119" y="203065"/>
              <a:ext cx="895350" cy="895350"/>
            </a:xfrm>
            <a:prstGeom prst="diamond">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dirty="0">
                  <a:solidFill>
                    <a:schemeClr val="bg1"/>
                  </a:solidFill>
                  <a:latin typeface="思源黑体 Light" panose="020B0300000000000000" pitchFamily="34" charset="-122"/>
                  <a:ea typeface="思源黑体 Light" panose="020B0300000000000000" pitchFamily="34" charset="-122"/>
                </a:rPr>
                <a:t>03</a:t>
              </a:r>
              <a:endParaRPr lang="en-US" altLang="zh-CN" sz="1400" dirty="0">
                <a:solidFill>
                  <a:schemeClr val="bg1"/>
                </a:solidFill>
                <a:latin typeface="思源黑体 Light" panose="020B0300000000000000" pitchFamily="34" charset="-122"/>
                <a:ea typeface="思源黑体 Light" panose="020B0300000000000000" pitchFamily="34" charset="-122"/>
              </a:endParaRPr>
            </a:p>
          </p:txBody>
        </p:sp>
        <p:sp>
          <p:nvSpPr>
            <p:cNvPr id="5" name="文本框 4"/>
            <p:cNvSpPr txBox="1"/>
            <p:nvPr/>
          </p:nvSpPr>
          <p:spPr>
            <a:xfrm>
              <a:off x="1845786" y="145915"/>
              <a:ext cx="3259613" cy="668621"/>
            </a:xfrm>
            <a:prstGeom prst="rect">
              <a:avLst/>
            </a:prstGeom>
            <a:noFill/>
            <a:effectLst/>
          </p:spPr>
          <p:txBody>
            <a:bodyPr wrap="square" numCol="1" rtlCol="0">
              <a:spAutoFit/>
            </a:bodyPr>
            <a:p>
              <a:pPr algn="dist"/>
              <a:r>
                <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6" name="矩形 5"/>
            <p:cNvSpPr/>
            <p:nvPr/>
          </p:nvSpPr>
          <p:spPr>
            <a:xfrm>
              <a:off x="1845787" y="679130"/>
              <a:ext cx="3488213" cy="530342"/>
            </a:xfrm>
            <a:prstGeom prst="rect">
              <a:avLst/>
            </a:prstGeom>
          </p:spPr>
          <p:txBody>
            <a:bodyPr wrap="square" numCol="1">
              <a:spAutoFit/>
            </a:bodyPr>
            <a:p>
              <a:pPr algn="just">
                <a:lnSpc>
                  <a:spcPct val="150000"/>
                </a:lnSpc>
              </a:pPr>
              <a:r>
                <a:rPr lang="en-US" altLang="zh-CN" sz="1400" dirty="0">
                  <a:solidFill>
                    <a:srgbClr val="058DA0"/>
                  </a:solidFill>
                  <a:latin typeface="思源黑体 Regular" panose="020B0500000000000000" pitchFamily="34" charset="-122"/>
                  <a:ea typeface="思源黑体 Regular" panose="020B0500000000000000" pitchFamily="34" charset="-122"/>
                  <a:sym typeface="+mn-ea"/>
                </a:rPr>
                <a:t>An Overview Of The Annual Work </a:t>
              </a:r>
              <a:endParaRPr lang="en-US" altLang="zh-CN" sz="1400" dirty="0">
                <a:solidFill>
                  <a:srgbClr val="058DA0"/>
                </a:solidFill>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00025" y="183515"/>
            <a:ext cx="4277995" cy="830283"/>
            <a:chOff x="369984" y="145915"/>
            <a:chExt cx="4964016" cy="1063557"/>
          </a:xfrm>
        </p:grpSpPr>
        <p:sp>
          <p:nvSpPr>
            <p:cNvPr id="7" name="菱形 6"/>
            <p:cNvSpPr/>
            <p:nvPr/>
          </p:nvSpPr>
          <p:spPr>
            <a:xfrm>
              <a:off x="369984" y="183360"/>
              <a:ext cx="895350" cy="895350"/>
            </a:xfrm>
            <a:prstGeom prst="diamond">
              <a:avLst/>
            </a:prstGeom>
            <a:noFill/>
            <a:ln>
              <a:solidFill>
                <a:srgbClr val="5CD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schemeClr val="bg1"/>
                </a:solidFill>
                <a:latin typeface="思源黑体 Light" panose="020B0300000000000000" pitchFamily="34" charset="-122"/>
                <a:ea typeface="思源黑体 Light" panose="020B0300000000000000" pitchFamily="34" charset="-122"/>
              </a:endParaRPr>
            </a:p>
          </p:txBody>
        </p:sp>
        <p:sp>
          <p:nvSpPr>
            <p:cNvPr id="12" name="菱形 11"/>
            <p:cNvSpPr/>
            <p:nvPr/>
          </p:nvSpPr>
          <p:spPr>
            <a:xfrm>
              <a:off x="577119" y="203065"/>
              <a:ext cx="895350" cy="895350"/>
            </a:xfrm>
            <a:prstGeom prst="diamond">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dirty="0">
                  <a:solidFill>
                    <a:schemeClr val="bg1"/>
                  </a:solidFill>
                  <a:latin typeface="思源黑体 Light" panose="020B0300000000000000" pitchFamily="34" charset="-122"/>
                  <a:ea typeface="思源黑体 Light" panose="020B0300000000000000" pitchFamily="34" charset="-122"/>
                </a:rPr>
                <a:t>03</a:t>
              </a:r>
              <a:endParaRPr lang="en-US" altLang="zh-CN" sz="1400" dirty="0">
                <a:solidFill>
                  <a:schemeClr val="bg1"/>
                </a:solidFill>
                <a:latin typeface="思源黑体 Light" panose="020B0300000000000000" pitchFamily="34" charset="-122"/>
                <a:ea typeface="思源黑体 Light" panose="020B0300000000000000" pitchFamily="34" charset="-122"/>
              </a:endParaRPr>
            </a:p>
          </p:txBody>
        </p:sp>
        <p:sp>
          <p:nvSpPr>
            <p:cNvPr id="34" name="文本框 33"/>
            <p:cNvSpPr txBox="1"/>
            <p:nvPr/>
          </p:nvSpPr>
          <p:spPr>
            <a:xfrm>
              <a:off x="1845786" y="145915"/>
              <a:ext cx="3259613" cy="668621"/>
            </a:xfrm>
            <a:prstGeom prst="rect">
              <a:avLst/>
            </a:prstGeom>
            <a:noFill/>
            <a:effectLst/>
          </p:spPr>
          <p:txBody>
            <a:bodyPr wrap="square" numCol="1" rtlCol="0">
              <a:spAutoFit/>
            </a:bodyPr>
            <a:p>
              <a:pPr algn="dist"/>
              <a:r>
                <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35" name="矩形 34"/>
            <p:cNvSpPr/>
            <p:nvPr/>
          </p:nvSpPr>
          <p:spPr>
            <a:xfrm>
              <a:off x="1845787" y="679130"/>
              <a:ext cx="3488213" cy="530342"/>
            </a:xfrm>
            <a:prstGeom prst="rect">
              <a:avLst/>
            </a:prstGeom>
          </p:spPr>
          <p:txBody>
            <a:bodyPr wrap="square" numCol="1">
              <a:spAutoFit/>
            </a:bodyPr>
            <a:p>
              <a:pPr algn="just">
                <a:lnSpc>
                  <a:spcPct val="150000"/>
                </a:lnSpc>
              </a:pPr>
              <a:r>
                <a:rPr lang="en-US" altLang="zh-CN" sz="1400" dirty="0">
                  <a:solidFill>
                    <a:srgbClr val="058DA0"/>
                  </a:solidFill>
                  <a:latin typeface="思源黑体 Regular" panose="020B0500000000000000" pitchFamily="34" charset="-122"/>
                  <a:ea typeface="思源黑体 Regular" panose="020B0500000000000000" pitchFamily="34" charset="-122"/>
                  <a:sym typeface="+mn-ea"/>
                </a:rPr>
                <a:t>An Overview Of The Annual Work </a:t>
              </a:r>
              <a:endParaRPr lang="en-US" altLang="zh-CN" sz="1400" dirty="0">
                <a:solidFill>
                  <a:srgbClr val="058DA0"/>
                </a:solidFill>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grpSp>
        <p:nvGrpSpPr>
          <p:cNvPr id="36" name="组合 35"/>
          <p:cNvGrpSpPr/>
          <p:nvPr/>
        </p:nvGrpSpPr>
        <p:grpSpPr>
          <a:xfrm>
            <a:off x="1392821" y="1947022"/>
            <a:ext cx="9406358" cy="4261884"/>
            <a:chOff x="1392821" y="1854425"/>
            <a:chExt cx="9406358" cy="4261884"/>
          </a:xfrm>
        </p:grpSpPr>
        <p:sp>
          <p:nvSpPr>
            <p:cNvPr id="37" name="TextBox 11"/>
            <p:cNvSpPr txBox="1"/>
            <p:nvPr/>
          </p:nvSpPr>
          <p:spPr>
            <a:xfrm>
              <a:off x="6911469" y="1854425"/>
              <a:ext cx="3887709" cy="369917"/>
            </a:xfrm>
            <a:prstGeom prst="rect">
              <a:avLst/>
            </a:prstGeom>
            <a:solidFill>
              <a:srgbClr val="64B8C2"/>
            </a:solidFill>
          </p:spPr>
          <p:txBody>
            <a:bodyPr wrap="square" rtlCol="0">
              <a:spAutoFit/>
            </a:bodyPr>
            <a:lstStyle/>
            <a:p>
              <a:r>
                <a:rPr lang="id-ID" sz="1600" dirty="0">
                  <a:solidFill>
                    <a:schemeClr val="bg1"/>
                  </a:solidFill>
                  <a:latin typeface="Calibri Light" panose="020F0302020204030204" pitchFamily="34" charset="0"/>
                  <a:cs typeface="Calibri Light" panose="020F0302020204030204" pitchFamily="34" charset="0"/>
                </a:rPr>
                <a:t>Keyword 0</a:t>
              </a:r>
              <a:r>
                <a:rPr lang="en-US" altLang="zh-CN" sz="1600" dirty="0">
                  <a:solidFill>
                    <a:schemeClr val="bg1"/>
                  </a:solidFill>
                  <a:latin typeface="Calibri Light" panose="020F0302020204030204" pitchFamily="34" charset="0"/>
                  <a:cs typeface="Calibri Light" panose="020F0302020204030204" pitchFamily="34" charset="0"/>
                </a:rPr>
                <a:t>4</a:t>
              </a:r>
              <a:endParaRPr lang="id-ID" sz="1600" dirty="0">
                <a:solidFill>
                  <a:schemeClr val="bg1"/>
                </a:solidFill>
                <a:latin typeface="Calibri Light" panose="020F0302020204030204" pitchFamily="34" charset="0"/>
                <a:cs typeface="Calibri Light" panose="020F0302020204030204" pitchFamily="34" charset="0"/>
              </a:endParaRPr>
            </a:p>
          </p:txBody>
        </p:sp>
        <p:sp>
          <p:nvSpPr>
            <p:cNvPr id="38" name="TextBox 13"/>
            <p:cNvSpPr txBox="1"/>
            <p:nvPr/>
          </p:nvSpPr>
          <p:spPr>
            <a:xfrm>
              <a:off x="6911469" y="3515988"/>
              <a:ext cx="3887709" cy="369917"/>
            </a:xfrm>
            <a:prstGeom prst="rect">
              <a:avLst/>
            </a:prstGeom>
            <a:solidFill>
              <a:srgbClr val="068D9D"/>
            </a:solidFill>
          </p:spPr>
          <p:txBody>
            <a:bodyPr wrap="square" rtlCol="0">
              <a:spAutoFit/>
            </a:bodyPr>
            <a:lstStyle/>
            <a:p>
              <a:r>
                <a:rPr lang="id-ID" sz="1600" dirty="0">
                  <a:solidFill>
                    <a:schemeClr val="bg1"/>
                  </a:solidFill>
                  <a:latin typeface="Calibri Light" panose="020F0302020204030204" pitchFamily="34" charset="0"/>
                  <a:cs typeface="Calibri Light" panose="020F0302020204030204" pitchFamily="34" charset="0"/>
                </a:rPr>
                <a:t>Keyword 0</a:t>
              </a:r>
              <a:r>
                <a:rPr lang="en-US" altLang="zh-CN" sz="1600" dirty="0">
                  <a:solidFill>
                    <a:schemeClr val="bg1"/>
                  </a:solidFill>
                  <a:latin typeface="Calibri Light" panose="020F0302020204030204" pitchFamily="34" charset="0"/>
                  <a:cs typeface="Calibri Light" panose="020F0302020204030204" pitchFamily="34" charset="0"/>
                </a:rPr>
                <a:t>5</a:t>
              </a:r>
              <a:endParaRPr lang="id-ID" sz="1600" dirty="0">
                <a:solidFill>
                  <a:schemeClr val="bg1"/>
                </a:solidFill>
                <a:latin typeface="Calibri Light" panose="020F0302020204030204" pitchFamily="34" charset="0"/>
                <a:cs typeface="Calibri Light" panose="020F0302020204030204" pitchFamily="34" charset="0"/>
              </a:endParaRPr>
            </a:p>
          </p:txBody>
        </p:sp>
        <p:sp>
          <p:nvSpPr>
            <p:cNvPr id="39" name="TextBox 15"/>
            <p:cNvSpPr txBox="1"/>
            <p:nvPr/>
          </p:nvSpPr>
          <p:spPr>
            <a:xfrm>
              <a:off x="6911469" y="5067538"/>
              <a:ext cx="3887709" cy="369917"/>
            </a:xfrm>
            <a:prstGeom prst="rect">
              <a:avLst/>
            </a:prstGeom>
            <a:solidFill>
              <a:srgbClr val="64B8C2"/>
            </a:solidFill>
          </p:spPr>
          <p:txBody>
            <a:bodyPr wrap="square" rtlCol="0">
              <a:spAutoFit/>
            </a:bodyPr>
            <a:lstStyle/>
            <a:p>
              <a:r>
                <a:rPr lang="id-ID" sz="1600" dirty="0">
                  <a:solidFill>
                    <a:schemeClr val="bg1"/>
                  </a:solidFill>
                  <a:latin typeface="Calibri Light" panose="020F0302020204030204" pitchFamily="34" charset="0"/>
                  <a:cs typeface="Calibri Light" panose="020F0302020204030204" pitchFamily="34" charset="0"/>
                </a:rPr>
                <a:t>Keyword 0</a:t>
              </a:r>
              <a:r>
                <a:rPr lang="en-US" altLang="zh-CN" sz="1600" dirty="0">
                  <a:solidFill>
                    <a:schemeClr val="bg1"/>
                  </a:solidFill>
                  <a:latin typeface="Calibri Light" panose="020F0302020204030204" pitchFamily="34" charset="0"/>
                  <a:cs typeface="Calibri Light" panose="020F0302020204030204" pitchFamily="34" charset="0"/>
                </a:rPr>
                <a:t>6</a:t>
              </a:r>
              <a:endParaRPr lang="id-ID" sz="1600" dirty="0">
                <a:solidFill>
                  <a:schemeClr val="bg1"/>
                </a:solidFill>
                <a:latin typeface="Calibri Light" panose="020F0302020204030204" pitchFamily="34" charset="0"/>
                <a:cs typeface="Calibri Light" panose="020F0302020204030204" pitchFamily="34" charset="0"/>
              </a:endParaRPr>
            </a:p>
          </p:txBody>
        </p:sp>
        <p:sp>
          <p:nvSpPr>
            <p:cNvPr id="40" name="TextBox 7"/>
            <p:cNvSpPr txBox="1">
              <a:spLocks noChangeArrowheads="1"/>
            </p:cNvSpPr>
            <p:nvPr/>
          </p:nvSpPr>
          <p:spPr bwMode="auto">
            <a:xfrm flipH="1">
              <a:off x="6982270" y="2398024"/>
              <a:ext cx="3816909" cy="57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50000"/>
                </a:lnSpc>
                <a:defRPr/>
              </a:pPr>
              <a:r>
                <a:rPr lang="en-US" altLang="zh-CN" sz="1200" dirty="0">
                  <a:solidFill>
                    <a:srgbClr val="444444"/>
                  </a:solidFill>
                  <a:latin typeface="Calibri Light" panose="020F0302020204030204" pitchFamily="34" charset="0"/>
                  <a:cs typeface="Calibri Light" panose="020F0302020204030204" pitchFamily="34" charset="0"/>
                </a:rPr>
                <a:t>lorem ipsum dolor sit </a:t>
              </a:r>
              <a:r>
                <a:rPr lang="en-US" altLang="zh-CN" sz="1200" dirty="0" err="1">
                  <a:solidFill>
                    <a:srgbClr val="444444"/>
                  </a:solidFill>
                  <a:latin typeface="Calibri Light" panose="020F0302020204030204" pitchFamily="34" charset="0"/>
                  <a:cs typeface="Calibri Light" panose="020F0302020204030204" pitchFamily="34" charset="0"/>
                </a:rPr>
                <a:t>amet</a:t>
              </a:r>
              <a:r>
                <a:rPr lang="en-US" altLang="zh-CN" sz="1200" dirty="0">
                  <a:solidFill>
                    <a:srgbClr val="444444"/>
                  </a:solidFill>
                  <a:latin typeface="Calibri Light" panose="020F0302020204030204" pitchFamily="34" charset="0"/>
                  <a:cs typeface="Calibri Light" panose="020F0302020204030204" pitchFamily="34" charset="0"/>
                </a:rPr>
                <a:t>, please add your text here , lorem ipsum dolor sit </a:t>
              </a:r>
              <a:r>
                <a:rPr lang="en-US" altLang="zh-CN" sz="1200" dirty="0" err="1">
                  <a:solidFill>
                    <a:srgbClr val="444444"/>
                  </a:solidFill>
                  <a:latin typeface="Calibri Light" panose="020F0302020204030204" pitchFamily="34" charset="0"/>
                  <a:cs typeface="Calibri Light" panose="020F0302020204030204" pitchFamily="34" charset="0"/>
                </a:rPr>
                <a:t>amet</a:t>
              </a:r>
              <a:r>
                <a:rPr lang="en-US" altLang="zh-CN" sz="1200" dirty="0">
                  <a:solidFill>
                    <a:srgbClr val="444444"/>
                  </a:solidFill>
                  <a:latin typeface="Calibri Light" panose="020F0302020204030204" pitchFamily="34" charset="0"/>
                  <a:cs typeface="Calibri Light" panose="020F0302020204030204" pitchFamily="34" charset="0"/>
                </a:rPr>
                <a:t>, please add your text here</a:t>
              </a:r>
              <a:endParaRPr lang="en-US" altLang="en-US" sz="1200" dirty="0">
                <a:solidFill>
                  <a:srgbClr val="444444"/>
                </a:solidFill>
                <a:latin typeface="Calibri Light" panose="020F0302020204030204" pitchFamily="34" charset="0"/>
                <a:ea typeface="Lato regular" panose="020F0502020204030203" pitchFamily="34" charset="0"/>
                <a:cs typeface="Calibri Light" panose="020F0302020204030204" pitchFamily="34" charset="0"/>
              </a:endParaRPr>
            </a:p>
          </p:txBody>
        </p:sp>
        <p:sp>
          <p:nvSpPr>
            <p:cNvPr id="41" name="TextBox 7"/>
            <p:cNvSpPr txBox="1">
              <a:spLocks noChangeArrowheads="1"/>
            </p:cNvSpPr>
            <p:nvPr/>
          </p:nvSpPr>
          <p:spPr bwMode="auto">
            <a:xfrm flipH="1">
              <a:off x="6982270" y="4001101"/>
              <a:ext cx="3816909" cy="57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50000"/>
                </a:lnSpc>
                <a:defRPr/>
              </a:pPr>
              <a:r>
                <a:rPr lang="en-US" altLang="zh-CN" sz="1200" dirty="0">
                  <a:solidFill>
                    <a:srgbClr val="444444"/>
                  </a:solidFill>
                  <a:latin typeface="Calibri Light" panose="020F0302020204030204" pitchFamily="34" charset="0"/>
                  <a:cs typeface="Calibri Light" panose="020F0302020204030204" pitchFamily="34" charset="0"/>
                </a:rPr>
                <a:t>lorem ipsum dolor sit </a:t>
              </a:r>
              <a:r>
                <a:rPr lang="en-US" altLang="zh-CN" sz="1200" dirty="0" err="1">
                  <a:solidFill>
                    <a:srgbClr val="444444"/>
                  </a:solidFill>
                  <a:latin typeface="Calibri Light" panose="020F0302020204030204" pitchFamily="34" charset="0"/>
                  <a:cs typeface="Calibri Light" panose="020F0302020204030204" pitchFamily="34" charset="0"/>
                </a:rPr>
                <a:t>amet</a:t>
              </a:r>
              <a:r>
                <a:rPr lang="en-US" altLang="zh-CN" sz="1200" dirty="0">
                  <a:solidFill>
                    <a:srgbClr val="444444"/>
                  </a:solidFill>
                  <a:latin typeface="Calibri Light" panose="020F0302020204030204" pitchFamily="34" charset="0"/>
                  <a:cs typeface="Calibri Light" panose="020F0302020204030204" pitchFamily="34" charset="0"/>
                </a:rPr>
                <a:t>, please add your text here , lorem ipsum dolor sit </a:t>
              </a:r>
              <a:r>
                <a:rPr lang="en-US" altLang="zh-CN" sz="1200" dirty="0" err="1">
                  <a:solidFill>
                    <a:srgbClr val="444444"/>
                  </a:solidFill>
                  <a:latin typeface="Calibri Light" panose="020F0302020204030204" pitchFamily="34" charset="0"/>
                  <a:cs typeface="Calibri Light" panose="020F0302020204030204" pitchFamily="34" charset="0"/>
                </a:rPr>
                <a:t>amet</a:t>
              </a:r>
              <a:r>
                <a:rPr lang="en-US" altLang="zh-CN" sz="1200" dirty="0">
                  <a:solidFill>
                    <a:srgbClr val="444444"/>
                  </a:solidFill>
                  <a:latin typeface="Calibri Light" panose="020F0302020204030204" pitchFamily="34" charset="0"/>
                  <a:cs typeface="Calibri Light" panose="020F0302020204030204" pitchFamily="34" charset="0"/>
                </a:rPr>
                <a:t>, please add your text here</a:t>
              </a:r>
              <a:endParaRPr lang="en-US" altLang="en-US" sz="1200" dirty="0">
                <a:solidFill>
                  <a:srgbClr val="444444"/>
                </a:solidFill>
                <a:latin typeface="Calibri Light" panose="020F0302020204030204" pitchFamily="34" charset="0"/>
                <a:ea typeface="Lato regular" panose="020F0502020204030203" pitchFamily="34" charset="0"/>
                <a:cs typeface="Calibri Light" panose="020F0302020204030204" pitchFamily="34" charset="0"/>
              </a:endParaRPr>
            </a:p>
          </p:txBody>
        </p:sp>
        <p:sp>
          <p:nvSpPr>
            <p:cNvPr id="42" name="TextBox 7"/>
            <p:cNvSpPr txBox="1">
              <a:spLocks noChangeArrowheads="1"/>
            </p:cNvSpPr>
            <p:nvPr/>
          </p:nvSpPr>
          <p:spPr bwMode="auto">
            <a:xfrm flipH="1">
              <a:off x="6982270" y="5542237"/>
              <a:ext cx="3816909" cy="57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50000"/>
                </a:lnSpc>
                <a:defRPr/>
              </a:pPr>
              <a:r>
                <a:rPr lang="en-US" altLang="zh-CN" sz="1200" dirty="0">
                  <a:solidFill>
                    <a:srgbClr val="444444"/>
                  </a:solidFill>
                  <a:latin typeface="Calibri Light" panose="020F0302020204030204" pitchFamily="34" charset="0"/>
                  <a:cs typeface="Calibri Light" panose="020F0302020204030204" pitchFamily="34" charset="0"/>
                </a:rPr>
                <a:t>lorem ipsum dolor sit </a:t>
              </a:r>
              <a:r>
                <a:rPr lang="en-US" altLang="zh-CN" sz="1200" dirty="0" err="1">
                  <a:solidFill>
                    <a:srgbClr val="444444"/>
                  </a:solidFill>
                  <a:latin typeface="Calibri Light" panose="020F0302020204030204" pitchFamily="34" charset="0"/>
                  <a:cs typeface="Calibri Light" panose="020F0302020204030204" pitchFamily="34" charset="0"/>
                </a:rPr>
                <a:t>amet</a:t>
              </a:r>
              <a:r>
                <a:rPr lang="en-US" altLang="zh-CN" sz="1200" dirty="0">
                  <a:solidFill>
                    <a:srgbClr val="444444"/>
                  </a:solidFill>
                  <a:latin typeface="Calibri Light" panose="020F0302020204030204" pitchFamily="34" charset="0"/>
                  <a:cs typeface="Calibri Light" panose="020F0302020204030204" pitchFamily="34" charset="0"/>
                </a:rPr>
                <a:t>, please add your text here , lorem ipsum dolor sit </a:t>
              </a:r>
              <a:r>
                <a:rPr lang="en-US" altLang="zh-CN" sz="1200" dirty="0" err="1">
                  <a:solidFill>
                    <a:srgbClr val="444444"/>
                  </a:solidFill>
                  <a:latin typeface="Calibri Light" panose="020F0302020204030204" pitchFamily="34" charset="0"/>
                  <a:cs typeface="Calibri Light" panose="020F0302020204030204" pitchFamily="34" charset="0"/>
                </a:rPr>
                <a:t>amet</a:t>
              </a:r>
              <a:r>
                <a:rPr lang="en-US" altLang="zh-CN" sz="1200" dirty="0">
                  <a:solidFill>
                    <a:srgbClr val="444444"/>
                  </a:solidFill>
                  <a:latin typeface="Calibri Light" panose="020F0302020204030204" pitchFamily="34" charset="0"/>
                  <a:cs typeface="Calibri Light" panose="020F0302020204030204" pitchFamily="34" charset="0"/>
                </a:rPr>
                <a:t>, please add your text here</a:t>
              </a:r>
              <a:endParaRPr lang="en-US" altLang="en-US" sz="1200" dirty="0">
                <a:solidFill>
                  <a:srgbClr val="444444"/>
                </a:solidFill>
                <a:latin typeface="Calibri Light" panose="020F0302020204030204" pitchFamily="34" charset="0"/>
                <a:ea typeface="Lato regular" panose="020F0502020204030203" pitchFamily="34" charset="0"/>
                <a:cs typeface="Calibri Light" panose="020F0302020204030204" pitchFamily="34" charset="0"/>
              </a:endParaRPr>
            </a:p>
          </p:txBody>
        </p:sp>
        <p:sp>
          <p:nvSpPr>
            <p:cNvPr id="43" name="TextBox 11"/>
            <p:cNvSpPr txBox="1"/>
            <p:nvPr/>
          </p:nvSpPr>
          <p:spPr>
            <a:xfrm>
              <a:off x="1392821" y="1854425"/>
              <a:ext cx="3887709" cy="369917"/>
            </a:xfrm>
            <a:prstGeom prst="rect">
              <a:avLst/>
            </a:prstGeom>
            <a:solidFill>
              <a:srgbClr val="64B8C2"/>
            </a:solidFill>
          </p:spPr>
          <p:txBody>
            <a:bodyPr wrap="square" rtlCol="0">
              <a:spAutoFit/>
            </a:bodyPr>
            <a:lstStyle/>
            <a:p>
              <a:r>
                <a:rPr lang="id-ID" sz="1600" dirty="0">
                  <a:solidFill>
                    <a:schemeClr val="bg1"/>
                  </a:solidFill>
                  <a:latin typeface="Calibri Light" panose="020F0302020204030204" pitchFamily="34" charset="0"/>
                  <a:cs typeface="Calibri Light" panose="020F0302020204030204" pitchFamily="34" charset="0"/>
                </a:rPr>
                <a:t>Keyword 01</a:t>
              </a:r>
              <a:endParaRPr lang="id-ID" sz="1600" dirty="0">
                <a:solidFill>
                  <a:schemeClr val="bg1"/>
                </a:solidFill>
                <a:latin typeface="Calibri Light" panose="020F0302020204030204" pitchFamily="34" charset="0"/>
                <a:cs typeface="Calibri Light" panose="020F0302020204030204" pitchFamily="34" charset="0"/>
              </a:endParaRPr>
            </a:p>
          </p:txBody>
        </p:sp>
        <p:sp>
          <p:nvSpPr>
            <p:cNvPr id="44" name="TextBox 13"/>
            <p:cNvSpPr txBox="1"/>
            <p:nvPr/>
          </p:nvSpPr>
          <p:spPr>
            <a:xfrm>
              <a:off x="1392821" y="3515988"/>
              <a:ext cx="3887709" cy="369917"/>
            </a:xfrm>
            <a:prstGeom prst="rect">
              <a:avLst/>
            </a:prstGeom>
            <a:solidFill>
              <a:srgbClr val="068D9D"/>
            </a:solidFill>
          </p:spPr>
          <p:txBody>
            <a:bodyPr wrap="square" rtlCol="0">
              <a:spAutoFit/>
            </a:bodyPr>
            <a:lstStyle/>
            <a:p>
              <a:r>
                <a:rPr lang="id-ID" sz="1600" dirty="0">
                  <a:solidFill>
                    <a:schemeClr val="bg1"/>
                  </a:solidFill>
                  <a:latin typeface="Calibri Light" panose="020F0302020204030204" pitchFamily="34" charset="0"/>
                  <a:cs typeface="Calibri Light" panose="020F0302020204030204" pitchFamily="34" charset="0"/>
                </a:rPr>
                <a:t>Keyword 0</a:t>
              </a:r>
              <a:r>
                <a:rPr lang="en-US" altLang="zh-CN" sz="1600" dirty="0">
                  <a:solidFill>
                    <a:schemeClr val="bg1"/>
                  </a:solidFill>
                  <a:latin typeface="Calibri Light" panose="020F0302020204030204" pitchFamily="34" charset="0"/>
                  <a:cs typeface="Calibri Light" panose="020F0302020204030204" pitchFamily="34" charset="0"/>
                </a:rPr>
                <a:t>2</a:t>
              </a:r>
              <a:endParaRPr lang="id-ID" sz="1600" dirty="0">
                <a:solidFill>
                  <a:schemeClr val="bg1"/>
                </a:solidFill>
                <a:latin typeface="Calibri Light" panose="020F0302020204030204" pitchFamily="34" charset="0"/>
                <a:cs typeface="Calibri Light" panose="020F0302020204030204" pitchFamily="34" charset="0"/>
              </a:endParaRPr>
            </a:p>
          </p:txBody>
        </p:sp>
        <p:sp>
          <p:nvSpPr>
            <p:cNvPr id="45" name="TextBox 15"/>
            <p:cNvSpPr txBox="1"/>
            <p:nvPr/>
          </p:nvSpPr>
          <p:spPr>
            <a:xfrm>
              <a:off x="1392821" y="5067538"/>
              <a:ext cx="3887709" cy="369917"/>
            </a:xfrm>
            <a:prstGeom prst="rect">
              <a:avLst/>
            </a:prstGeom>
            <a:solidFill>
              <a:srgbClr val="64B8C2"/>
            </a:solidFill>
          </p:spPr>
          <p:txBody>
            <a:bodyPr wrap="square" rtlCol="0">
              <a:spAutoFit/>
            </a:bodyPr>
            <a:lstStyle/>
            <a:p>
              <a:r>
                <a:rPr lang="id-ID" sz="1600" dirty="0">
                  <a:solidFill>
                    <a:schemeClr val="bg1"/>
                  </a:solidFill>
                  <a:latin typeface="Calibri Light" panose="020F0302020204030204" pitchFamily="34" charset="0"/>
                  <a:cs typeface="Calibri Light" panose="020F0302020204030204" pitchFamily="34" charset="0"/>
                </a:rPr>
                <a:t>Keyword 0</a:t>
              </a:r>
              <a:r>
                <a:rPr lang="en-US" altLang="zh-CN" sz="1600" dirty="0">
                  <a:solidFill>
                    <a:schemeClr val="bg1"/>
                  </a:solidFill>
                  <a:latin typeface="Calibri Light" panose="020F0302020204030204" pitchFamily="34" charset="0"/>
                  <a:cs typeface="Calibri Light" panose="020F0302020204030204" pitchFamily="34" charset="0"/>
                </a:rPr>
                <a:t>3</a:t>
              </a:r>
              <a:endParaRPr lang="id-ID" sz="1600" dirty="0">
                <a:solidFill>
                  <a:schemeClr val="bg1"/>
                </a:solidFill>
                <a:latin typeface="Calibri Light" panose="020F0302020204030204" pitchFamily="34" charset="0"/>
                <a:cs typeface="Calibri Light" panose="020F0302020204030204" pitchFamily="34" charset="0"/>
              </a:endParaRPr>
            </a:p>
          </p:txBody>
        </p:sp>
        <p:sp>
          <p:nvSpPr>
            <p:cNvPr id="46" name="TextBox 7"/>
            <p:cNvSpPr txBox="1">
              <a:spLocks noChangeArrowheads="1"/>
            </p:cNvSpPr>
            <p:nvPr/>
          </p:nvSpPr>
          <p:spPr bwMode="auto">
            <a:xfrm flipH="1">
              <a:off x="1463622" y="2398024"/>
              <a:ext cx="3816909" cy="57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50000"/>
                </a:lnSpc>
                <a:defRPr/>
              </a:pPr>
              <a:r>
                <a:rPr lang="en-US" altLang="zh-CN" sz="1200" dirty="0">
                  <a:solidFill>
                    <a:srgbClr val="444444"/>
                  </a:solidFill>
                  <a:latin typeface="Calibri Light" panose="020F0302020204030204" pitchFamily="34" charset="0"/>
                  <a:cs typeface="Calibri Light" panose="020F0302020204030204" pitchFamily="34" charset="0"/>
                </a:rPr>
                <a:t>lorem ipsum dolor sit </a:t>
              </a:r>
              <a:r>
                <a:rPr lang="en-US" altLang="zh-CN" sz="1200" dirty="0" err="1">
                  <a:solidFill>
                    <a:srgbClr val="444444"/>
                  </a:solidFill>
                  <a:latin typeface="Calibri Light" panose="020F0302020204030204" pitchFamily="34" charset="0"/>
                  <a:cs typeface="Calibri Light" panose="020F0302020204030204" pitchFamily="34" charset="0"/>
                </a:rPr>
                <a:t>amet</a:t>
              </a:r>
              <a:r>
                <a:rPr lang="en-US" altLang="zh-CN" sz="1200" dirty="0">
                  <a:solidFill>
                    <a:srgbClr val="444444"/>
                  </a:solidFill>
                  <a:latin typeface="Calibri Light" panose="020F0302020204030204" pitchFamily="34" charset="0"/>
                  <a:cs typeface="Calibri Light" panose="020F0302020204030204" pitchFamily="34" charset="0"/>
                </a:rPr>
                <a:t>, please add your text here , lorem ipsum dolor sit </a:t>
              </a:r>
              <a:r>
                <a:rPr lang="en-US" altLang="zh-CN" sz="1200" dirty="0" err="1">
                  <a:solidFill>
                    <a:srgbClr val="444444"/>
                  </a:solidFill>
                  <a:latin typeface="Calibri Light" panose="020F0302020204030204" pitchFamily="34" charset="0"/>
                  <a:cs typeface="Calibri Light" panose="020F0302020204030204" pitchFamily="34" charset="0"/>
                </a:rPr>
                <a:t>amet</a:t>
              </a:r>
              <a:r>
                <a:rPr lang="en-US" altLang="zh-CN" sz="1200" dirty="0">
                  <a:solidFill>
                    <a:srgbClr val="444444"/>
                  </a:solidFill>
                  <a:latin typeface="Calibri Light" panose="020F0302020204030204" pitchFamily="34" charset="0"/>
                  <a:cs typeface="Calibri Light" panose="020F0302020204030204" pitchFamily="34" charset="0"/>
                </a:rPr>
                <a:t>, please add your text here</a:t>
              </a:r>
              <a:endParaRPr lang="en-US" altLang="en-US" sz="1200" dirty="0">
                <a:solidFill>
                  <a:srgbClr val="444444"/>
                </a:solidFill>
                <a:latin typeface="Calibri Light" panose="020F0302020204030204" pitchFamily="34" charset="0"/>
                <a:ea typeface="Lato regular" panose="020F0502020204030203" pitchFamily="34" charset="0"/>
                <a:cs typeface="Calibri Light" panose="020F0302020204030204" pitchFamily="34" charset="0"/>
              </a:endParaRPr>
            </a:p>
          </p:txBody>
        </p:sp>
        <p:sp>
          <p:nvSpPr>
            <p:cNvPr id="47" name="TextBox 7"/>
            <p:cNvSpPr txBox="1">
              <a:spLocks noChangeArrowheads="1"/>
            </p:cNvSpPr>
            <p:nvPr/>
          </p:nvSpPr>
          <p:spPr bwMode="auto">
            <a:xfrm flipH="1">
              <a:off x="1463622" y="4001101"/>
              <a:ext cx="3816909" cy="57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50000"/>
                </a:lnSpc>
                <a:defRPr/>
              </a:pPr>
              <a:r>
                <a:rPr lang="en-US" altLang="zh-CN" sz="1200" dirty="0">
                  <a:solidFill>
                    <a:srgbClr val="444444"/>
                  </a:solidFill>
                  <a:latin typeface="Calibri Light" panose="020F0302020204030204" pitchFamily="34" charset="0"/>
                  <a:cs typeface="Calibri Light" panose="020F0302020204030204" pitchFamily="34" charset="0"/>
                </a:rPr>
                <a:t>lorem ipsum dolor sit </a:t>
              </a:r>
              <a:r>
                <a:rPr lang="en-US" altLang="zh-CN" sz="1200" dirty="0" err="1">
                  <a:solidFill>
                    <a:srgbClr val="444444"/>
                  </a:solidFill>
                  <a:latin typeface="Calibri Light" panose="020F0302020204030204" pitchFamily="34" charset="0"/>
                  <a:cs typeface="Calibri Light" panose="020F0302020204030204" pitchFamily="34" charset="0"/>
                </a:rPr>
                <a:t>amet</a:t>
              </a:r>
              <a:r>
                <a:rPr lang="en-US" altLang="zh-CN" sz="1200" dirty="0">
                  <a:solidFill>
                    <a:srgbClr val="444444"/>
                  </a:solidFill>
                  <a:latin typeface="Calibri Light" panose="020F0302020204030204" pitchFamily="34" charset="0"/>
                  <a:cs typeface="Calibri Light" panose="020F0302020204030204" pitchFamily="34" charset="0"/>
                </a:rPr>
                <a:t>, please add your text here , lorem ipsum dolor sit </a:t>
              </a:r>
              <a:r>
                <a:rPr lang="en-US" altLang="zh-CN" sz="1200" dirty="0" err="1">
                  <a:solidFill>
                    <a:srgbClr val="444444"/>
                  </a:solidFill>
                  <a:latin typeface="Calibri Light" panose="020F0302020204030204" pitchFamily="34" charset="0"/>
                  <a:cs typeface="Calibri Light" panose="020F0302020204030204" pitchFamily="34" charset="0"/>
                </a:rPr>
                <a:t>amet</a:t>
              </a:r>
              <a:r>
                <a:rPr lang="en-US" altLang="zh-CN" sz="1200" dirty="0">
                  <a:solidFill>
                    <a:srgbClr val="444444"/>
                  </a:solidFill>
                  <a:latin typeface="Calibri Light" panose="020F0302020204030204" pitchFamily="34" charset="0"/>
                  <a:cs typeface="Calibri Light" panose="020F0302020204030204" pitchFamily="34" charset="0"/>
                </a:rPr>
                <a:t>, please add your text here</a:t>
              </a:r>
              <a:endParaRPr lang="en-US" altLang="en-US" sz="1200" dirty="0">
                <a:solidFill>
                  <a:srgbClr val="444444"/>
                </a:solidFill>
                <a:latin typeface="Calibri Light" panose="020F0302020204030204" pitchFamily="34" charset="0"/>
                <a:ea typeface="Lato regular" panose="020F0502020204030203" pitchFamily="34" charset="0"/>
                <a:cs typeface="Calibri Light" panose="020F0302020204030204" pitchFamily="34" charset="0"/>
              </a:endParaRPr>
            </a:p>
          </p:txBody>
        </p:sp>
        <p:sp>
          <p:nvSpPr>
            <p:cNvPr id="48" name="TextBox 7"/>
            <p:cNvSpPr txBox="1">
              <a:spLocks noChangeArrowheads="1"/>
            </p:cNvSpPr>
            <p:nvPr/>
          </p:nvSpPr>
          <p:spPr bwMode="auto">
            <a:xfrm flipH="1">
              <a:off x="1463622" y="5542237"/>
              <a:ext cx="3816909" cy="57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150000"/>
                </a:lnSpc>
                <a:defRPr/>
              </a:pPr>
              <a:r>
                <a:rPr lang="en-US" altLang="zh-CN" sz="1200" dirty="0">
                  <a:solidFill>
                    <a:srgbClr val="444444"/>
                  </a:solidFill>
                  <a:latin typeface="Calibri Light" panose="020F0302020204030204" pitchFamily="34" charset="0"/>
                  <a:cs typeface="Calibri Light" panose="020F0302020204030204" pitchFamily="34" charset="0"/>
                </a:rPr>
                <a:t>lorem ipsum dolor sit </a:t>
              </a:r>
              <a:r>
                <a:rPr lang="en-US" altLang="zh-CN" sz="1200" dirty="0" err="1">
                  <a:solidFill>
                    <a:srgbClr val="444444"/>
                  </a:solidFill>
                  <a:latin typeface="Calibri Light" panose="020F0302020204030204" pitchFamily="34" charset="0"/>
                  <a:cs typeface="Calibri Light" panose="020F0302020204030204" pitchFamily="34" charset="0"/>
                </a:rPr>
                <a:t>amet</a:t>
              </a:r>
              <a:r>
                <a:rPr lang="en-US" altLang="zh-CN" sz="1200" dirty="0">
                  <a:solidFill>
                    <a:srgbClr val="444444"/>
                  </a:solidFill>
                  <a:latin typeface="Calibri Light" panose="020F0302020204030204" pitchFamily="34" charset="0"/>
                  <a:cs typeface="Calibri Light" panose="020F0302020204030204" pitchFamily="34" charset="0"/>
                </a:rPr>
                <a:t>, please add your text here , lorem ipsum dolor sit </a:t>
              </a:r>
              <a:r>
                <a:rPr lang="en-US" altLang="zh-CN" sz="1200" dirty="0" err="1">
                  <a:solidFill>
                    <a:srgbClr val="444444"/>
                  </a:solidFill>
                  <a:latin typeface="Calibri Light" panose="020F0302020204030204" pitchFamily="34" charset="0"/>
                  <a:cs typeface="Calibri Light" panose="020F0302020204030204" pitchFamily="34" charset="0"/>
                </a:rPr>
                <a:t>amet</a:t>
              </a:r>
              <a:r>
                <a:rPr lang="en-US" altLang="zh-CN" sz="1200" dirty="0">
                  <a:solidFill>
                    <a:srgbClr val="444444"/>
                  </a:solidFill>
                  <a:latin typeface="Calibri Light" panose="020F0302020204030204" pitchFamily="34" charset="0"/>
                  <a:cs typeface="Calibri Light" panose="020F0302020204030204" pitchFamily="34" charset="0"/>
                </a:rPr>
                <a:t>, please add your text here</a:t>
              </a:r>
              <a:endParaRPr lang="en-US" altLang="en-US" sz="1200" dirty="0">
                <a:solidFill>
                  <a:srgbClr val="444444"/>
                </a:solidFill>
                <a:latin typeface="Calibri Light" panose="020F0302020204030204" pitchFamily="34" charset="0"/>
                <a:ea typeface="Lato regular" panose="020F0502020204030203" pitchFamily="34" charset="0"/>
                <a:cs typeface="Calibri Light" panose="020F0302020204030204" pitchFamily="34" charset="0"/>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30584" y="1978573"/>
            <a:ext cx="9226132" cy="3376273"/>
            <a:chOff x="1956422" y="1985440"/>
            <a:chExt cx="9226132" cy="3376273"/>
          </a:xfrm>
        </p:grpSpPr>
        <p:grpSp>
          <p:nvGrpSpPr>
            <p:cNvPr id="4" name="组合 3"/>
            <p:cNvGrpSpPr/>
            <p:nvPr/>
          </p:nvGrpSpPr>
          <p:grpSpPr>
            <a:xfrm>
              <a:off x="1956422" y="2971973"/>
              <a:ext cx="9226132" cy="2389740"/>
              <a:chOff x="709542" y="2851932"/>
              <a:chExt cx="9226132" cy="2389740"/>
            </a:xfrm>
          </p:grpSpPr>
          <p:sp>
            <p:nvSpPr>
              <p:cNvPr id="6" name="文本框 5"/>
              <p:cNvSpPr txBox="1"/>
              <p:nvPr/>
            </p:nvSpPr>
            <p:spPr>
              <a:xfrm>
                <a:off x="709542" y="2996312"/>
                <a:ext cx="9226132" cy="2245360"/>
              </a:xfrm>
              <a:prstGeom prst="rect">
                <a:avLst/>
              </a:prstGeom>
              <a:noFill/>
            </p:spPr>
            <p:txBody>
              <a:bodyPr wrap="square" rtlCol="0" anchor="ctr">
                <a:spAutoFit/>
              </a:bodyPr>
              <a:lstStyle/>
              <a:p>
                <a:pPr algn="just">
                  <a:lnSpc>
                    <a:spcPct val="200000"/>
                  </a:lnSpc>
                </a:pPr>
                <a:endParaRPr lang="en-US" altLang="zh-CN" sz="1400" dirty="0">
                  <a:latin typeface="思源黑体" panose="020B0400000000000000" pitchFamily="34" charset="-122"/>
                  <a:ea typeface="思源黑体" panose="020B0400000000000000" pitchFamily="34" charset="-122"/>
                  <a:sym typeface="+mn-ea"/>
                </a:endParaRPr>
              </a:p>
              <a:p>
                <a:pPr algn="just">
                  <a:lnSpc>
                    <a:spcPct val="200000"/>
                  </a:lnSpc>
                </a:pPr>
                <a:r>
                  <a:rPr lang="en-US" altLang="zh-CN" sz="1400" dirty="0">
                    <a:latin typeface="思源黑体" panose="020B0400000000000000" pitchFamily="34" charset="-122"/>
                    <a:ea typeface="思源黑体" panose="020B0400000000000000" pitchFamily="34" charset="-122"/>
                    <a:sym typeface="+mn-ea"/>
                  </a:rPr>
                  <a:t>Please enter your contents Please enter your contents Please enter your contents Please enter your contents Please enter your contents Please enter your contents Please enter Please enter your contents Please enter your contents Please enter your contents Please enter your contents Please enter your contents </a:t>
                </a:r>
                <a:endParaRPr lang="zh-CN" altLang="en-US" sz="1400" dirty="0">
                  <a:latin typeface="思源黑体" panose="020B0400000000000000" pitchFamily="34" charset="-122"/>
                  <a:ea typeface="思源黑体" panose="020B0400000000000000" pitchFamily="34" charset="-122"/>
                  <a:sym typeface="+mn-ea"/>
                </a:endParaRPr>
              </a:p>
            </p:txBody>
          </p:sp>
          <p:sp>
            <p:nvSpPr>
              <p:cNvPr id="7" name="文本框 6"/>
              <p:cNvSpPr txBox="1"/>
              <p:nvPr/>
            </p:nvSpPr>
            <p:spPr>
              <a:xfrm>
                <a:off x="709542" y="2851932"/>
                <a:ext cx="3225023" cy="645160"/>
              </a:xfrm>
              <a:prstGeom prst="rect">
                <a:avLst/>
              </a:prstGeom>
              <a:noFill/>
              <a:effectLst/>
            </p:spPr>
            <p:txBody>
              <a:bodyPr wrap="square" numCol="1" rtlCol="0">
                <a:spAutoFit/>
              </a:bodyPr>
              <a:lstStyle/>
              <a:p>
                <a:pPr algn="dist"/>
                <a:r>
                  <a:rPr lang="zh-CN" altLang="en-US" sz="3600" b="1" dirty="0">
                    <a:solidFill>
                      <a:schemeClr val="tx1">
                        <a:lumMod val="65000"/>
                        <a:lumOff val="35000"/>
                      </a:schemeClr>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3600" b="1" dirty="0">
                  <a:solidFill>
                    <a:schemeClr val="tx1">
                      <a:lumMod val="65000"/>
                      <a:lumOff val="35000"/>
                    </a:schemeClr>
                  </a:solidFill>
                  <a:latin typeface="思源黑体" panose="020B0400000000000000" pitchFamily="34" charset="-122"/>
                  <a:ea typeface="思源黑体" panose="020B0400000000000000" pitchFamily="34" charset="-122"/>
                  <a:cs typeface="字魂59号-创粗黑" panose="00000500000000000000" charset="-122"/>
                </a:endParaRPr>
              </a:p>
            </p:txBody>
          </p:sp>
        </p:grpSp>
        <p:sp>
          <p:nvSpPr>
            <p:cNvPr id="5" name="PA_库_矩形 4"/>
            <p:cNvSpPr/>
            <p:nvPr>
              <p:custDataLst>
                <p:tags r:id="rId1"/>
              </p:custDataLst>
            </p:nvPr>
          </p:nvSpPr>
          <p:spPr>
            <a:xfrm>
              <a:off x="1956422" y="1985440"/>
              <a:ext cx="4863478" cy="1106805"/>
            </a:xfrm>
            <a:prstGeom prst="rect">
              <a:avLst/>
            </a:prstGeom>
          </p:spPr>
          <p:txBody>
            <a:bodyPr wrap="square">
              <a:spAutoFit/>
            </a:bodyPr>
            <a:lstStyle/>
            <a:p>
              <a:pPr algn="dist"/>
              <a:r>
                <a:rPr lang="en-US" altLang="zh-CN" sz="6600" b="1" spc="300" dirty="0">
                  <a:solidFill>
                    <a:schemeClr val="tx1">
                      <a:lumMod val="65000"/>
                      <a:lumOff val="35000"/>
                    </a:schemeClr>
                  </a:solidFill>
                  <a:latin typeface="思源黑體 Bold" panose="020B0800000000000000" pitchFamily="34" charset="-128"/>
                  <a:ea typeface="思源黑體 Bold" panose="020B0800000000000000" pitchFamily="34" charset="-128"/>
                  <a:cs typeface="+mn-ea"/>
                </a:rPr>
                <a:t>PART FOUR</a:t>
              </a:r>
              <a:endParaRPr lang="en-US" altLang="zh-CN" sz="6600" b="1" spc="300" dirty="0">
                <a:solidFill>
                  <a:schemeClr val="tx1">
                    <a:lumMod val="65000"/>
                    <a:lumOff val="35000"/>
                  </a:schemeClr>
                </a:solidFill>
                <a:latin typeface="思源黑體 Bold" panose="020B0800000000000000" pitchFamily="34" charset="-128"/>
                <a:ea typeface="思源黑體 Bold" panose="020B0800000000000000" pitchFamily="34" charset="-128"/>
                <a:cs typeface="+mn-ea"/>
                <a:sym typeface="+mn-ea"/>
              </a:endParaRPr>
            </a:p>
          </p:txBody>
        </p:sp>
      </p:grpSp>
      <p:grpSp>
        <p:nvGrpSpPr>
          <p:cNvPr id="12" name="组合 11"/>
          <p:cNvGrpSpPr/>
          <p:nvPr/>
        </p:nvGrpSpPr>
        <p:grpSpPr>
          <a:xfrm>
            <a:off x="1" y="-2"/>
            <a:ext cx="12191999" cy="6858004"/>
            <a:chOff x="1" y="-2"/>
            <a:chExt cx="12191999" cy="6858004"/>
          </a:xfrm>
        </p:grpSpPr>
        <p:sp>
          <p:nvSpPr>
            <p:cNvPr id="10" name="稻壳儿春秋广告/盗版必究        原创来源：http://chn.docer.com/works?userid=199329941#!/work_time"/>
            <p:cNvSpPr/>
            <p:nvPr/>
          </p:nvSpPr>
          <p:spPr>
            <a:xfrm rot="16200000" flipH="1">
              <a:off x="10394024" y="5060027"/>
              <a:ext cx="1707501" cy="1888450"/>
            </a:xfrm>
            <a:custGeom>
              <a:avLst/>
              <a:gdLst>
                <a:gd name="connsiteX0" fmla="*/ 1396829 w 2469270"/>
                <a:gd name="connsiteY0" fmla="*/ 1038 h 1004360"/>
                <a:gd name="connsiteX1" fmla="*/ 2469270 w 2469270"/>
                <a:gd name="connsiteY1" fmla="*/ 162486 h 1004360"/>
                <a:gd name="connsiteX2" fmla="*/ 2469270 w 2469270"/>
                <a:gd name="connsiteY2" fmla="*/ 1004360 h 1004360"/>
                <a:gd name="connsiteX3" fmla="*/ 65 w 2469270"/>
                <a:gd name="connsiteY3" fmla="*/ 1004360 h 1004360"/>
                <a:gd name="connsiteX4" fmla="*/ 636526 w 2469270"/>
                <a:gd name="connsiteY4" fmla="*/ 81988 h 1004360"/>
                <a:gd name="connsiteX5" fmla="*/ 1396829 w 2469270"/>
                <a:gd name="connsiteY5" fmla="*/ 1038 h 100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9270" h="1004360">
                  <a:moveTo>
                    <a:pt x="1396829" y="1038"/>
                  </a:moveTo>
                  <a:cubicBezTo>
                    <a:pt x="1817657" y="11290"/>
                    <a:pt x="2213103" y="95404"/>
                    <a:pt x="2469270" y="162486"/>
                  </a:cubicBezTo>
                  <a:cubicBezTo>
                    <a:pt x="2469270" y="1004360"/>
                    <a:pt x="2469270" y="1004360"/>
                    <a:pt x="2469270" y="1004360"/>
                  </a:cubicBezTo>
                  <a:lnTo>
                    <a:pt x="65" y="1004360"/>
                  </a:lnTo>
                  <a:cubicBezTo>
                    <a:pt x="65" y="1004360"/>
                    <a:pt x="-19929" y="256400"/>
                    <a:pt x="636526" y="81988"/>
                  </a:cubicBezTo>
                  <a:cubicBezTo>
                    <a:pt x="882697" y="15326"/>
                    <a:pt x="1144332" y="-5113"/>
                    <a:pt x="1396829" y="1038"/>
                  </a:cubicBezTo>
                  <a:close/>
                </a:path>
              </a:pathLst>
            </a:custGeom>
            <a:solidFill>
              <a:srgbClr val="64B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稻壳儿春秋广告/盗版必究        原创来源：http://chn.docer.com/works?userid=199329941#!/work_time"/>
            <p:cNvSpPr/>
            <p:nvPr/>
          </p:nvSpPr>
          <p:spPr bwMode="auto">
            <a:xfrm flipV="1">
              <a:off x="1" y="-2"/>
              <a:ext cx="2220686" cy="1815535"/>
            </a:xfrm>
            <a:custGeom>
              <a:avLst/>
              <a:gdLst>
                <a:gd name="T0" fmla="*/ 0 w 830"/>
                <a:gd name="T1" fmla="*/ 0 h 678"/>
                <a:gd name="T2" fmla="*/ 349 w 830"/>
                <a:gd name="T3" fmla="*/ 164 h 678"/>
                <a:gd name="T4" fmla="*/ 641 w 830"/>
                <a:gd name="T5" fmla="*/ 678 h 678"/>
                <a:gd name="T6" fmla="*/ 0 w 830"/>
                <a:gd name="T7" fmla="*/ 678 h 678"/>
                <a:gd name="T8" fmla="*/ 0 w 830"/>
                <a:gd name="T9" fmla="*/ 0 h 678"/>
              </a:gdLst>
              <a:ahLst/>
              <a:cxnLst>
                <a:cxn ang="0">
                  <a:pos x="T0" y="T1"/>
                </a:cxn>
                <a:cxn ang="0">
                  <a:pos x="T2" y="T3"/>
                </a:cxn>
                <a:cxn ang="0">
                  <a:pos x="T4" y="T5"/>
                </a:cxn>
                <a:cxn ang="0">
                  <a:pos x="T6" y="T7"/>
                </a:cxn>
                <a:cxn ang="0">
                  <a:pos x="T8" y="T9"/>
                </a:cxn>
              </a:cxnLst>
              <a:rect l="0" t="0" r="r" b="b"/>
              <a:pathLst>
                <a:path w="830" h="678">
                  <a:moveTo>
                    <a:pt x="0" y="0"/>
                  </a:moveTo>
                  <a:cubicBezTo>
                    <a:pt x="0" y="0"/>
                    <a:pt x="83" y="194"/>
                    <a:pt x="349" y="164"/>
                  </a:cubicBezTo>
                  <a:cubicBezTo>
                    <a:pt x="655" y="129"/>
                    <a:pt x="830" y="379"/>
                    <a:pt x="641" y="678"/>
                  </a:cubicBezTo>
                  <a:cubicBezTo>
                    <a:pt x="0" y="678"/>
                    <a:pt x="0" y="678"/>
                    <a:pt x="0" y="678"/>
                  </a:cubicBezTo>
                  <a:lnTo>
                    <a:pt x="0" y="0"/>
                  </a:lnTo>
                  <a:close/>
                </a:path>
              </a:pathLst>
            </a:custGeom>
            <a:solidFill>
              <a:srgbClr val="068D9D"/>
            </a:solidFill>
            <a:ln>
              <a:noFill/>
            </a:ln>
          </p:spPr>
          <p:txBody>
            <a:bodyPr vert="horz" wrap="square" lIns="91440" tIns="45720" rIns="91440" bIns="45720" numCol="1" anchor="t" anchorCtr="0" compatLnSpc="1"/>
            <a:p>
              <a:endParaRPr lang="zh-CN" altLang="en-US"/>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00025" y="183515"/>
            <a:ext cx="4277995" cy="830283"/>
            <a:chOff x="369984" y="145915"/>
            <a:chExt cx="4964016" cy="1063557"/>
          </a:xfrm>
        </p:grpSpPr>
        <p:sp>
          <p:nvSpPr>
            <p:cNvPr id="7" name="菱形 6"/>
            <p:cNvSpPr/>
            <p:nvPr/>
          </p:nvSpPr>
          <p:spPr>
            <a:xfrm>
              <a:off x="369984" y="183360"/>
              <a:ext cx="895350" cy="895350"/>
            </a:xfrm>
            <a:prstGeom prst="diamond">
              <a:avLst/>
            </a:prstGeom>
            <a:noFill/>
            <a:ln>
              <a:solidFill>
                <a:srgbClr val="5CD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schemeClr val="bg1"/>
                </a:solidFill>
                <a:latin typeface="思源黑体 Light" panose="020B0300000000000000" pitchFamily="34" charset="-122"/>
                <a:ea typeface="思源黑体 Light" panose="020B0300000000000000" pitchFamily="34" charset="-122"/>
              </a:endParaRPr>
            </a:p>
          </p:txBody>
        </p:sp>
        <p:sp>
          <p:nvSpPr>
            <p:cNvPr id="12" name="菱形 11"/>
            <p:cNvSpPr/>
            <p:nvPr/>
          </p:nvSpPr>
          <p:spPr>
            <a:xfrm>
              <a:off x="577119" y="203065"/>
              <a:ext cx="895350" cy="895350"/>
            </a:xfrm>
            <a:prstGeom prst="diamond">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dirty="0">
                  <a:solidFill>
                    <a:schemeClr val="bg1"/>
                  </a:solidFill>
                  <a:latin typeface="思源黑体 Light" panose="020B0300000000000000" pitchFamily="34" charset="-122"/>
                  <a:ea typeface="思源黑体 Light" panose="020B0300000000000000" pitchFamily="34" charset="-122"/>
                </a:rPr>
                <a:t>04</a:t>
              </a:r>
              <a:endParaRPr lang="en-US" altLang="zh-CN" sz="1400" dirty="0">
                <a:solidFill>
                  <a:schemeClr val="bg1"/>
                </a:solidFill>
                <a:latin typeface="思源黑体 Light" panose="020B0300000000000000" pitchFamily="34" charset="-122"/>
                <a:ea typeface="思源黑体 Light" panose="020B0300000000000000" pitchFamily="34" charset="-122"/>
              </a:endParaRPr>
            </a:p>
          </p:txBody>
        </p:sp>
        <p:sp>
          <p:nvSpPr>
            <p:cNvPr id="34" name="文本框 33"/>
            <p:cNvSpPr txBox="1"/>
            <p:nvPr/>
          </p:nvSpPr>
          <p:spPr>
            <a:xfrm>
              <a:off x="1845786" y="145915"/>
              <a:ext cx="3259613" cy="668621"/>
            </a:xfrm>
            <a:prstGeom prst="rect">
              <a:avLst/>
            </a:prstGeom>
            <a:noFill/>
            <a:effectLst/>
          </p:spPr>
          <p:txBody>
            <a:bodyPr wrap="square" numCol="1" rtlCol="0">
              <a:spAutoFit/>
            </a:bodyPr>
            <a:p>
              <a:pPr algn="dist"/>
              <a:r>
                <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35" name="矩形 34"/>
            <p:cNvSpPr/>
            <p:nvPr/>
          </p:nvSpPr>
          <p:spPr>
            <a:xfrm>
              <a:off x="1845787" y="679130"/>
              <a:ext cx="3488213" cy="530342"/>
            </a:xfrm>
            <a:prstGeom prst="rect">
              <a:avLst/>
            </a:prstGeom>
          </p:spPr>
          <p:txBody>
            <a:bodyPr wrap="square" numCol="1">
              <a:spAutoFit/>
            </a:bodyPr>
            <a:p>
              <a:pPr algn="just">
                <a:lnSpc>
                  <a:spcPct val="150000"/>
                </a:lnSpc>
              </a:pPr>
              <a:r>
                <a:rPr lang="en-US" altLang="zh-CN" sz="1400" dirty="0">
                  <a:solidFill>
                    <a:srgbClr val="058DA0"/>
                  </a:solidFill>
                  <a:latin typeface="思源黑体 Regular" panose="020B0500000000000000" pitchFamily="34" charset="-122"/>
                  <a:ea typeface="思源黑体 Regular" panose="020B0500000000000000" pitchFamily="34" charset="-122"/>
                  <a:sym typeface="+mn-ea"/>
                </a:rPr>
                <a:t>An Overview Of The Annual Work </a:t>
              </a:r>
              <a:endParaRPr lang="en-US" altLang="zh-CN" sz="1400" dirty="0">
                <a:solidFill>
                  <a:srgbClr val="058DA0"/>
                </a:solidFill>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sp>
        <p:nvSpPr>
          <p:cNvPr id="2" name="Rectangle 22"/>
          <p:cNvSpPr/>
          <p:nvPr/>
        </p:nvSpPr>
        <p:spPr>
          <a:xfrm>
            <a:off x="0" y="1828690"/>
            <a:ext cx="2438400" cy="4296229"/>
          </a:xfrm>
          <a:prstGeom prst="rect">
            <a:avLst/>
          </a:prstGeom>
          <a:blipFill>
            <a:blip r:embed="rId1"/>
            <a:stretch>
              <a:fillRect l="-20418" r="-2041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endParaRPr lang="en-US"/>
          </a:p>
        </p:txBody>
      </p:sp>
      <p:sp>
        <p:nvSpPr>
          <p:cNvPr id="3" name="Rectangle 22"/>
          <p:cNvSpPr/>
          <p:nvPr/>
        </p:nvSpPr>
        <p:spPr>
          <a:xfrm>
            <a:off x="2438400" y="1828690"/>
            <a:ext cx="2438400" cy="4296229"/>
          </a:xfrm>
          <a:prstGeom prst="rect">
            <a:avLst/>
          </a:prstGeom>
          <a:blipFill>
            <a:blip r:embed="rId2"/>
            <a:stretch>
              <a:fillRect l="-82143" r="-821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endParaRPr lang="en-US"/>
          </a:p>
        </p:txBody>
      </p:sp>
      <p:sp>
        <p:nvSpPr>
          <p:cNvPr id="4" name="Rectangle 22"/>
          <p:cNvSpPr/>
          <p:nvPr/>
        </p:nvSpPr>
        <p:spPr>
          <a:xfrm>
            <a:off x="4876800" y="1828800"/>
            <a:ext cx="2438400" cy="4513580"/>
          </a:xfrm>
          <a:prstGeom prst="rect">
            <a:avLst/>
          </a:prstGeom>
          <a:blipFill>
            <a:blip r:embed="rId3"/>
            <a:stretch>
              <a:fillRect l="-95535" r="-955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endParaRPr lang="en-US"/>
          </a:p>
        </p:txBody>
      </p:sp>
      <p:sp>
        <p:nvSpPr>
          <p:cNvPr id="5" name="Rectangle 22"/>
          <p:cNvSpPr/>
          <p:nvPr/>
        </p:nvSpPr>
        <p:spPr>
          <a:xfrm>
            <a:off x="7315200" y="1828690"/>
            <a:ext cx="2438400" cy="4296229"/>
          </a:xfrm>
          <a:prstGeom prst="rect">
            <a:avLst/>
          </a:prstGeom>
          <a:blipFill>
            <a:blip r:embed="rId4"/>
            <a:stretch>
              <a:fillRect l="-8730" r="-873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endParaRPr lang="en-US"/>
          </a:p>
        </p:txBody>
      </p:sp>
      <p:sp>
        <p:nvSpPr>
          <p:cNvPr id="8" name="Rectangle 22"/>
          <p:cNvSpPr/>
          <p:nvPr/>
        </p:nvSpPr>
        <p:spPr>
          <a:xfrm>
            <a:off x="9753600" y="1828690"/>
            <a:ext cx="2438400" cy="4296229"/>
          </a:xfrm>
          <a:prstGeom prst="rect">
            <a:avLst/>
          </a:prstGeom>
          <a:blipFill>
            <a:blip r:embed="rId5"/>
            <a:stretch>
              <a:fillRect l="-82378" r="-8237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00025" y="183515"/>
            <a:ext cx="4277995" cy="830283"/>
            <a:chOff x="369984" y="145915"/>
            <a:chExt cx="4964016" cy="1063557"/>
          </a:xfrm>
        </p:grpSpPr>
        <p:sp>
          <p:nvSpPr>
            <p:cNvPr id="7" name="菱形 6"/>
            <p:cNvSpPr/>
            <p:nvPr/>
          </p:nvSpPr>
          <p:spPr>
            <a:xfrm>
              <a:off x="369984" y="183360"/>
              <a:ext cx="895350" cy="895350"/>
            </a:xfrm>
            <a:prstGeom prst="diamond">
              <a:avLst/>
            </a:prstGeom>
            <a:noFill/>
            <a:ln>
              <a:solidFill>
                <a:srgbClr val="5CD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schemeClr val="bg1"/>
                </a:solidFill>
                <a:latin typeface="思源黑体 Light" panose="020B0300000000000000" pitchFamily="34" charset="-122"/>
                <a:ea typeface="思源黑体 Light" panose="020B0300000000000000" pitchFamily="34" charset="-122"/>
              </a:endParaRPr>
            </a:p>
          </p:txBody>
        </p:sp>
        <p:sp>
          <p:nvSpPr>
            <p:cNvPr id="12" name="菱形 11"/>
            <p:cNvSpPr/>
            <p:nvPr/>
          </p:nvSpPr>
          <p:spPr>
            <a:xfrm>
              <a:off x="577119" y="203065"/>
              <a:ext cx="895350" cy="895350"/>
            </a:xfrm>
            <a:prstGeom prst="diamond">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dirty="0">
                  <a:solidFill>
                    <a:schemeClr val="bg1"/>
                  </a:solidFill>
                  <a:latin typeface="思源黑体 Light" panose="020B0300000000000000" pitchFamily="34" charset="-122"/>
                  <a:ea typeface="思源黑体 Light" panose="020B0300000000000000" pitchFamily="34" charset="-122"/>
                </a:rPr>
                <a:t>04</a:t>
              </a:r>
              <a:endParaRPr lang="en-US" altLang="zh-CN" sz="1400" dirty="0">
                <a:solidFill>
                  <a:schemeClr val="bg1"/>
                </a:solidFill>
                <a:latin typeface="思源黑体 Light" panose="020B0300000000000000" pitchFamily="34" charset="-122"/>
                <a:ea typeface="思源黑体 Light" panose="020B0300000000000000" pitchFamily="34" charset="-122"/>
              </a:endParaRPr>
            </a:p>
          </p:txBody>
        </p:sp>
        <p:sp>
          <p:nvSpPr>
            <p:cNvPr id="34" name="文本框 33"/>
            <p:cNvSpPr txBox="1"/>
            <p:nvPr/>
          </p:nvSpPr>
          <p:spPr>
            <a:xfrm>
              <a:off x="1845786" y="145915"/>
              <a:ext cx="3259613" cy="668621"/>
            </a:xfrm>
            <a:prstGeom prst="rect">
              <a:avLst/>
            </a:prstGeom>
            <a:noFill/>
            <a:effectLst/>
          </p:spPr>
          <p:txBody>
            <a:bodyPr wrap="square" numCol="1" rtlCol="0">
              <a:spAutoFit/>
            </a:bodyPr>
            <a:p>
              <a:pPr algn="dist"/>
              <a:r>
                <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35" name="矩形 34"/>
            <p:cNvSpPr/>
            <p:nvPr/>
          </p:nvSpPr>
          <p:spPr>
            <a:xfrm>
              <a:off x="1845787" y="679130"/>
              <a:ext cx="3488213" cy="530342"/>
            </a:xfrm>
            <a:prstGeom prst="rect">
              <a:avLst/>
            </a:prstGeom>
          </p:spPr>
          <p:txBody>
            <a:bodyPr wrap="square" numCol="1">
              <a:spAutoFit/>
            </a:bodyPr>
            <a:p>
              <a:pPr algn="just">
                <a:lnSpc>
                  <a:spcPct val="150000"/>
                </a:lnSpc>
              </a:pPr>
              <a:r>
                <a:rPr lang="en-US" altLang="zh-CN" sz="1400" dirty="0">
                  <a:solidFill>
                    <a:srgbClr val="058DA0"/>
                  </a:solidFill>
                  <a:latin typeface="思源黑体 Regular" panose="020B0500000000000000" pitchFamily="34" charset="-122"/>
                  <a:ea typeface="思源黑体 Regular" panose="020B0500000000000000" pitchFamily="34" charset="-122"/>
                  <a:sym typeface="+mn-ea"/>
                </a:rPr>
                <a:t>An Overview Of The Annual Work </a:t>
              </a:r>
              <a:endParaRPr lang="en-US" altLang="zh-CN" sz="1400" dirty="0">
                <a:solidFill>
                  <a:srgbClr val="058DA0"/>
                </a:solidFill>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grpSp>
        <p:nvGrpSpPr>
          <p:cNvPr id="9" name="Group 1"/>
          <p:cNvGrpSpPr/>
          <p:nvPr/>
        </p:nvGrpSpPr>
        <p:grpSpPr>
          <a:xfrm>
            <a:off x="5568818" y="1787124"/>
            <a:ext cx="1054364" cy="1054364"/>
            <a:chOff x="5568818" y="1490121"/>
            <a:chExt cx="1054364" cy="1054364"/>
          </a:xfrm>
          <a:solidFill>
            <a:srgbClr val="068D9D"/>
          </a:solidFill>
        </p:grpSpPr>
        <p:sp>
          <p:nvSpPr>
            <p:cNvPr id="10" name="Rectangle 2"/>
            <p:cNvSpPr/>
            <p:nvPr/>
          </p:nvSpPr>
          <p:spPr>
            <a:xfrm>
              <a:off x="5568818" y="1490121"/>
              <a:ext cx="1054364" cy="1054364"/>
            </a:xfrm>
            <a:prstGeom prst="rect">
              <a:avLst/>
            </a:prstGeom>
            <a:grp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sz="2000"/>
            </a:p>
          </p:txBody>
        </p:sp>
        <p:sp>
          <p:nvSpPr>
            <p:cNvPr id="11" name="Rectangle 3"/>
            <p:cNvSpPr/>
            <p:nvPr/>
          </p:nvSpPr>
          <p:spPr>
            <a:xfrm>
              <a:off x="5568818" y="2457615"/>
              <a:ext cx="1054364" cy="868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sz="2000"/>
            </a:p>
          </p:txBody>
        </p:sp>
      </p:grpSp>
      <p:sp>
        <p:nvSpPr>
          <p:cNvPr id="13" name="TextBox 4"/>
          <p:cNvSpPr txBox="1"/>
          <p:nvPr/>
        </p:nvSpPr>
        <p:spPr>
          <a:xfrm>
            <a:off x="5609590" y="2040039"/>
            <a:ext cx="972820" cy="521970"/>
          </a:xfrm>
          <a:prstGeom prst="rect">
            <a:avLst/>
          </a:prstGeom>
          <a:noFill/>
        </p:spPr>
        <p:txBody>
          <a:bodyPr wrap="none" rtlCol="0">
            <a:spAutoFit/>
          </a:bodyPr>
          <a:p>
            <a:pPr algn="ctr"/>
            <a:r>
              <a:rPr lang="en-US" altLang="zh-CN" sz="2800" b="1" dirty="0">
                <a:solidFill>
                  <a:schemeClr val="bg1"/>
                </a:solidFill>
              </a:rPr>
              <a:t>2020</a:t>
            </a:r>
            <a:endParaRPr lang="en-US" altLang="zh-CN" sz="2800" b="1" dirty="0">
              <a:solidFill>
                <a:schemeClr val="bg1"/>
              </a:solidFill>
            </a:endParaRPr>
          </a:p>
        </p:txBody>
      </p:sp>
      <p:cxnSp>
        <p:nvCxnSpPr>
          <p:cNvPr id="14" name="Straight Connector 5"/>
          <p:cNvCxnSpPr/>
          <p:nvPr/>
        </p:nvCxnSpPr>
        <p:spPr>
          <a:xfrm>
            <a:off x="6096000" y="2430185"/>
            <a:ext cx="0" cy="1645678"/>
          </a:xfrm>
          <a:prstGeom prst="line">
            <a:avLst/>
          </a:prstGeom>
          <a:ln w="12700">
            <a:solidFill>
              <a:schemeClr val="bg1">
                <a:lumMod val="6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15" name="Group 6"/>
          <p:cNvGrpSpPr/>
          <p:nvPr/>
        </p:nvGrpSpPr>
        <p:grpSpPr>
          <a:xfrm>
            <a:off x="1715206" y="3303027"/>
            <a:ext cx="3761169" cy="1366576"/>
            <a:chOff x="1979525" y="3587055"/>
            <a:chExt cx="3761169" cy="1366576"/>
          </a:xfrm>
          <a:solidFill>
            <a:srgbClr val="64B8C2"/>
          </a:solidFill>
        </p:grpSpPr>
        <p:sp>
          <p:nvSpPr>
            <p:cNvPr id="16" name="Rectangle 7"/>
            <p:cNvSpPr/>
            <p:nvPr/>
          </p:nvSpPr>
          <p:spPr>
            <a:xfrm>
              <a:off x="1979525" y="3587055"/>
              <a:ext cx="3589293" cy="13665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sz="2000"/>
            </a:p>
          </p:txBody>
        </p:sp>
        <p:sp>
          <p:nvSpPr>
            <p:cNvPr id="17" name="Isosceles Triangle 10"/>
            <p:cNvSpPr/>
            <p:nvPr/>
          </p:nvSpPr>
          <p:spPr>
            <a:xfrm rot="5400000">
              <a:off x="5518366" y="4183668"/>
              <a:ext cx="271305" cy="17335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sz="2000"/>
            </a:p>
          </p:txBody>
        </p:sp>
      </p:grpSp>
      <p:cxnSp>
        <p:nvCxnSpPr>
          <p:cNvPr id="18" name="Straight Connector 9"/>
          <p:cNvCxnSpPr/>
          <p:nvPr/>
        </p:nvCxnSpPr>
        <p:spPr>
          <a:xfrm>
            <a:off x="6096000" y="4085911"/>
            <a:ext cx="0" cy="1306286"/>
          </a:xfrm>
          <a:prstGeom prst="line">
            <a:avLst/>
          </a:prstGeom>
          <a:ln w="12700">
            <a:solidFill>
              <a:schemeClr val="bg1">
                <a:lumMod val="6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19" name="Group 10"/>
          <p:cNvGrpSpPr/>
          <p:nvPr/>
        </p:nvGrpSpPr>
        <p:grpSpPr>
          <a:xfrm flipH="1">
            <a:off x="7042150" y="4678713"/>
            <a:ext cx="3761169" cy="1366576"/>
            <a:chOff x="1979525" y="3587055"/>
            <a:chExt cx="3761169" cy="1366576"/>
          </a:xfrm>
          <a:solidFill>
            <a:srgbClr val="068D9D"/>
          </a:solidFill>
        </p:grpSpPr>
        <p:sp>
          <p:nvSpPr>
            <p:cNvPr id="20" name="Rectangle 11"/>
            <p:cNvSpPr/>
            <p:nvPr/>
          </p:nvSpPr>
          <p:spPr>
            <a:xfrm>
              <a:off x="1979525" y="3587055"/>
              <a:ext cx="3589293" cy="13665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sz="2000"/>
            </a:p>
          </p:txBody>
        </p:sp>
        <p:sp>
          <p:nvSpPr>
            <p:cNvPr id="21" name="Isosceles Triangle 14"/>
            <p:cNvSpPr/>
            <p:nvPr/>
          </p:nvSpPr>
          <p:spPr>
            <a:xfrm rot="5400000">
              <a:off x="5518366" y="4183668"/>
              <a:ext cx="271305" cy="17335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sz="2000"/>
            </a:p>
          </p:txBody>
        </p:sp>
      </p:grpSp>
      <p:cxnSp>
        <p:nvCxnSpPr>
          <p:cNvPr id="22" name="Straight Connector 13"/>
          <p:cNvCxnSpPr/>
          <p:nvPr/>
        </p:nvCxnSpPr>
        <p:spPr>
          <a:xfrm>
            <a:off x="6096000" y="5437414"/>
            <a:ext cx="0" cy="1431890"/>
          </a:xfrm>
          <a:prstGeom prst="line">
            <a:avLst/>
          </a:prstGeom>
          <a:ln w="12700">
            <a:solidFill>
              <a:schemeClr val="bg1">
                <a:lumMod val="6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3" name="TextBox 16"/>
          <p:cNvSpPr txBox="1"/>
          <p:nvPr/>
        </p:nvSpPr>
        <p:spPr>
          <a:xfrm>
            <a:off x="2005861" y="2982973"/>
            <a:ext cx="1242060" cy="306705"/>
          </a:xfrm>
          <a:prstGeom prst="rect">
            <a:avLst/>
          </a:prstGeom>
          <a:noFill/>
        </p:spPr>
        <p:txBody>
          <a:bodyPr wrap="none" rtlCol="0">
            <a:spAutoFit/>
          </a:bodyPr>
          <a:p>
            <a:r>
              <a:rPr lang="id-ID" sz="1400" b="1" dirty="0">
                <a:solidFill>
                  <a:schemeClr val="bg1">
                    <a:lumMod val="65000"/>
                  </a:schemeClr>
                </a:solidFill>
                <a:latin typeface="Source Han Sans HC" panose="020B0500000000000000" pitchFamily="34" charset="-128"/>
                <a:ea typeface="Source Han Sans HC" panose="020B0500000000000000" pitchFamily="34" charset="-128"/>
              </a:rPr>
              <a:t>11 Sep, 201</a:t>
            </a:r>
            <a:r>
              <a:rPr lang="en-US" altLang="zh-CN" sz="1400" b="1" dirty="0">
                <a:solidFill>
                  <a:schemeClr val="bg1">
                    <a:lumMod val="65000"/>
                  </a:schemeClr>
                </a:solidFill>
                <a:latin typeface="Source Han Sans HC" panose="020B0500000000000000" pitchFamily="34" charset="-128"/>
                <a:ea typeface="Source Han Sans HC" panose="020B0500000000000000" pitchFamily="34" charset="-128"/>
              </a:rPr>
              <a:t>9</a:t>
            </a:r>
            <a:endParaRPr lang="en-US" altLang="zh-CN" sz="1400" b="1" dirty="0">
              <a:solidFill>
                <a:schemeClr val="bg1">
                  <a:lumMod val="65000"/>
                </a:schemeClr>
              </a:solidFill>
              <a:latin typeface="Source Han Sans HC" panose="020B0500000000000000" pitchFamily="34" charset="-128"/>
              <a:ea typeface="Source Han Sans HC" panose="020B0500000000000000" pitchFamily="34" charset="-128"/>
            </a:endParaRPr>
          </a:p>
        </p:txBody>
      </p:sp>
      <p:sp>
        <p:nvSpPr>
          <p:cNvPr id="24" name="TextBox 19"/>
          <p:cNvSpPr txBox="1"/>
          <p:nvPr/>
        </p:nvSpPr>
        <p:spPr>
          <a:xfrm>
            <a:off x="9640441" y="4335737"/>
            <a:ext cx="1242060" cy="306705"/>
          </a:xfrm>
          <a:prstGeom prst="rect">
            <a:avLst/>
          </a:prstGeom>
          <a:noFill/>
        </p:spPr>
        <p:txBody>
          <a:bodyPr wrap="none" rtlCol="0">
            <a:spAutoFit/>
          </a:bodyPr>
          <a:p>
            <a:r>
              <a:rPr lang="id-ID" sz="1400" b="1" dirty="0">
                <a:solidFill>
                  <a:schemeClr val="bg1">
                    <a:lumMod val="65000"/>
                  </a:schemeClr>
                </a:solidFill>
                <a:latin typeface="Source Han Sans HC" panose="020B0500000000000000" pitchFamily="34" charset="-128"/>
                <a:ea typeface="Source Han Sans HC" panose="020B0500000000000000" pitchFamily="34" charset="-128"/>
              </a:rPr>
              <a:t>15 Feb, 201</a:t>
            </a:r>
            <a:r>
              <a:rPr lang="en-US" altLang="zh-CN" sz="1400" b="1" dirty="0">
                <a:solidFill>
                  <a:schemeClr val="bg1">
                    <a:lumMod val="65000"/>
                  </a:schemeClr>
                </a:solidFill>
                <a:latin typeface="Source Han Sans HC" panose="020B0500000000000000" pitchFamily="34" charset="-128"/>
                <a:ea typeface="Source Han Sans HC" panose="020B0500000000000000" pitchFamily="34" charset="-128"/>
              </a:rPr>
              <a:t>9</a:t>
            </a:r>
            <a:endParaRPr lang="en-US" altLang="zh-CN" sz="1400" b="1" dirty="0">
              <a:solidFill>
                <a:schemeClr val="bg1">
                  <a:lumMod val="65000"/>
                </a:schemeClr>
              </a:solidFill>
              <a:latin typeface="Source Han Sans HC" panose="020B0500000000000000" pitchFamily="34" charset="-128"/>
              <a:ea typeface="Source Han Sans HC" panose="020B0500000000000000" pitchFamily="34" charset="-128"/>
            </a:endParaRPr>
          </a:p>
        </p:txBody>
      </p:sp>
      <p:sp>
        <p:nvSpPr>
          <p:cNvPr id="25" name="矩形 36"/>
          <p:cNvSpPr/>
          <p:nvPr/>
        </p:nvSpPr>
        <p:spPr>
          <a:xfrm>
            <a:off x="7604116" y="4831585"/>
            <a:ext cx="2809317" cy="1059180"/>
          </a:xfrm>
          <a:prstGeom prst="rect">
            <a:avLst/>
          </a:prstGeom>
        </p:spPr>
        <p:txBody>
          <a:bodyPr wrap="square" lIns="91433" tIns="45716" rIns="91433" bIns="45716">
            <a:spAutoFit/>
          </a:bodyPr>
          <a:p>
            <a:pPr lvl="0" algn="l">
              <a:lnSpc>
                <a:spcPct val="150000"/>
              </a:lnSpc>
              <a:defRPr/>
            </a:pPr>
            <a:r>
              <a:rPr lang="zh-CN" altLang="en-US" sz="1400" dirty="0">
                <a:solidFill>
                  <a:schemeClr val="bg1">
                    <a:lumMod val="95000"/>
                  </a:schemeClr>
                </a:solidFill>
                <a:latin typeface="Source Han Sans SC" panose="020B0500000000000000" pitchFamily="34" charset="-128"/>
                <a:ea typeface="Source Han Sans SC" panose="020B0500000000000000" pitchFamily="34" charset="-128"/>
                <a:sym typeface="FZHei-B01S" panose="02010601030101010101" pitchFamily="2" charset="-122"/>
              </a:rPr>
              <a:t>请在此处添加具体内容，文字尽量言简意赅，简单说明即可，不必过于繁琐，注意板面美观度。</a:t>
            </a:r>
            <a:endParaRPr lang="zh-CN" altLang="en-US" sz="1400" dirty="0">
              <a:solidFill>
                <a:schemeClr val="bg1">
                  <a:lumMod val="95000"/>
                </a:schemeClr>
              </a:solidFill>
              <a:latin typeface="Source Han Sans SC" panose="020B0500000000000000" pitchFamily="34" charset="-128"/>
              <a:ea typeface="Source Han Sans SC" panose="020B0500000000000000" pitchFamily="34" charset="-128"/>
              <a:sym typeface="FZHei-B01S" panose="02010601030101010101" pitchFamily="2" charset="-122"/>
            </a:endParaRPr>
          </a:p>
        </p:txBody>
      </p:sp>
      <p:sp>
        <p:nvSpPr>
          <p:cNvPr id="26" name="矩形 36"/>
          <p:cNvSpPr/>
          <p:nvPr/>
        </p:nvSpPr>
        <p:spPr>
          <a:xfrm>
            <a:off x="2141974" y="3427878"/>
            <a:ext cx="2733013" cy="1059180"/>
          </a:xfrm>
          <a:prstGeom prst="rect">
            <a:avLst/>
          </a:prstGeom>
        </p:spPr>
        <p:txBody>
          <a:bodyPr wrap="square" lIns="91433" tIns="45716" rIns="91433" bIns="45716">
            <a:spAutoFit/>
          </a:bodyPr>
          <a:p>
            <a:pPr lvl="0" algn="r">
              <a:lnSpc>
                <a:spcPct val="150000"/>
              </a:lnSpc>
              <a:defRPr/>
            </a:pPr>
            <a:r>
              <a:rPr lang="zh-CN" altLang="en-US" sz="1400" dirty="0">
                <a:solidFill>
                  <a:schemeClr val="bg1">
                    <a:lumMod val="95000"/>
                  </a:schemeClr>
                </a:solidFill>
                <a:latin typeface="Source Han Sans SC" panose="020B0500000000000000" pitchFamily="34" charset="-128"/>
                <a:ea typeface="Source Han Sans SC" panose="020B0500000000000000" pitchFamily="34" charset="-128"/>
                <a:sym typeface="FZHei-B01S" panose="02010601030101010101" pitchFamily="2" charset="-122"/>
              </a:rPr>
              <a:t>请在此处添加具体内容，文字尽量言简意赅，简单说明即可，不必过于繁琐，注意板面美观度。</a:t>
            </a:r>
            <a:endParaRPr lang="zh-CN" altLang="en-US" sz="1400" dirty="0">
              <a:solidFill>
                <a:schemeClr val="bg1">
                  <a:lumMod val="95000"/>
                </a:schemeClr>
              </a:solidFill>
              <a:latin typeface="Source Han Sans SC" panose="020B0500000000000000" pitchFamily="34" charset="-128"/>
              <a:ea typeface="Source Han Sans SC" panose="020B0500000000000000" pitchFamily="34" charset="-128"/>
              <a:sym typeface="FZHei-B01S"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4054"/>
                                  </p:iterate>
                                  <p:childTnLst>
                                    <p:set>
                                      <p:cBhvr>
                                        <p:cTn id="6" dur="1" fill="hold">
                                          <p:stCondLst>
                                            <p:cond delay="0"/>
                                          </p:stCondLst>
                                        </p:cTn>
                                        <p:tgtEl>
                                          <p:spTgt spid="25"/>
                                        </p:tgtEl>
                                        <p:attrNameLst>
                                          <p:attrName>style.visibility</p:attrName>
                                        </p:attrNameLst>
                                      </p:cBhvr>
                                      <p:to>
                                        <p:strVal val="visible"/>
                                      </p:to>
                                    </p:set>
                                    <p:anim calcmode="lin" valueType="num">
                                      <p:cBhvr>
                                        <p:cTn id="7" dur="250" fill="hold"/>
                                        <p:tgtEl>
                                          <p:spTgt spid="25"/>
                                        </p:tgtEl>
                                        <p:attrNameLst>
                                          <p:attrName>ppt_w</p:attrName>
                                        </p:attrNameLst>
                                      </p:cBhvr>
                                      <p:tavLst>
                                        <p:tav tm="0">
                                          <p:val>
                                            <p:fltVal val="0"/>
                                          </p:val>
                                        </p:tav>
                                        <p:tav tm="100000">
                                          <p:val>
                                            <p:strVal val="#ppt_w"/>
                                          </p:val>
                                        </p:tav>
                                      </p:tavLst>
                                    </p:anim>
                                    <p:anim calcmode="lin" valueType="num">
                                      <p:cBhvr>
                                        <p:cTn id="8" dur="250" fill="hold"/>
                                        <p:tgtEl>
                                          <p:spTgt spid="25"/>
                                        </p:tgtEl>
                                        <p:attrNameLst>
                                          <p:attrName>ppt_h</p:attrName>
                                        </p:attrNameLst>
                                      </p:cBhvr>
                                      <p:tavLst>
                                        <p:tav tm="0">
                                          <p:val>
                                            <p:fltVal val="0"/>
                                          </p:val>
                                        </p:tav>
                                        <p:tav tm="100000">
                                          <p:val>
                                            <p:strVal val="#ppt_h"/>
                                          </p:val>
                                        </p:tav>
                                      </p:tavLst>
                                    </p:anim>
                                    <p:animEffect transition="in" filter="fade">
                                      <p:cBhvr>
                                        <p:cTn id="9" dur="250"/>
                                        <p:tgtEl>
                                          <p:spTgt spid="25"/>
                                        </p:tgtEl>
                                      </p:cBhvr>
                                    </p:animEffect>
                                  </p:childTnLst>
                                </p:cTn>
                              </p:par>
                            </p:childTnLst>
                          </p:cTn>
                        </p:par>
                        <p:par>
                          <p:cTn id="10" fill="hold">
                            <p:stCondLst>
                              <p:cond delay="665"/>
                            </p:stCondLst>
                            <p:childTnLst>
                              <p:par>
                                <p:cTn id="11" presetID="53" presetClass="entr" presetSubtype="16" fill="hold" grpId="0" nodeType="afterEffect">
                                  <p:stCondLst>
                                    <p:cond delay="0"/>
                                  </p:stCondLst>
                                  <p:iterate type="lt">
                                    <p:tmPct val="4054"/>
                                  </p:iterate>
                                  <p:childTnLst>
                                    <p:set>
                                      <p:cBhvr>
                                        <p:cTn id="12" dur="1" fill="hold">
                                          <p:stCondLst>
                                            <p:cond delay="0"/>
                                          </p:stCondLst>
                                        </p:cTn>
                                        <p:tgtEl>
                                          <p:spTgt spid="26"/>
                                        </p:tgtEl>
                                        <p:attrNameLst>
                                          <p:attrName>style.visibility</p:attrName>
                                        </p:attrNameLst>
                                      </p:cBhvr>
                                      <p:to>
                                        <p:strVal val="visible"/>
                                      </p:to>
                                    </p:set>
                                    <p:anim calcmode="lin" valueType="num">
                                      <p:cBhvr>
                                        <p:cTn id="13" dur="250" fill="hold"/>
                                        <p:tgtEl>
                                          <p:spTgt spid="26"/>
                                        </p:tgtEl>
                                        <p:attrNameLst>
                                          <p:attrName>ppt_w</p:attrName>
                                        </p:attrNameLst>
                                      </p:cBhvr>
                                      <p:tavLst>
                                        <p:tav tm="0">
                                          <p:val>
                                            <p:fltVal val="0"/>
                                          </p:val>
                                        </p:tav>
                                        <p:tav tm="100000">
                                          <p:val>
                                            <p:strVal val="#ppt_w"/>
                                          </p:val>
                                        </p:tav>
                                      </p:tavLst>
                                    </p:anim>
                                    <p:anim calcmode="lin" valueType="num">
                                      <p:cBhvr>
                                        <p:cTn id="14" dur="250" fill="hold"/>
                                        <p:tgtEl>
                                          <p:spTgt spid="26"/>
                                        </p:tgtEl>
                                        <p:attrNameLst>
                                          <p:attrName>ppt_h</p:attrName>
                                        </p:attrNameLst>
                                      </p:cBhvr>
                                      <p:tavLst>
                                        <p:tav tm="0">
                                          <p:val>
                                            <p:fltVal val="0"/>
                                          </p:val>
                                        </p:tav>
                                        <p:tav tm="100000">
                                          <p:val>
                                            <p:strVal val="#ppt_h"/>
                                          </p:val>
                                        </p:tav>
                                      </p:tavLst>
                                    </p:anim>
                                    <p:animEffect transition="in" filter="fade">
                                      <p:cBhvr>
                                        <p:cTn id="15"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00025" y="183515"/>
            <a:ext cx="4277995" cy="830283"/>
            <a:chOff x="369984" y="145915"/>
            <a:chExt cx="4964016" cy="1063557"/>
          </a:xfrm>
        </p:grpSpPr>
        <p:sp>
          <p:nvSpPr>
            <p:cNvPr id="7" name="菱形 6"/>
            <p:cNvSpPr/>
            <p:nvPr/>
          </p:nvSpPr>
          <p:spPr>
            <a:xfrm>
              <a:off x="369984" y="183360"/>
              <a:ext cx="895350" cy="895350"/>
            </a:xfrm>
            <a:prstGeom prst="diamond">
              <a:avLst/>
            </a:prstGeom>
            <a:noFill/>
            <a:ln>
              <a:solidFill>
                <a:srgbClr val="5CD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schemeClr val="bg1"/>
                </a:solidFill>
                <a:latin typeface="思源黑体 Light" panose="020B0300000000000000" pitchFamily="34" charset="-122"/>
                <a:ea typeface="思源黑体 Light" panose="020B0300000000000000" pitchFamily="34" charset="-122"/>
              </a:endParaRPr>
            </a:p>
          </p:txBody>
        </p:sp>
        <p:sp>
          <p:nvSpPr>
            <p:cNvPr id="12" name="菱形 11"/>
            <p:cNvSpPr/>
            <p:nvPr/>
          </p:nvSpPr>
          <p:spPr>
            <a:xfrm>
              <a:off x="577119" y="203065"/>
              <a:ext cx="895350" cy="895350"/>
            </a:xfrm>
            <a:prstGeom prst="diamond">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dirty="0">
                  <a:solidFill>
                    <a:schemeClr val="bg1"/>
                  </a:solidFill>
                  <a:latin typeface="思源黑体 Light" panose="020B0300000000000000" pitchFamily="34" charset="-122"/>
                  <a:ea typeface="思源黑体 Light" panose="020B0300000000000000" pitchFamily="34" charset="-122"/>
                </a:rPr>
                <a:t>04</a:t>
              </a:r>
              <a:endParaRPr lang="en-US" altLang="zh-CN" sz="1400" dirty="0">
                <a:solidFill>
                  <a:schemeClr val="bg1"/>
                </a:solidFill>
                <a:latin typeface="思源黑体 Light" panose="020B0300000000000000" pitchFamily="34" charset="-122"/>
                <a:ea typeface="思源黑体 Light" panose="020B0300000000000000" pitchFamily="34" charset="-122"/>
              </a:endParaRPr>
            </a:p>
          </p:txBody>
        </p:sp>
        <p:sp>
          <p:nvSpPr>
            <p:cNvPr id="34" name="文本框 33"/>
            <p:cNvSpPr txBox="1"/>
            <p:nvPr/>
          </p:nvSpPr>
          <p:spPr>
            <a:xfrm>
              <a:off x="1845786" y="145915"/>
              <a:ext cx="3259613" cy="668621"/>
            </a:xfrm>
            <a:prstGeom prst="rect">
              <a:avLst/>
            </a:prstGeom>
            <a:noFill/>
            <a:effectLst/>
          </p:spPr>
          <p:txBody>
            <a:bodyPr wrap="square" numCol="1" rtlCol="0">
              <a:spAutoFit/>
            </a:bodyPr>
            <a:p>
              <a:pPr algn="dist"/>
              <a:r>
                <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35" name="矩形 34"/>
            <p:cNvSpPr/>
            <p:nvPr/>
          </p:nvSpPr>
          <p:spPr>
            <a:xfrm>
              <a:off x="1845787" y="679130"/>
              <a:ext cx="3488213" cy="530342"/>
            </a:xfrm>
            <a:prstGeom prst="rect">
              <a:avLst/>
            </a:prstGeom>
          </p:spPr>
          <p:txBody>
            <a:bodyPr wrap="square" numCol="1">
              <a:spAutoFit/>
            </a:bodyPr>
            <a:p>
              <a:pPr algn="just">
                <a:lnSpc>
                  <a:spcPct val="150000"/>
                </a:lnSpc>
              </a:pPr>
              <a:r>
                <a:rPr lang="en-US" altLang="zh-CN" sz="1400" dirty="0">
                  <a:solidFill>
                    <a:srgbClr val="058DA0"/>
                  </a:solidFill>
                  <a:latin typeface="思源黑体 Regular" panose="020B0500000000000000" pitchFamily="34" charset="-122"/>
                  <a:ea typeface="思源黑体 Regular" panose="020B0500000000000000" pitchFamily="34" charset="-122"/>
                  <a:sym typeface="+mn-ea"/>
                </a:rPr>
                <a:t>An Overview Of The Annual Work </a:t>
              </a:r>
              <a:endParaRPr lang="en-US" altLang="zh-CN" sz="1400" dirty="0">
                <a:solidFill>
                  <a:srgbClr val="058DA0"/>
                </a:solidFill>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sp>
        <p:nvSpPr>
          <p:cNvPr id="30" name="平行四边形 29"/>
          <p:cNvSpPr/>
          <p:nvPr/>
        </p:nvSpPr>
        <p:spPr>
          <a:xfrm>
            <a:off x="-1870726" y="4340505"/>
            <a:ext cx="6477000" cy="2517495"/>
          </a:xfrm>
          <a:prstGeom prst="parallelogram">
            <a:avLst>
              <a:gd name="adj" fmla="val 27588"/>
            </a:avLst>
          </a:prstGeom>
          <a:solidFill>
            <a:srgbClr val="64B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平行四边形 1"/>
          <p:cNvSpPr/>
          <p:nvPr/>
        </p:nvSpPr>
        <p:spPr>
          <a:xfrm>
            <a:off x="-1225032" y="1999280"/>
            <a:ext cx="6477000" cy="2341225"/>
          </a:xfrm>
          <a:prstGeom prst="parallelogram">
            <a:avLst>
              <a:gd name="adj" fmla="val 27588"/>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平行四边形 2"/>
          <p:cNvSpPr/>
          <p:nvPr/>
        </p:nvSpPr>
        <p:spPr>
          <a:xfrm>
            <a:off x="-1932972" y="2254797"/>
            <a:ext cx="6829064" cy="6858000"/>
          </a:xfrm>
          <a:prstGeom prst="parallelogram">
            <a:avLst>
              <a:gd name="adj" fmla="val 27588"/>
            </a:avLst>
          </a:prstGeom>
          <a:blipFill dpi="0" rotWithShape="1">
            <a:blip r:embed="rId1">
              <a:extLst>
                <a:ext uri="{28A0092B-C50C-407E-A947-70E740481C1C}">
                  <a14:useLocalDpi xmlns:a14="http://schemas.microsoft.com/office/drawing/2010/main" val="0"/>
                </a:ext>
              </a:extLst>
            </a:blip>
            <a:srcRect/>
            <a:stretch>
              <a:fillRect l="-25593" r="-2559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892805" y="1324910"/>
            <a:ext cx="5499456" cy="4553737"/>
            <a:chOff x="830272" y="1590291"/>
            <a:chExt cx="5685792" cy="4708029"/>
          </a:xfrm>
        </p:grpSpPr>
        <p:sp>
          <p:nvSpPr>
            <p:cNvPr id="5" name="Freeform 21"/>
            <p:cNvSpPr>
              <a:spLocks noEditPoints="1"/>
            </p:cNvSpPr>
            <p:nvPr/>
          </p:nvSpPr>
          <p:spPr bwMode="auto">
            <a:xfrm>
              <a:off x="3880608" y="4244837"/>
              <a:ext cx="261299" cy="242507"/>
            </a:xfrm>
            <a:custGeom>
              <a:avLst/>
              <a:gdLst>
                <a:gd name="T0" fmla="*/ 965 w 989"/>
                <a:gd name="T1" fmla="*/ 178 h 917"/>
                <a:gd name="T2" fmla="*/ 891 w 989"/>
                <a:gd name="T3" fmla="*/ 100 h 917"/>
                <a:gd name="T4" fmla="*/ 823 w 989"/>
                <a:gd name="T5" fmla="*/ 113 h 917"/>
                <a:gd name="T6" fmla="*/ 509 w 989"/>
                <a:gd name="T7" fmla="*/ 424 h 917"/>
                <a:gd name="T8" fmla="*/ 452 w 989"/>
                <a:gd name="T9" fmla="*/ 455 h 917"/>
                <a:gd name="T10" fmla="*/ 336 w 989"/>
                <a:gd name="T11" fmla="*/ 329 h 917"/>
                <a:gd name="T12" fmla="*/ 268 w 989"/>
                <a:gd name="T13" fmla="*/ 323 h 917"/>
                <a:gd name="T14" fmla="*/ 200 w 989"/>
                <a:gd name="T15" fmla="*/ 394 h 917"/>
                <a:gd name="T16" fmla="*/ 206 w 989"/>
                <a:gd name="T17" fmla="*/ 457 h 917"/>
                <a:gd name="T18" fmla="*/ 409 w 989"/>
                <a:gd name="T19" fmla="*/ 672 h 917"/>
                <a:gd name="T20" fmla="*/ 523 w 989"/>
                <a:gd name="T21" fmla="*/ 662 h 917"/>
                <a:gd name="T22" fmla="*/ 949 w 989"/>
                <a:gd name="T23" fmla="*/ 236 h 917"/>
                <a:gd name="T24" fmla="*/ 965 w 989"/>
                <a:gd name="T25" fmla="*/ 178 h 917"/>
                <a:gd name="T26" fmla="*/ 756 w 989"/>
                <a:gd name="T27" fmla="*/ 704 h 917"/>
                <a:gd name="T28" fmla="*/ 659 w 989"/>
                <a:gd name="T29" fmla="*/ 801 h 917"/>
                <a:gd name="T30" fmla="*/ 213 w 989"/>
                <a:gd name="T31" fmla="*/ 801 h 917"/>
                <a:gd name="T32" fmla="*/ 116 w 989"/>
                <a:gd name="T33" fmla="*/ 704 h 917"/>
                <a:gd name="T34" fmla="*/ 116 w 989"/>
                <a:gd name="T35" fmla="*/ 213 h 917"/>
                <a:gd name="T36" fmla="*/ 213 w 989"/>
                <a:gd name="T37" fmla="*/ 116 h 917"/>
                <a:gd name="T38" fmla="*/ 659 w 989"/>
                <a:gd name="T39" fmla="*/ 116 h 917"/>
                <a:gd name="T40" fmla="*/ 683 w 989"/>
                <a:gd name="T41" fmla="*/ 120 h 917"/>
                <a:gd name="T42" fmla="*/ 769 w 989"/>
                <a:gd name="T43" fmla="*/ 31 h 917"/>
                <a:gd name="T44" fmla="*/ 659 w 989"/>
                <a:gd name="T45" fmla="*/ 0 h 917"/>
                <a:gd name="T46" fmla="*/ 213 w 989"/>
                <a:gd name="T47" fmla="*/ 0 h 917"/>
                <a:gd name="T48" fmla="*/ 0 w 989"/>
                <a:gd name="T49" fmla="*/ 213 h 917"/>
                <a:gd name="T50" fmla="*/ 0 w 989"/>
                <a:gd name="T51" fmla="*/ 704 h 917"/>
                <a:gd name="T52" fmla="*/ 213 w 989"/>
                <a:gd name="T53" fmla="*/ 917 h 917"/>
                <a:gd name="T54" fmla="*/ 659 w 989"/>
                <a:gd name="T55" fmla="*/ 917 h 917"/>
                <a:gd name="T56" fmla="*/ 872 w 989"/>
                <a:gd name="T57" fmla="*/ 704 h 917"/>
                <a:gd name="T58" fmla="*/ 872 w 989"/>
                <a:gd name="T59" fmla="*/ 465 h 917"/>
                <a:gd name="T60" fmla="*/ 756 w 989"/>
                <a:gd name="T61" fmla="*/ 518 h 917"/>
                <a:gd name="T62" fmla="*/ 756 w 989"/>
                <a:gd name="T63" fmla="*/ 704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9" h="917">
                  <a:moveTo>
                    <a:pt x="965" y="178"/>
                  </a:moveTo>
                  <a:cubicBezTo>
                    <a:pt x="965" y="178"/>
                    <a:pt x="926" y="130"/>
                    <a:pt x="891" y="100"/>
                  </a:cubicBezTo>
                  <a:cubicBezTo>
                    <a:pt x="860" y="74"/>
                    <a:pt x="823" y="113"/>
                    <a:pt x="823" y="113"/>
                  </a:cubicBezTo>
                  <a:cubicBezTo>
                    <a:pt x="823" y="113"/>
                    <a:pt x="528" y="398"/>
                    <a:pt x="509" y="424"/>
                  </a:cubicBezTo>
                  <a:cubicBezTo>
                    <a:pt x="490" y="449"/>
                    <a:pt x="469" y="472"/>
                    <a:pt x="452" y="455"/>
                  </a:cubicBezTo>
                  <a:cubicBezTo>
                    <a:pt x="433" y="436"/>
                    <a:pt x="371" y="365"/>
                    <a:pt x="336" y="329"/>
                  </a:cubicBezTo>
                  <a:cubicBezTo>
                    <a:pt x="300" y="294"/>
                    <a:pt x="268" y="323"/>
                    <a:pt x="268" y="323"/>
                  </a:cubicBezTo>
                  <a:cubicBezTo>
                    <a:pt x="268" y="323"/>
                    <a:pt x="223" y="368"/>
                    <a:pt x="200" y="394"/>
                  </a:cubicBezTo>
                  <a:cubicBezTo>
                    <a:pt x="172" y="426"/>
                    <a:pt x="206" y="457"/>
                    <a:pt x="206" y="457"/>
                  </a:cubicBezTo>
                  <a:cubicBezTo>
                    <a:pt x="409" y="672"/>
                    <a:pt x="409" y="672"/>
                    <a:pt x="409" y="672"/>
                  </a:cubicBezTo>
                  <a:cubicBezTo>
                    <a:pt x="409" y="672"/>
                    <a:pt x="456" y="723"/>
                    <a:pt x="523" y="662"/>
                  </a:cubicBezTo>
                  <a:cubicBezTo>
                    <a:pt x="569" y="620"/>
                    <a:pt x="921" y="262"/>
                    <a:pt x="949" y="236"/>
                  </a:cubicBezTo>
                  <a:cubicBezTo>
                    <a:pt x="989" y="198"/>
                    <a:pt x="965" y="178"/>
                    <a:pt x="965" y="178"/>
                  </a:cubicBezTo>
                  <a:close/>
                  <a:moveTo>
                    <a:pt x="756" y="704"/>
                  </a:moveTo>
                  <a:cubicBezTo>
                    <a:pt x="755" y="757"/>
                    <a:pt x="712" y="801"/>
                    <a:pt x="659" y="801"/>
                  </a:cubicBezTo>
                  <a:cubicBezTo>
                    <a:pt x="213" y="801"/>
                    <a:pt x="213" y="801"/>
                    <a:pt x="213" y="801"/>
                  </a:cubicBezTo>
                  <a:cubicBezTo>
                    <a:pt x="160" y="801"/>
                    <a:pt x="116" y="757"/>
                    <a:pt x="116" y="704"/>
                  </a:cubicBezTo>
                  <a:cubicBezTo>
                    <a:pt x="116" y="213"/>
                    <a:pt x="116" y="213"/>
                    <a:pt x="116" y="213"/>
                  </a:cubicBezTo>
                  <a:cubicBezTo>
                    <a:pt x="116" y="160"/>
                    <a:pt x="160" y="116"/>
                    <a:pt x="213" y="116"/>
                  </a:cubicBezTo>
                  <a:cubicBezTo>
                    <a:pt x="659" y="116"/>
                    <a:pt x="659" y="116"/>
                    <a:pt x="659" y="116"/>
                  </a:cubicBezTo>
                  <a:cubicBezTo>
                    <a:pt x="667" y="116"/>
                    <a:pt x="675" y="118"/>
                    <a:pt x="683" y="120"/>
                  </a:cubicBezTo>
                  <a:cubicBezTo>
                    <a:pt x="769" y="31"/>
                    <a:pt x="769" y="31"/>
                    <a:pt x="769" y="31"/>
                  </a:cubicBezTo>
                  <a:cubicBezTo>
                    <a:pt x="737" y="11"/>
                    <a:pt x="699" y="0"/>
                    <a:pt x="659" y="0"/>
                  </a:cubicBezTo>
                  <a:cubicBezTo>
                    <a:pt x="213" y="0"/>
                    <a:pt x="213" y="0"/>
                    <a:pt x="213" y="0"/>
                  </a:cubicBezTo>
                  <a:cubicBezTo>
                    <a:pt x="95" y="0"/>
                    <a:pt x="0" y="95"/>
                    <a:pt x="0" y="213"/>
                  </a:cubicBezTo>
                  <a:cubicBezTo>
                    <a:pt x="0" y="704"/>
                    <a:pt x="0" y="704"/>
                    <a:pt x="0" y="704"/>
                  </a:cubicBezTo>
                  <a:cubicBezTo>
                    <a:pt x="0" y="822"/>
                    <a:pt x="95" y="917"/>
                    <a:pt x="213" y="917"/>
                  </a:cubicBezTo>
                  <a:cubicBezTo>
                    <a:pt x="659" y="917"/>
                    <a:pt x="659" y="917"/>
                    <a:pt x="659" y="917"/>
                  </a:cubicBezTo>
                  <a:cubicBezTo>
                    <a:pt x="776" y="917"/>
                    <a:pt x="872" y="822"/>
                    <a:pt x="872" y="704"/>
                  </a:cubicBezTo>
                  <a:cubicBezTo>
                    <a:pt x="872" y="465"/>
                    <a:pt x="872" y="465"/>
                    <a:pt x="872" y="465"/>
                  </a:cubicBezTo>
                  <a:cubicBezTo>
                    <a:pt x="756" y="518"/>
                    <a:pt x="756" y="518"/>
                    <a:pt x="756" y="518"/>
                  </a:cubicBezTo>
                  <a:lnTo>
                    <a:pt x="756" y="704"/>
                  </a:lnTo>
                  <a:close/>
                </a:path>
              </a:pathLst>
            </a:custGeom>
            <a:solidFill>
              <a:srgbClr val="64B8C2"/>
            </a:solidFill>
            <a:ln>
              <a:noFill/>
            </a:ln>
          </p:spPr>
          <p:txBody>
            <a:bodyPr vert="horz" wrap="square" lIns="121920" tIns="60960" rIns="121920" bIns="60960" numCol="1" anchor="t" anchorCtr="0" compatLnSpc="1"/>
            <a:lstStyle/>
            <a:p>
              <a:pPr marL="0" marR="0" lvl="0" indent="0" algn="l" defTabSz="1219200" rtl="0" eaLnBrk="1" fontAlgn="auto" latinLnBrk="0" hangingPunct="1">
                <a:lnSpc>
                  <a:spcPct val="200000"/>
                </a:lnSpc>
                <a:spcBef>
                  <a:spcPts val="0"/>
                </a:spcBef>
                <a:spcAft>
                  <a:spcPts val="0"/>
                </a:spcAft>
                <a:buClrTx/>
                <a:buSzTx/>
                <a:buFontTx/>
                <a:buNone/>
                <a:defRPr/>
              </a:pPr>
              <a:endParaRPr kumimoji="0" lang="en-US" sz="3200" b="0" i="0" u="none" strike="noStrike" kern="1200" cap="none" spc="0" normalizeH="0" baseline="0" noProof="0">
                <a:ln>
                  <a:noFill/>
                </a:ln>
                <a:solidFill>
                  <a:srgbClr val="003229"/>
                </a:solidFill>
                <a:effectLst/>
                <a:uLnTx/>
                <a:uFillTx/>
                <a:latin typeface="Calibri Light" panose="020F0302020204030204" pitchFamily="34" charset="0"/>
                <a:cs typeface="Calibri Light" panose="020F0302020204030204" pitchFamily="34" charset="0"/>
              </a:endParaRPr>
            </a:p>
          </p:txBody>
        </p:sp>
        <p:sp>
          <p:nvSpPr>
            <p:cNvPr id="8" name="Freeform 22"/>
            <p:cNvSpPr>
              <a:spLocks noEditPoints="1"/>
            </p:cNvSpPr>
            <p:nvPr/>
          </p:nvSpPr>
          <p:spPr bwMode="auto">
            <a:xfrm>
              <a:off x="3880608" y="4934970"/>
              <a:ext cx="261299" cy="242507"/>
            </a:xfrm>
            <a:custGeom>
              <a:avLst/>
              <a:gdLst>
                <a:gd name="T0" fmla="*/ 965 w 989"/>
                <a:gd name="T1" fmla="*/ 178 h 917"/>
                <a:gd name="T2" fmla="*/ 891 w 989"/>
                <a:gd name="T3" fmla="*/ 100 h 917"/>
                <a:gd name="T4" fmla="*/ 823 w 989"/>
                <a:gd name="T5" fmla="*/ 113 h 917"/>
                <a:gd name="T6" fmla="*/ 509 w 989"/>
                <a:gd name="T7" fmla="*/ 424 h 917"/>
                <a:gd name="T8" fmla="*/ 452 w 989"/>
                <a:gd name="T9" fmla="*/ 455 h 917"/>
                <a:gd name="T10" fmla="*/ 336 w 989"/>
                <a:gd name="T11" fmla="*/ 329 h 917"/>
                <a:gd name="T12" fmla="*/ 268 w 989"/>
                <a:gd name="T13" fmla="*/ 323 h 917"/>
                <a:gd name="T14" fmla="*/ 200 w 989"/>
                <a:gd name="T15" fmla="*/ 394 h 917"/>
                <a:gd name="T16" fmla="*/ 206 w 989"/>
                <a:gd name="T17" fmla="*/ 457 h 917"/>
                <a:gd name="T18" fmla="*/ 409 w 989"/>
                <a:gd name="T19" fmla="*/ 672 h 917"/>
                <a:gd name="T20" fmla="*/ 523 w 989"/>
                <a:gd name="T21" fmla="*/ 662 h 917"/>
                <a:gd name="T22" fmla="*/ 949 w 989"/>
                <a:gd name="T23" fmla="*/ 236 h 917"/>
                <a:gd name="T24" fmla="*/ 965 w 989"/>
                <a:gd name="T25" fmla="*/ 178 h 917"/>
                <a:gd name="T26" fmla="*/ 756 w 989"/>
                <a:gd name="T27" fmla="*/ 704 h 917"/>
                <a:gd name="T28" fmla="*/ 659 w 989"/>
                <a:gd name="T29" fmla="*/ 801 h 917"/>
                <a:gd name="T30" fmla="*/ 213 w 989"/>
                <a:gd name="T31" fmla="*/ 801 h 917"/>
                <a:gd name="T32" fmla="*/ 116 w 989"/>
                <a:gd name="T33" fmla="*/ 704 h 917"/>
                <a:gd name="T34" fmla="*/ 116 w 989"/>
                <a:gd name="T35" fmla="*/ 213 h 917"/>
                <a:gd name="T36" fmla="*/ 213 w 989"/>
                <a:gd name="T37" fmla="*/ 116 h 917"/>
                <a:gd name="T38" fmla="*/ 659 w 989"/>
                <a:gd name="T39" fmla="*/ 116 h 917"/>
                <a:gd name="T40" fmla="*/ 683 w 989"/>
                <a:gd name="T41" fmla="*/ 120 h 917"/>
                <a:gd name="T42" fmla="*/ 769 w 989"/>
                <a:gd name="T43" fmla="*/ 31 h 917"/>
                <a:gd name="T44" fmla="*/ 659 w 989"/>
                <a:gd name="T45" fmla="*/ 0 h 917"/>
                <a:gd name="T46" fmla="*/ 213 w 989"/>
                <a:gd name="T47" fmla="*/ 0 h 917"/>
                <a:gd name="T48" fmla="*/ 0 w 989"/>
                <a:gd name="T49" fmla="*/ 213 h 917"/>
                <a:gd name="T50" fmla="*/ 0 w 989"/>
                <a:gd name="T51" fmla="*/ 704 h 917"/>
                <a:gd name="T52" fmla="*/ 213 w 989"/>
                <a:gd name="T53" fmla="*/ 917 h 917"/>
                <a:gd name="T54" fmla="*/ 659 w 989"/>
                <a:gd name="T55" fmla="*/ 917 h 917"/>
                <a:gd name="T56" fmla="*/ 872 w 989"/>
                <a:gd name="T57" fmla="*/ 704 h 917"/>
                <a:gd name="T58" fmla="*/ 872 w 989"/>
                <a:gd name="T59" fmla="*/ 465 h 917"/>
                <a:gd name="T60" fmla="*/ 756 w 989"/>
                <a:gd name="T61" fmla="*/ 518 h 917"/>
                <a:gd name="T62" fmla="*/ 756 w 989"/>
                <a:gd name="T63" fmla="*/ 704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9" h="917">
                  <a:moveTo>
                    <a:pt x="965" y="178"/>
                  </a:moveTo>
                  <a:cubicBezTo>
                    <a:pt x="965" y="178"/>
                    <a:pt x="926" y="130"/>
                    <a:pt x="891" y="100"/>
                  </a:cubicBezTo>
                  <a:cubicBezTo>
                    <a:pt x="860" y="74"/>
                    <a:pt x="823" y="113"/>
                    <a:pt x="823" y="113"/>
                  </a:cubicBezTo>
                  <a:cubicBezTo>
                    <a:pt x="823" y="113"/>
                    <a:pt x="528" y="398"/>
                    <a:pt x="509" y="424"/>
                  </a:cubicBezTo>
                  <a:cubicBezTo>
                    <a:pt x="490" y="449"/>
                    <a:pt x="469" y="472"/>
                    <a:pt x="452" y="455"/>
                  </a:cubicBezTo>
                  <a:cubicBezTo>
                    <a:pt x="433" y="436"/>
                    <a:pt x="371" y="365"/>
                    <a:pt x="336" y="329"/>
                  </a:cubicBezTo>
                  <a:cubicBezTo>
                    <a:pt x="300" y="294"/>
                    <a:pt x="268" y="323"/>
                    <a:pt x="268" y="323"/>
                  </a:cubicBezTo>
                  <a:cubicBezTo>
                    <a:pt x="268" y="323"/>
                    <a:pt x="223" y="368"/>
                    <a:pt x="200" y="394"/>
                  </a:cubicBezTo>
                  <a:cubicBezTo>
                    <a:pt x="172" y="426"/>
                    <a:pt x="206" y="457"/>
                    <a:pt x="206" y="457"/>
                  </a:cubicBezTo>
                  <a:cubicBezTo>
                    <a:pt x="409" y="672"/>
                    <a:pt x="409" y="672"/>
                    <a:pt x="409" y="672"/>
                  </a:cubicBezTo>
                  <a:cubicBezTo>
                    <a:pt x="409" y="672"/>
                    <a:pt x="456" y="723"/>
                    <a:pt x="523" y="662"/>
                  </a:cubicBezTo>
                  <a:cubicBezTo>
                    <a:pt x="569" y="620"/>
                    <a:pt x="921" y="262"/>
                    <a:pt x="949" y="236"/>
                  </a:cubicBezTo>
                  <a:cubicBezTo>
                    <a:pt x="989" y="198"/>
                    <a:pt x="965" y="178"/>
                    <a:pt x="965" y="178"/>
                  </a:cubicBezTo>
                  <a:close/>
                  <a:moveTo>
                    <a:pt x="756" y="704"/>
                  </a:moveTo>
                  <a:cubicBezTo>
                    <a:pt x="755" y="757"/>
                    <a:pt x="712" y="801"/>
                    <a:pt x="659" y="801"/>
                  </a:cubicBezTo>
                  <a:cubicBezTo>
                    <a:pt x="213" y="801"/>
                    <a:pt x="213" y="801"/>
                    <a:pt x="213" y="801"/>
                  </a:cubicBezTo>
                  <a:cubicBezTo>
                    <a:pt x="160" y="801"/>
                    <a:pt x="116" y="757"/>
                    <a:pt x="116" y="704"/>
                  </a:cubicBezTo>
                  <a:cubicBezTo>
                    <a:pt x="116" y="213"/>
                    <a:pt x="116" y="213"/>
                    <a:pt x="116" y="213"/>
                  </a:cubicBezTo>
                  <a:cubicBezTo>
                    <a:pt x="116" y="160"/>
                    <a:pt x="160" y="116"/>
                    <a:pt x="213" y="116"/>
                  </a:cubicBezTo>
                  <a:cubicBezTo>
                    <a:pt x="659" y="116"/>
                    <a:pt x="659" y="116"/>
                    <a:pt x="659" y="116"/>
                  </a:cubicBezTo>
                  <a:cubicBezTo>
                    <a:pt x="667" y="116"/>
                    <a:pt x="675" y="118"/>
                    <a:pt x="683" y="120"/>
                  </a:cubicBezTo>
                  <a:cubicBezTo>
                    <a:pt x="769" y="31"/>
                    <a:pt x="769" y="31"/>
                    <a:pt x="769" y="31"/>
                  </a:cubicBezTo>
                  <a:cubicBezTo>
                    <a:pt x="737" y="11"/>
                    <a:pt x="699" y="0"/>
                    <a:pt x="659" y="0"/>
                  </a:cubicBezTo>
                  <a:cubicBezTo>
                    <a:pt x="213" y="0"/>
                    <a:pt x="213" y="0"/>
                    <a:pt x="213" y="0"/>
                  </a:cubicBezTo>
                  <a:cubicBezTo>
                    <a:pt x="95" y="0"/>
                    <a:pt x="0" y="95"/>
                    <a:pt x="0" y="213"/>
                  </a:cubicBezTo>
                  <a:cubicBezTo>
                    <a:pt x="0" y="704"/>
                    <a:pt x="0" y="704"/>
                    <a:pt x="0" y="704"/>
                  </a:cubicBezTo>
                  <a:cubicBezTo>
                    <a:pt x="0" y="822"/>
                    <a:pt x="95" y="917"/>
                    <a:pt x="213" y="917"/>
                  </a:cubicBezTo>
                  <a:cubicBezTo>
                    <a:pt x="659" y="917"/>
                    <a:pt x="659" y="917"/>
                    <a:pt x="659" y="917"/>
                  </a:cubicBezTo>
                  <a:cubicBezTo>
                    <a:pt x="776" y="917"/>
                    <a:pt x="872" y="822"/>
                    <a:pt x="872" y="704"/>
                  </a:cubicBezTo>
                  <a:cubicBezTo>
                    <a:pt x="872" y="465"/>
                    <a:pt x="872" y="465"/>
                    <a:pt x="872" y="465"/>
                  </a:cubicBezTo>
                  <a:cubicBezTo>
                    <a:pt x="756" y="518"/>
                    <a:pt x="756" y="518"/>
                    <a:pt x="756" y="518"/>
                  </a:cubicBezTo>
                  <a:lnTo>
                    <a:pt x="756" y="704"/>
                  </a:lnTo>
                  <a:close/>
                </a:path>
              </a:pathLst>
            </a:custGeom>
            <a:solidFill>
              <a:srgbClr val="64B8C2"/>
            </a:solidFill>
            <a:ln>
              <a:noFill/>
            </a:ln>
          </p:spPr>
          <p:txBody>
            <a:bodyPr vert="horz" wrap="square" lIns="121920" tIns="60960" rIns="121920" bIns="60960" numCol="1" anchor="t" anchorCtr="0" compatLnSpc="1"/>
            <a:lstStyle/>
            <a:p>
              <a:pPr marL="0" marR="0" lvl="0" indent="0" algn="l" defTabSz="1219200" rtl="0" eaLnBrk="1" fontAlgn="auto" latinLnBrk="0" hangingPunct="1">
                <a:lnSpc>
                  <a:spcPct val="200000"/>
                </a:lnSpc>
                <a:spcBef>
                  <a:spcPts val="0"/>
                </a:spcBef>
                <a:spcAft>
                  <a:spcPts val="0"/>
                </a:spcAft>
                <a:buClrTx/>
                <a:buSzTx/>
                <a:buFontTx/>
                <a:buNone/>
                <a:defRPr/>
              </a:pPr>
              <a:endParaRPr kumimoji="0" lang="en-US" sz="3200" b="0" i="0" u="none" strike="noStrike" kern="1200" cap="none" spc="0" normalizeH="0" baseline="0" noProof="0">
                <a:ln>
                  <a:noFill/>
                </a:ln>
                <a:solidFill>
                  <a:srgbClr val="003229"/>
                </a:solidFill>
                <a:effectLst/>
                <a:uLnTx/>
                <a:uFillTx/>
                <a:latin typeface="Calibri Light" panose="020F0302020204030204" pitchFamily="34" charset="0"/>
                <a:cs typeface="Calibri Light" panose="020F0302020204030204" pitchFamily="34" charset="0"/>
              </a:endParaRPr>
            </a:p>
          </p:txBody>
        </p:sp>
        <p:sp>
          <p:nvSpPr>
            <p:cNvPr id="27" name="Freeform 25"/>
            <p:cNvSpPr>
              <a:spLocks noEditPoints="1"/>
            </p:cNvSpPr>
            <p:nvPr/>
          </p:nvSpPr>
          <p:spPr bwMode="auto">
            <a:xfrm>
              <a:off x="926185" y="4244837"/>
              <a:ext cx="261299" cy="242507"/>
            </a:xfrm>
            <a:custGeom>
              <a:avLst/>
              <a:gdLst>
                <a:gd name="T0" fmla="*/ 965 w 989"/>
                <a:gd name="T1" fmla="*/ 178 h 917"/>
                <a:gd name="T2" fmla="*/ 891 w 989"/>
                <a:gd name="T3" fmla="*/ 100 h 917"/>
                <a:gd name="T4" fmla="*/ 823 w 989"/>
                <a:gd name="T5" fmla="*/ 113 h 917"/>
                <a:gd name="T6" fmla="*/ 509 w 989"/>
                <a:gd name="T7" fmla="*/ 424 h 917"/>
                <a:gd name="T8" fmla="*/ 452 w 989"/>
                <a:gd name="T9" fmla="*/ 455 h 917"/>
                <a:gd name="T10" fmla="*/ 336 w 989"/>
                <a:gd name="T11" fmla="*/ 329 h 917"/>
                <a:gd name="T12" fmla="*/ 268 w 989"/>
                <a:gd name="T13" fmla="*/ 323 h 917"/>
                <a:gd name="T14" fmla="*/ 200 w 989"/>
                <a:gd name="T15" fmla="*/ 394 h 917"/>
                <a:gd name="T16" fmla="*/ 206 w 989"/>
                <a:gd name="T17" fmla="*/ 457 h 917"/>
                <a:gd name="T18" fmla="*/ 409 w 989"/>
                <a:gd name="T19" fmla="*/ 672 h 917"/>
                <a:gd name="T20" fmla="*/ 523 w 989"/>
                <a:gd name="T21" fmla="*/ 662 h 917"/>
                <a:gd name="T22" fmla="*/ 949 w 989"/>
                <a:gd name="T23" fmla="*/ 236 h 917"/>
                <a:gd name="T24" fmla="*/ 965 w 989"/>
                <a:gd name="T25" fmla="*/ 178 h 917"/>
                <a:gd name="T26" fmla="*/ 756 w 989"/>
                <a:gd name="T27" fmla="*/ 704 h 917"/>
                <a:gd name="T28" fmla="*/ 659 w 989"/>
                <a:gd name="T29" fmla="*/ 801 h 917"/>
                <a:gd name="T30" fmla="*/ 213 w 989"/>
                <a:gd name="T31" fmla="*/ 801 h 917"/>
                <a:gd name="T32" fmla="*/ 116 w 989"/>
                <a:gd name="T33" fmla="*/ 704 h 917"/>
                <a:gd name="T34" fmla="*/ 116 w 989"/>
                <a:gd name="T35" fmla="*/ 213 h 917"/>
                <a:gd name="T36" fmla="*/ 213 w 989"/>
                <a:gd name="T37" fmla="*/ 116 h 917"/>
                <a:gd name="T38" fmla="*/ 659 w 989"/>
                <a:gd name="T39" fmla="*/ 116 h 917"/>
                <a:gd name="T40" fmla="*/ 683 w 989"/>
                <a:gd name="T41" fmla="*/ 120 h 917"/>
                <a:gd name="T42" fmla="*/ 769 w 989"/>
                <a:gd name="T43" fmla="*/ 31 h 917"/>
                <a:gd name="T44" fmla="*/ 659 w 989"/>
                <a:gd name="T45" fmla="*/ 0 h 917"/>
                <a:gd name="T46" fmla="*/ 213 w 989"/>
                <a:gd name="T47" fmla="*/ 0 h 917"/>
                <a:gd name="T48" fmla="*/ 0 w 989"/>
                <a:gd name="T49" fmla="*/ 213 h 917"/>
                <a:gd name="T50" fmla="*/ 0 w 989"/>
                <a:gd name="T51" fmla="*/ 704 h 917"/>
                <a:gd name="T52" fmla="*/ 213 w 989"/>
                <a:gd name="T53" fmla="*/ 917 h 917"/>
                <a:gd name="T54" fmla="*/ 659 w 989"/>
                <a:gd name="T55" fmla="*/ 917 h 917"/>
                <a:gd name="T56" fmla="*/ 872 w 989"/>
                <a:gd name="T57" fmla="*/ 704 h 917"/>
                <a:gd name="T58" fmla="*/ 872 w 989"/>
                <a:gd name="T59" fmla="*/ 465 h 917"/>
                <a:gd name="T60" fmla="*/ 756 w 989"/>
                <a:gd name="T61" fmla="*/ 518 h 917"/>
                <a:gd name="T62" fmla="*/ 756 w 989"/>
                <a:gd name="T63" fmla="*/ 704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9" h="917">
                  <a:moveTo>
                    <a:pt x="965" y="178"/>
                  </a:moveTo>
                  <a:cubicBezTo>
                    <a:pt x="965" y="178"/>
                    <a:pt x="926" y="130"/>
                    <a:pt x="891" y="100"/>
                  </a:cubicBezTo>
                  <a:cubicBezTo>
                    <a:pt x="860" y="74"/>
                    <a:pt x="823" y="113"/>
                    <a:pt x="823" y="113"/>
                  </a:cubicBezTo>
                  <a:cubicBezTo>
                    <a:pt x="823" y="113"/>
                    <a:pt x="528" y="398"/>
                    <a:pt x="509" y="424"/>
                  </a:cubicBezTo>
                  <a:cubicBezTo>
                    <a:pt x="490" y="449"/>
                    <a:pt x="469" y="472"/>
                    <a:pt x="452" y="455"/>
                  </a:cubicBezTo>
                  <a:cubicBezTo>
                    <a:pt x="433" y="436"/>
                    <a:pt x="371" y="365"/>
                    <a:pt x="336" y="329"/>
                  </a:cubicBezTo>
                  <a:cubicBezTo>
                    <a:pt x="300" y="294"/>
                    <a:pt x="268" y="323"/>
                    <a:pt x="268" y="323"/>
                  </a:cubicBezTo>
                  <a:cubicBezTo>
                    <a:pt x="268" y="323"/>
                    <a:pt x="223" y="368"/>
                    <a:pt x="200" y="394"/>
                  </a:cubicBezTo>
                  <a:cubicBezTo>
                    <a:pt x="172" y="426"/>
                    <a:pt x="206" y="457"/>
                    <a:pt x="206" y="457"/>
                  </a:cubicBezTo>
                  <a:cubicBezTo>
                    <a:pt x="409" y="672"/>
                    <a:pt x="409" y="672"/>
                    <a:pt x="409" y="672"/>
                  </a:cubicBezTo>
                  <a:cubicBezTo>
                    <a:pt x="409" y="672"/>
                    <a:pt x="456" y="723"/>
                    <a:pt x="523" y="662"/>
                  </a:cubicBezTo>
                  <a:cubicBezTo>
                    <a:pt x="569" y="620"/>
                    <a:pt x="921" y="262"/>
                    <a:pt x="949" y="236"/>
                  </a:cubicBezTo>
                  <a:cubicBezTo>
                    <a:pt x="989" y="198"/>
                    <a:pt x="965" y="178"/>
                    <a:pt x="965" y="178"/>
                  </a:cubicBezTo>
                  <a:close/>
                  <a:moveTo>
                    <a:pt x="756" y="704"/>
                  </a:moveTo>
                  <a:cubicBezTo>
                    <a:pt x="755" y="757"/>
                    <a:pt x="712" y="801"/>
                    <a:pt x="659" y="801"/>
                  </a:cubicBezTo>
                  <a:cubicBezTo>
                    <a:pt x="213" y="801"/>
                    <a:pt x="213" y="801"/>
                    <a:pt x="213" y="801"/>
                  </a:cubicBezTo>
                  <a:cubicBezTo>
                    <a:pt x="160" y="801"/>
                    <a:pt x="116" y="757"/>
                    <a:pt x="116" y="704"/>
                  </a:cubicBezTo>
                  <a:cubicBezTo>
                    <a:pt x="116" y="213"/>
                    <a:pt x="116" y="213"/>
                    <a:pt x="116" y="213"/>
                  </a:cubicBezTo>
                  <a:cubicBezTo>
                    <a:pt x="116" y="160"/>
                    <a:pt x="160" y="116"/>
                    <a:pt x="213" y="116"/>
                  </a:cubicBezTo>
                  <a:cubicBezTo>
                    <a:pt x="659" y="116"/>
                    <a:pt x="659" y="116"/>
                    <a:pt x="659" y="116"/>
                  </a:cubicBezTo>
                  <a:cubicBezTo>
                    <a:pt x="667" y="116"/>
                    <a:pt x="675" y="118"/>
                    <a:pt x="683" y="120"/>
                  </a:cubicBezTo>
                  <a:cubicBezTo>
                    <a:pt x="769" y="31"/>
                    <a:pt x="769" y="31"/>
                    <a:pt x="769" y="31"/>
                  </a:cubicBezTo>
                  <a:cubicBezTo>
                    <a:pt x="737" y="11"/>
                    <a:pt x="699" y="0"/>
                    <a:pt x="659" y="0"/>
                  </a:cubicBezTo>
                  <a:cubicBezTo>
                    <a:pt x="213" y="0"/>
                    <a:pt x="213" y="0"/>
                    <a:pt x="213" y="0"/>
                  </a:cubicBezTo>
                  <a:cubicBezTo>
                    <a:pt x="95" y="0"/>
                    <a:pt x="0" y="95"/>
                    <a:pt x="0" y="213"/>
                  </a:cubicBezTo>
                  <a:cubicBezTo>
                    <a:pt x="0" y="704"/>
                    <a:pt x="0" y="704"/>
                    <a:pt x="0" y="704"/>
                  </a:cubicBezTo>
                  <a:cubicBezTo>
                    <a:pt x="0" y="822"/>
                    <a:pt x="95" y="917"/>
                    <a:pt x="213" y="917"/>
                  </a:cubicBezTo>
                  <a:cubicBezTo>
                    <a:pt x="659" y="917"/>
                    <a:pt x="659" y="917"/>
                    <a:pt x="659" y="917"/>
                  </a:cubicBezTo>
                  <a:cubicBezTo>
                    <a:pt x="776" y="917"/>
                    <a:pt x="872" y="822"/>
                    <a:pt x="872" y="704"/>
                  </a:cubicBezTo>
                  <a:cubicBezTo>
                    <a:pt x="872" y="465"/>
                    <a:pt x="872" y="465"/>
                    <a:pt x="872" y="465"/>
                  </a:cubicBezTo>
                  <a:cubicBezTo>
                    <a:pt x="756" y="518"/>
                    <a:pt x="756" y="518"/>
                    <a:pt x="756" y="518"/>
                  </a:cubicBezTo>
                  <a:lnTo>
                    <a:pt x="756" y="704"/>
                  </a:lnTo>
                  <a:close/>
                </a:path>
              </a:pathLst>
            </a:custGeom>
            <a:solidFill>
              <a:srgbClr val="64B8C2"/>
            </a:solidFill>
            <a:ln>
              <a:noFill/>
            </a:ln>
          </p:spPr>
          <p:txBody>
            <a:bodyPr vert="horz" wrap="square" lIns="121920" tIns="60960" rIns="121920" bIns="60960" numCol="1" anchor="t" anchorCtr="0" compatLnSpc="1"/>
            <a:lstStyle/>
            <a:p>
              <a:pPr marL="0" marR="0" lvl="0" indent="0" algn="l" defTabSz="1219200" rtl="0" eaLnBrk="1" fontAlgn="auto" latinLnBrk="0" hangingPunct="1">
                <a:lnSpc>
                  <a:spcPct val="200000"/>
                </a:lnSpc>
                <a:spcBef>
                  <a:spcPts val="0"/>
                </a:spcBef>
                <a:spcAft>
                  <a:spcPts val="0"/>
                </a:spcAft>
                <a:buClrTx/>
                <a:buSzTx/>
                <a:buFontTx/>
                <a:buNone/>
                <a:defRPr/>
              </a:pPr>
              <a:endParaRPr kumimoji="0" lang="en-US" sz="3200" b="0" i="0" u="none" strike="noStrike" kern="1200" cap="none" spc="0" normalizeH="0" baseline="0" noProof="0">
                <a:ln>
                  <a:noFill/>
                </a:ln>
                <a:solidFill>
                  <a:srgbClr val="003229"/>
                </a:solidFill>
                <a:effectLst/>
                <a:uLnTx/>
                <a:uFillTx/>
                <a:latin typeface="Calibri Light" panose="020F0302020204030204" pitchFamily="34" charset="0"/>
                <a:cs typeface="Calibri Light" panose="020F0302020204030204" pitchFamily="34" charset="0"/>
              </a:endParaRPr>
            </a:p>
          </p:txBody>
        </p:sp>
        <p:sp>
          <p:nvSpPr>
            <p:cNvPr id="28" name="Freeform 26"/>
            <p:cNvSpPr>
              <a:spLocks noEditPoints="1"/>
            </p:cNvSpPr>
            <p:nvPr/>
          </p:nvSpPr>
          <p:spPr bwMode="auto">
            <a:xfrm>
              <a:off x="926185" y="4934970"/>
              <a:ext cx="261299" cy="242507"/>
            </a:xfrm>
            <a:custGeom>
              <a:avLst/>
              <a:gdLst>
                <a:gd name="T0" fmla="*/ 965 w 989"/>
                <a:gd name="T1" fmla="*/ 178 h 917"/>
                <a:gd name="T2" fmla="*/ 891 w 989"/>
                <a:gd name="T3" fmla="*/ 100 h 917"/>
                <a:gd name="T4" fmla="*/ 823 w 989"/>
                <a:gd name="T5" fmla="*/ 113 h 917"/>
                <a:gd name="T6" fmla="*/ 509 w 989"/>
                <a:gd name="T7" fmla="*/ 424 h 917"/>
                <a:gd name="T8" fmla="*/ 452 w 989"/>
                <a:gd name="T9" fmla="*/ 455 h 917"/>
                <a:gd name="T10" fmla="*/ 336 w 989"/>
                <a:gd name="T11" fmla="*/ 329 h 917"/>
                <a:gd name="T12" fmla="*/ 268 w 989"/>
                <a:gd name="T13" fmla="*/ 323 h 917"/>
                <a:gd name="T14" fmla="*/ 200 w 989"/>
                <a:gd name="T15" fmla="*/ 394 h 917"/>
                <a:gd name="T16" fmla="*/ 206 w 989"/>
                <a:gd name="T17" fmla="*/ 457 h 917"/>
                <a:gd name="T18" fmla="*/ 409 w 989"/>
                <a:gd name="T19" fmla="*/ 672 h 917"/>
                <a:gd name="T20" fmla="*/ 523 w 989"/>
                <a:gd name="T21" fmla="*/ 662 h 917"/>
                <a:gd name="T22" fmla="*/ 949 w 989"/>
                <a:gd name="T23" fmla="*/ 236 h 917"/>
                <a:gd name="T24" fmla="*/ 965 w 989"/>
                <a:gd name="T25" fmla="*/ 178 h 917"/>
                <a:gd name="T26" fmla="*/ 756 w 989"/>
                <a:gd name="T27" fmla="*/ 704 h 917"/>
                <a:gd name="T28" fmla="*/ 659 w 989"/>
                <a:gd name="T29" fmla="*/ 801 h 917"/>
                <a:gd name="T30" fmla="*/ 213 w 989"/>
                <a:gd name="T31" fmla="*/ 801 h 917"/>
                <a:gd name="T32" fmla="*/ 116 w 989"/>
                <a:gd name="T33" fmla="*/ 704 h 917"/>
                <a:gd name="T34" fmla="*/ 116 w 989"/>
                <a:gd name="T35" fmla="*/ 213 h 917"/>
                <a:gd name="T36" fmla="*/ 213 w 989"/>
                <a:gd name="T37" fmla="*/ 116 h 917"/>
                <a:gd name="T38" fmla="*/ 659 w 989"/>
                <a:gd name="T39" fmla="*/ 116 h 917"/>
                <a:gd name="T40" fmla="*/ 683 w 989"/>
                <a:gd name="T41" fmla="*/ 120 h 917"/>
                <a:gd name="T42" fmla="*/ 769 w 989"/>
                <a:gd name="T43" fmla="*/ 31 h 917"/>
                <a:gd name="T44" fmla="*/ 659 w 989"/>
                <a:gd name="T45" fmla="*/ 0 h 917"/>
                <a:gd name="T46" fmla="*/ 213 w 989"/>
                <a:gd name="T47" fmla="*/ 0 h 917"/>
                <a:gd name="T48" fmla="*/ 0 w 989"/>
                <a:gd name="T49" fmla="*/ 213 h 917"/>
                <a:gd name="T50" fmla="*/ 0 w 989"/>
                <a:gd name="T51" fmla="*/ 704 h 917"/>
                <a:gd name="T52" fmla="*/ 213 w 989"/>
                <a:gd name="T53" fmla="*/ 917 h 917"/>
                <a:gd name="T54" fmla="*/ 659 w 989"/>
                <a:gd name="T55" fmla="*/ 917 h 917"/>
                <a:gd name="T56" fmla="*/ 872 w 989"/>
                <a:gd name="T57" fmla="*/ 704 h 917"/>
                <a:gd name="T58" fmla="*/ 872 w 989"/>
                <a:gd name="T59" fmla="*/ 465 h 917"/>
                <a:gd name="T60" fmla="*/ 756 w 989"/>
                <a:gd name="T61" fmla="*/ 518 h 917"/>
                <a:gd name="T62" fmla="*/ 756 w 989"/>
                <a:gd name="T63" fmla="*/ 704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9" h="917">
                  <a:moveTo>
                    <a:pt x="965" y="178"/>
                  </a:moveTo>
                  <a:cubicBezTo>
                    <a:pt x="965" y="178"/>
                    <a:pt x="926" y="130"/>
                    <a:pt x="891" y="100"/>
                  </a:cubicBezTo>
                  <a:cubicBezTo>
                    <a:pt x="860" y="74"/>
                    <a:pt x="823" y="113"/>
                    <a:pt x="823" y="113"/>
                  </a:cubicBezTo>
                  <a:cubicBezTo>
                    <a:pt x="823" y="113"/>
                    <a:pt x="528" y="398"/>
                    <a:pt x="509" y="424"/>
                  </a:cubicBezTo>
                  <a:cubicBezTo>
                    <a:pt x="490" y="449"/>
                    <a:pt x="469" y="472"/>
                    <a:pt x="452" y="455"/>
                  </a:cubicBezTo>
                  <a:cubicBezTo>
                    <a:pt x="433" y="436"/>
                    <a:pt x="371" y="365"/>
                    <a:pt x="336" y="329"/>
                  </a:cubicBezTo>
                  <a:cubicBezTo>
                    <a:pt x="300" y="294"/>
                    <a:pt x="268" y="323"/>
                    <a:pt x="268" y="323"/>
                  </a:cubicBezTo>
                  <a:cubicBezTo>
                    <a:pt x="268" y="323"/>
                    <a:pt x="223" y="368"/>
                    <a:pt x="200" y="394"/>
                  </a:cubicBezTo>
                  <a:cubicBezTo>
                    <a:pt x="172" y="426"/>
                    <a:pt x="206" y="457"/>
                    <a:pt x="206" y="457"/>
                  </a:cubicBezTo>
                  <a:cubicBezTo>
                    <a:pt x="409" y="672"/>
                    <a:pt x="409" y="672"/>
                    <a:pt x="409" y="672"/>
                  </a:cubicBezTo>
                  <a:cubicBezTo>
                    <a:pt x="409" y="672"/>
                    <a:pt x="456" y="723"/>
                    <a:pt x="523" y="662"/>
                  </a:cubicBezTo>
                  <a:cubicBezTo>
                    <a:pt x="569" y="620"/>
                    <a:pt x="921" y="262"/>
                    <a:pt x="949" y="236"/>
                  </a:cubicBezTo>
                  <a:cubicBezTo>
                    <a:pt x="989" y="198"/>
                    <a:pt x="965" y="178"/>
                    <a:pt x="965" y="178"/>
                  </a:cubicBezTo>
                  <a:close/>
                  <a:moveTo>
                    <a:pt x="756" y="704"/>
                  </a:moveTo>
                  <a:cubicBezTo>
                    <a:pt x="755" y="757"/>
                    <a:pt x="712" y="801"/>
                    <a:pt x="659" y="801"/>
                  </a:cubicBezTo>
                  <a:cubicBezTo>
                    <a:pt x="213" y="801"/>
                    <a:pt x="213" y="801"/>
                    <a:pt x="213" y="801"/>
                  </a:cubicBezTo>
                  <a:cubicBezTo>
                    <a:pt x="160" y="801"/>
                    <a:pt x="116" y="757"/>
                    <a:pt x="116" y="704"/>
                  </a:cubicBezTo>
                  <a:cubicBezTo>
                    <a:pt x="116" y="213"/>
                    <a:pt x="116" y="213"/>
                    <a:pt x="116" y="213"/>
                  </a:cubicBezTo>
                  <a:cubicBezTo>
                    <a:pt x="116" y="160"/>
                    <a:pt x="160" y="116"/>
                    <a:pt x="213" y="116"/>
                  </a:cubicBezTo>
                  <a:cubicBezTo>
                    <a:pt x="659" y="116"/>
                    <a:pt x="659" y="116"/>
                    <a:pt x="659" y="116"/>
                  </a:cubicBezTo>
                  <a:cubicBezTo>
                    <a:pt x="667" y="116"/>
                    <a:pt x="675" y="118"/>
                    <a:pt x="683" y="120"/>
                  </a:cubicBezTo>
                  <a:cubicBezTo>
                    <a:pt x="769" y="31"/>
                    <a:pt x="769" y="31"/>
                    <a:pt x="769" y="31"/>
                  </a:cubicBezTo>
                  <a:cubicBezTo>
                    <a:pt x="737" y="11"/>
                    <a:pt x="699" y="0"/>
                    <a:pt x="659" y="0"/>
                  </a:cubicBezTo>
                  <a:cubicBezTo>
                    <a:pt x="213" y="0"/>
                    <a:pt x="213" y="0"/>
                    <a:pt x="213" y="0"/>
                  </a:cubicBezTo>
                  <a:cubicBezTo>
                    <a:pt x="95" y="0"/>
                    <a:pt x="0" y="95"/>
                    <a:pt x="0" y="213"/>
                  </a:cubicBezTo>
                  <a:cubicBezTo>
                    <a:pt x="0" y="704"/>
                    <a:pt x="0" y="704"/>
                    <a:pt x="0" y="704"/>
                  </a:cubicBezTo>
                  <a:cubicBezTo>
                    <a:pt x="0" y="822"/>
                    <a:pt x="95" y="917"/>
                    <a:pt x="213" y="917"/>
                  </a:cubicBezTo>
                  <a:cubicBezTo>
                    <a:pt x="659" y="917"/>
                    <a:pt x="659" y="917"/>
                    <a:pt x="659" y="917"/>
                  </a:cubicBezTo>
                  <a:cubicBezTo>
                    <a:pt x="776" y="917"/>
                    <a:pt x="872" y="822"/>
                    <a:pt x="872" y="704"/>
                  </a:cubicBezTo>
                  <a:cubicBezTo>
                    <a:pt x="872" y="465"/>
                    <a:pt x="872" y="465"/>
                    <a:pt x="872" y="465"/>
                  </a:cubicBezTo>
                  <a:cubicBezTo>
                    <a:pt x="756" y="518"/>
                    <a:pt x="756" y="518"/>
                    <a:pt x="756" y="518"/>
                  </a:cubicBezTo>
                  <a:lnTo>
                    <a:pt x="756" y="704"/>
                  </a:lnTo>
                  <a:close/>
                </a:path>
              </a:pathLst>
            </a:custGeom>
            <a:solidFill>
              <a:srgbClr val="64B8C2"/>
            </a:solidFill>
            <a:ln>
              <a:noFill/>
            </a:ln>
          </p:spPr>
          <p:txBody>
            <a:bodyPr vert="horz" wrap="square" lIns="121920" tIns="60960" rIns="121920" bIns="60960" numCol="1" anchor="t" anchorCtr="0" compatLnSpc="1"/>
            <a:lstStyle/>
            <a:p>
              <a:pPr marL="0" marR="0" lvl="0" indent="0" algn="l" defTabSz="1219200" rtl="0" eaLnBrk="1" fontAlgn="auto" latinLnBrk="0" hangingPunct="1">
                <a:lnSpc>
                  <a:spcPct val="200000"/>
                </a:lnSpc>
                <a:spcBef>
                  <a:spcPts val="0"/>
                </a:spcBef>
                <a:spcAft>
                  <a:spcPts val="0"/>
                </a:spcAft>
                <a:buClrTx/>
                <a:buSzTx/>
                <a:buFontTx/>
                <a:buNone/>
                <a:defRPr/>
              </a:pPr>
              <a:endParaRPr kumimoji="0" lang="en-US" sz="3200" b="0" i="0" u="none" strike="noStrike" kern="1200" cap="none" spc="0" normalizeH="0" baseline="0" noProof="0">
                <a:ln>
                  <a:noFill/>
                </a:ln>
                <a:solidFill>
                  <a:srgbClr val="003229"/>
                </a:solidFill>
                <a:effectLst/>
                <a:uLnTx/>
                <a:uFillTx/>
                <a:latin typeface="Calibri Light" panose="020F0302020204030204" pitchFamily="34" charset="0"/>
                <a:cs typeface="Calibri Light" panose="020F0302020204030204" pitchFamily="34" charset="0"/>
              </a:endParaRPr>
            </a:p>
          </p:txBody>
        </p:sp>
        <p:sp>
          <p:nvSpPr>
            <p:cNvPr id="29" name="Rectangle 101"/>
            <p:cNvSpPr/>
            <p:nvPr/>
          </p:nvSpPr>
          <p:spPr>
            <a:xfrm>
              <a:off x="1202726" y="3922128"/>
              <a:ext cx="2358915" cy="1621593"/>
            </a:xfrm>
            <a:prstGeom prst="rect">
              <a:avLst/>
            </a:prstGeom>
          </p:spPr>
          <p:txBody>
            <a:bodyPr wrap="square">
              <a:spAutoFit/>
            </a:bodyPr>
            <a:lstStyle/>
            <a:p>
              <a:pPr>
                <a:lnSpc>
                  <a:spcPct val="200000"/>
                </a:lnSpc>
                <a:defRPr/>
              </a:pPr>
              <a:r>
                <a:rPr lang="en-US" altLang="zh-CN" sz="1600" dirty="0">
                  <a:solidFill>
                    <a:schemeClr val="tx1">
                      <a:lumMod val="75000"/>
                      <a:lumOff val="25000"/>
                    </a:schemeClr>
                  </a:solidFill>
                  <a:latin typeface="Calibri Light" panose="020F0302020204030204" pitchFamily="34" charset="0"/>
                  <a:cs typeface="Calibri Light" panose="020F0302020204030204" pitchFamily="34" charset="0"/>
                </a:rPr>
                <a:t>lorem ipsum dolor sit </a:t>
              </a:r>
              <a:r>
                <a:rPr lang="en-US" altLang="zh-CN" sz="1600" dirty="0" err="1">
                  <a:solidFill>
                    <a:schemeClr val="tx1">
                      <a:lumMod val="75000"/>
                      <a:lumOff val="25000"/>
                    </a:schemeClr>
                  </a:solidFill>
                  <a:latin typeface="Calibri Light" panose="020F0302020204030204" pitchFamily="34" charset="0"/>
                  <a:cs typeface="Calibri Light" panose="020F0302020204030204" pitchFamily="34" charset="0"/>
                </a:rPr>
                <a:t>amet</a:t>
              </a:r>
              <a:r>
                <a:rPr lang="en-US" altLang="zh-CN" sz="1600" dirty="0">
                  <a:solidFill>
                    <a:schemeClr val="tx1">
                      <a:lumMod val="75000"/>
                      <a:lumOff val="25000"/>
                    </a:schemeClr>
                  </a:solidFill>
                  <a:latin typeface="Calibri Light" panose="020F0302020204030204" pitchFamily="34" charset="0"/>
                  <a:cs typeface="Calibri Light" panose="020F0302020204030204" pitchFamily="34" charset="0"/>
                </a:rPr>
                <a:t>, please add your text here</a:t>
              </a:r>
              <a:endParaRPr lang="en-US" altLang="zh-CN" sz="1600" dirty="0">
                <a:solidFill>
                  <a:schemeClr val="tx1">
                    <a:lumMod val="75000"/>
                    <a:lumOff val="25000"/>
                  </a:schemeClr>
                </a:solidFill>
                <a:latin typeface="Calibri Light" panose="020F0302020204030204" pitchFamily="34" charset="0"/>
                <a:cs typeface="Calibri Light" panose="020F0302020204030204" pitchFamily="34" charset="0"/>
              </a:endParaRPr>
            </a:p>
          </p:txBody>
        </p:sp>
        <p:sp>
          <p:nvSpPr>
            <p:cNvPr id="31" name="Rectangle 101"/>
            <p:cNvSpPr/>
            <p:nvPr/>
          </p:nvSpPr>
          <p:spPr>
            <a:xfrm>
              <a:off x="1202726" y="4676727"/>
              <a:ext cx="2358915" cy="1621593"/>
            </a:xfrm>
            <a:prstGeom prst="rect">
              <a:avLst/>
            </a:prstGeom>
          </p:spPr>
          <p:txBody>
            <a:bodyPr wrap="square">
              <a:spAutoFit/>
            </a:bodyPr>
            <a:lstStyle/>
            <a:p>
              <a:pPr>
                <a:lnSpc>
                  <a:spcPct val="200000"/>
                </a:lnSpc>
                <a:defRPr/>
              </a:pPr>
              <a:r>
                <a:rPr lang="en-US" altLang="zh-CN" sz="1600" dirty="0">
                  <a:solidFill>
                    <a:schemeClr val="tx1">
                      <a:lumMod val="75000"/>
                      <a:lumOff val="25000"/>
                    </a:schemeClr>
                  </a:solidFill>
                  <a:latin typeface="Calibri Light" panose="020F0302020204030204" pitchFamily="34" charset="0"/>
                  <a:cs typeface="Calibri Light" panose="020F0302020204030204" pitchFamily="34" charset="0"/>
                </a:rPr>
                <a:t>lorem ipsum dolor sit </a:t>
              </a:r>
              <a:r>
                <a:rPr lang="en-US" altLang="zh-CN" sz="1600" dirty="0" err="1">
                  <a:solidFill>
                    <a:schemeClr val="tx1">
                      <a:lumMod val="75000"/>
                      <a:lumOff val="25000"/>
                    </a:schemeClr>
                  </a:solidFill>
                  <a:latin typeface="Calibri Light" panose="020F0302020204030204" pitchFamily="34" charset="0"/>
                  <a:cs typeface="Calibri Light" panose="020F0302020204030204" pitchFamily="34" charset="0"/>
                </a:rPr>
                <a:t>amet</a:t>
              </a:r>
              <a:r>
                <a:rPr lang="en-US" altLang="zh-CN" sz="1600" dirty="0">
                  <a:solidFill>
                    <a:schemeClr val="tx1">
                      <a:lumMod val="75000"/>
                      <a:lumOff val="25000"/>
                    </a:schemeClr>
                  </a:solidFill>
                  <a:latin typeface="Calibri Light" panose="020F0302020204030204" pitchFamily="34" charset="0"/>
                  <a:cs typeface="Calibri Light" panose="020F0302020204030204" pitchFamily="34" charset="0"/>
                </a:rPr>
                <a:t>, please add your text here</a:t>
              </a:r>
              <a:endParaRPr lang="en-US" altLang="zh-CN" sz="1600" dirty="0">
                <a:solidFill>
                  <a:schemeClr val="tx1">
                    <a:lumMod val="75000"/>
                    <a:lumOff val="25000"/>
                  </a:schemeClr>
                </a:solidFill>
                <a:latin typeface="Calibri Light" panose="020F0302020204030204" pitchFamily="34" charset="0"/>
                <a:cs typeface="Calibri Light" panose="020F0302020204030204" pitchFamily="34" charset="0"/>
              </a:endParaRPr>
            </a:p>
          </p:txBody>
        </p:sp>
        <p:sp>
          <p:nvSpPr>
            <p:cNvPr id="32" name="Rectangle 101"/>
            <p:cNvSpPr/>
            <p:nvPr/>
          </p:nvSpPr>
          <p:spPr>
            <a:xfrm>
              <a:off x="4157149" y="3922129"/>
              <a:ext cx="2358915" cy="1621593"/>
            </a:xfrm>
            <a:prstGeom prst="rect">
              <a:avLst/>
            </a:prstGeom>
          </p:spPr>
          <p:txBody>
            <a:bodyPr wrap="square">
              <a:spAutoFit/>
            </a:bodyPr>
            <a:lstStyle/>
            <a:p>
              <a:pPr>
                <a:lnSpc>
                  <a:spcPct val="200000"/>
                </a:lnSpc>
                <a:defRPr/>
              </a:pPr>
              <a:r>
                <a:rPr lang="en-US" altLang="zh-CN" sz="1600" dirty="0">
                  <a:solidFill>
                    <a:schemeClr val="tx1">
                      <a:lumMod val="75000"/>
                      <a:lumOff val="25000"/>
                    </a:schemeClr>
                  </a:solidFill>
                  <a:latin typeface="Calibri Light" panose="020F0302020204030204" pitchFamily="34" charset="0"/>
                  <a:cs typeface="Calibri Light" panose="020F0302020204030204" pitchFamily="34" charset="0"/>
                </a:rPr>
                <a:t>lorem ipsum dolor sit </a:t>
              </a:r>
              <a:r>
                <a:rPr lang="en-US" altLang="zh-CN" sz="1600" dirty="0" err="1">
                  <a:solidFill>
                    <a:schemeClr val="tx1">
                      <a:lumMod val="75000"/>
                      <a:lumOff val="25000"/>
                    </a:schemeClr>
                  </a:solidFill>
                  <a:latin typeface="Calibri Light" panose="020F0302020204030204" pitchFamily="34" charset="0"/>
                  <a:cs typeface="Calibri Light" panose="020F0302020204030204" pitchFamily="34" charset="0"/>
                </a:rPr>
                <a:t>amet</a:t>
              </a:r>
              <a:r>
                <a:rPr lang="en-US" altLang="zh-CN" sz="1600" dirty="0">
                  <a:solidFill>
                    <a:schemeClr val="tx1">
                      <a:lumMod val="75000"/>
                      <a:lumOff val="25000"/>
                    </a:schemeClr>
                  </a:solidFill>
                  <a:latin typeface="Calibri Light" panose="020F0302020204030204" pitchFamily="34" charset="0"/>
                  <a:cs typeface="Calibri Light" panose="020F0302020204030204" pitchFamily="34" charset="0"/>
                </a:rPr>
                <a:t>, please add your text here</a:t>
              </a:r>
              <a:endParaRPr lang="en-US" altLang="zh-CN" sz="1600" dirty="0">
                <a:solidFill>
                  <a:schemeClr val="tx1">
                    <a:lumMod val="75000"/>
                    <a:lumOff val="25000"/>
                  </a:schemeClr>
                </a:solidFill>
                <a:latin typeface="Calibri Light" panose="020F0302020204030204" pitchFamily="34" charset="0"/>
                <a:cs typeface="Calibri Light" panose="020F0302020204030204" pitchFamily="34" charset="0"/>
              </a:endParaRPr>
            </a:p>
          </p:txBody>
        </p:sp>
        <p:sp>
          <p:nvSpPr>
            <p:cNvPr id="33" name="Rectangle 101"/>
            <p:cNvSpPr/>
            <p:nvPr/>
          </p:nvSpPr>
          <p:spPr>
            <a:xfrm>
              <a:off x="4157149" y="4676727"/>
              <a:ext cx="2358915" cy="1621593"/>
            </a:xfrm>
            <a:prstGeom prst="rect">
              <a:avLst/>
            </a:prstGeom>
          </p:spPr>
          <p:txBody>
            <a:bodyPr wrap="square">
              <a:spAutoFit/>
            </a:bodyPr>
            <a:lstStyle/>
            <a:p>
              <a:pPr>
                <a:lnSpc>
                  <a:spcPct val="200000"/>
                </a:lnSpc>
                <a:defRPr/>
              </a:pPr>
              <a:r>
                <a:rPr lang="en-US" altLang="zh-CN" sz="1600" dirty="0">
                  <a:solidFill>
                    <a:schemeClr val="tx1">
                      <a:lumMod val="75000"/>
                      <a:lumOff val="25000"/>
                    </a:schemeClr>
                  </a:solidFill>
                  <a:latin typeface="Calibri Light" panose="020F0302020204030204" pitchFamily="34" charset="0"/>
                  <a:cs typeface="Calibri Light" panose="020F0302020204030204" pitchFamily="34" charset="0"/>
                </a:rPr>
                <a:t>lorem ipsum dolor sit </a:t>
              </a:r>
              <a:r>
                <a:rPr lang="en-US" altLang="zh-CN" sz="1600" dirty="0" err="1">
                  <a:solidFill>
                    <a:schemeClr val="tx1">
                      <a:lumMod val="75000"/>
                      <a:lumOff val="25000"/>
                    </a:schemeClr>
                  </a:solidFill>
                  <a:latin typeface="Calibri Light" panose="020F0302020204030204" pitchFamily="34" charset="0"/>
                  <a:cs typeface="Calibri Light" panose="020F0302020204030204" pitchFamily="34" charset="0"/>
                </a:rPr>
                <a:t>amet</a:t>
              </a:r>
              <a:r>
                <a:rPr lang="en-US" altLang="zh-CN" sz="1600" dirty="0">
                  <a:solidFill>
                    <a:schemeClr val="tx1">
                      <a:lumMod val="75000"/>
                      <a:lumOff val="25000"/>
                    </a:schemeClr>
                  </a:solidFill>
                  <a:latin typeface="Calibri Light" panose="020F0302020204030204" pitchFamily="34" charset="0"/>
                  <a:cs typeface="Calibri Light" panose="020F0302020204030204" pitchFamily="34" charset="0"/>
                </a:rPr>
                <a:t>, please add your text here</a:t>
              </a:r>
              <a:endParaRPr lang="en-US" altLang="zh-CN" sz="1600" dirty="0">
                <a:solidFill>
                  <a:schemeClr val="tx1">
                    <a:lumMod val="75000"/>
                    <a:lumOff val="25000"/>
                  </a:schemeClr>
                </a:solidFill>
                <a:latin typeface="Calibri Light" panose="020F0302020204030204" pitchFamily="34" charset="0"/>
                <a:cs typeface="Calibri Light" panose="020F0302020204030204" pitchFamily="34" charset="0"/>
              </a:endParaRPr>
            </a:p>
          </p:txBody>
        </p:sp>
        <p:sp>
          <p:nvSpPr>
            <p:cNvPr id="36" name="TextBox 7"/>
            <p:cNvSpPr txBox="1">
              <a:spLocks noChangeArrowheads="1"/>
            </p:cNvSpPr>
            <p:nvPr/>
          </p:nvSpPr>
          <p:spPr bwMode="auto">
            <a:xfrm flipH="1">
              <a:off x="923922" y="2482674"/>
              <a:ext cx="5372154" cy="1527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200000"/>
                </a:lnSpc>
                <a:defRPr/>
              </a:pPr>
              <a:r>
                <a:rPr lang="en-US" altLang="zh-CN" sz="1600" dirty="0">
                  <a:solidFill>
                    <a:srgbClr val="444444"/>
                  </a:solidFill>
                  <a:latin typeface="Calibri Light" panose="020F0302020204030204" pitchFamily="34" charset="0"/>
                  <a:cs typeface="Calibri Light" panose="020F0302020204030204" pitchFamily="34" charset="0"/>
                </a:rPr>
                <a:t>lorem ipsum dolor sit </a:t>
              </a:r>
              <a:r>
                <a:rPr lang="en-US" altLang="zh-CN" sz="1600" dirty="0" err="1">
                  <a:solidFill>
                    <a:srgbClr val="444444"/>
                  </a:solidFill>
                  <a:latin typeface="Calibri Light" panose="020F0302020204030204" pitchFamily="34" charset="0"/>
                  <a:cs typeface="Calibri Light" panose="020F0302020204030204" pitchFamily="34" charset="0"/>
                </a:rPr>
                <a:t>amet</a:t>
              </a:r>
              <a:r>
                <a:rPr lang="en-US" altLang="zh-CN" sz="1600" dirty="0">
                  <a:solidFill>
                    <a:srgbClr val="444444"/>
                  </a:solidFill>
                  <a:latin typeface="Calibri Light" panose="020F0302020204030204" pitchFamily="34" charset="0"/>
                  <a:cs typeface="Calibri Light" panose="020F0302020204030204" pitchFamily="34" charset="0"/>
                </a:rPr>
                <a:t>, please add your text here , lorem ipsum dolor sit </a:t>
              </a:r>
              <a:r>
                <a:rPr lang="en-US" altLang="zh-CN" sz="1600" dirty="0" err="1">
                  <a:solidFill>
                    <a:srgbClr val="444444"/>
                  </a:solidFill>
                  <a:latin typeface="Calibri Light" panose="020F0302020204030204" pitchFamily="34" charset="0"/>
                  <a:cs typeface="Calibri Light" panose="020F0302020204030204" pitchFamily="34" charset="0"/>
                </a:rPr>
                <a:t>amet</a:t>
              </a:r>
              <a:r>
                <a:rPr lang="en-US" altLang="zh-CN" sz="1600" dirty="0">
                  <a:solidFill>
                    <a:srgbClr val="444444"/>
                  </a:solidFill>
                  <a:latin typeface="Calibri Light" panose="020F0302020204030204" pitchFamily="34" charset="0"/>
                  <a:cs typeface="Calibri Light" panose="020F0302020204030204" pitchFamily="34" charset="0"/>
                </a:rPr>
                <a:t>, please add your text here , lorem ipsum dolor sit </a:t>
              </a:r>
              <a:r>
                <a:rPr lang="en-US" altLang="zh-CN" sz="1600" dirty="0" err="1">
                  <a:solidFill>
                    <a:srgbClr val="444444"/>
                  </a:solidFill>
                  <a:latin typeface="Calibri Light" panose="020F0302020204030204" pitchFamily="34" charset="0"/>
                  <a:cs typeface="Calibri Light" panose="020F0302020204030204" pitchFamily="34" charset="0"/>
                </a:rPr>
                <a:t>amet</a:t>
              </a:r>
              <a:r>
                <a:rPr lang="en-US" altLang="zh-CN" sz="1600" dirty="0">
                  <a:solidFill>
                    <a:srgbClr val="444444"/>
                  </a:solidFill>
                  <a:latin typeface="Calibri Light" panose="020F0302020204030204" pitchFamily="34" charset="0"/>
                  <a:cs typeface="Calibri Light" panose="020F0302020204030204" pitchFamily="34" charset="0"/>
                </a:rPr>
                <a:t>, please add your text here</a:t>
              </a:r>
              <a:endParaRPr lang="en-US" altLang="zh-CN" sz="1600" dirty="0">
                <a:solidFill>
                  <a:srgbClr val="444444"/>
                </a:solidFill>
                <a:latin typeface="Calibri Light" panose="020F0302020204030204" pitchFamily="34" charset="0"/>
                <a:ea typeface="Lato regular" panose="020F0502020204030203" pitchFamily="34" charset="0"/>
                <a:cs typeface="Calibri Light" panose="020F0302020204030204" pitchFamily="34" charset="0"/>
              </a:endParaRPr>
            </a:p>
          </p:txBody>
        </p:sp>
        <p:sp>
          <p:nvSpPr>
            <p:cNvPr id="37" name="文本框 36"/>
            <p:cNvSpPr txBox="1"/>
            <p:nvPr/>
          </p:nvSpPr>
          <p:spPr>
            <a:xfrm>
              <a:off x="830272" y="1590291"/>
              <a:ext cx="5466148" cy="1112794"/>
            </a:xfrm>
            <a:prstGeom prst="rect">
              <a:avLst/>
            </a:prstGeom>
            <a:noFill/>
          </p:spPr>
          <p:txBody>
            <a:bodyPr wrap="square" rtlCol="0">
              <a:spAutoFit/>
            </a:bodyPr>
            <a:lstStyle/>
            <a:p>
              <a:pPr>
                <a:lnSpc>
                  <a:spcPct val="200000"/>
                </a:lnSpc>
              </a:pPr>
              <a:r>
                <a:rPr lang="en-US" altLang="zh-CN" sz="3200" dirty="0">
                  <a:solidFill>
                    <a:schemeClr val="tx1">
                      <a:lumMod val="75000"/>
                      <a:lumOff val="25000"/>
                    </a:schemeClr>
                  </a:solidFill>
                  <a:latin typeface="Calibri Light" panose="020F0302020204030204" pitchFamily="34" charset="0"/>
                  <a:ea typeface="微软雅黑" panose="020B0503020204020204" charset="-122"/>
                  <a:cs typeface="Calibri Light" panose="020F0302020204030204" pitchFamily="34" charset="0"/>
                </a:rPr>
                <a:t>Add your  text here</a:t>
              </a:r>
              <a:endParaRPr lang="en-US" altLang="zh-CN" sz="3200" dirty="0">
                <a:solidFill>
                  <a:schemeClr val="tx1">
                    <a:lumMod val="75000"/>
                    <a:lumOff val="25000"/>
                  </a:schemeClr>
                </a:solidFill>
                <a:latin typeface="Calibri Light" panose="020F0302020204030204" pitchFamily="34" charset="0"/>
                <a:ea typeface="微软雅黑" panose="020B0503020204020204" charset="-122"/>
                <a:cs typeface="Calibri Light" panose="020F0302020204030204" pitchFamily="34" charset="0"/>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00025" y="183515"/>
            <a:ext cx="4277995" cy="830283"/>
            <a:chOff x="369984" y="145915"/>
            <a:chExt cx="4964016" cy="1063557"/>
          </a:xfrm>
        </p:grpSpPr>
        <p:sp>
          <p:nvSpPr>
            <p:cNvPr id="7" name="菱形 6"/>
            <p:cNvSpPr/>
            <p:nvPr/>
          </p:nvSpPr>
          <p:spPr>
            <a:xfrm>
              <a:off x="369984" y="183360"/>
              <a:ext cx="895350" cy="895350"/>
            </a:xfrm>
            <a:prstGeom prst="diamond">
              <a:avLst/>
            </a:prstGeom>
            <a:noFill/>
            <a:ln>
              <a:solidFill>
                <a:srgbClr val="5CDB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schemeClr val="bg1"/>
                </a:solidFill>
                <a:latin typeface="思源黑体 Light" panose="020B0300000000000000" pitchFamily="34" charset="-122"/>
                <a:ea typeface="思源黑体 Light" panose="020B0300000000000000" pitchFamily="34" charset="-122"/>
              </a:endParaRPr>
            </a:p>
          </p:txBody>
        </p:sp>
        <p:sp>
          <p:nvSpPr>
            <p:cNvPr id="12" name="菱形 11"/>
            <p:cNvSpPr/>
            <p:nvPr/>
          </p:nvSpPr>
          <p:spPr>
            <a:xfrm>
              <a:off x="577119" y="203065"/>
              <a:ext cx="895350" cy="895350"/>
            </a:xfrm>
            <a:prstGeom prst="diamond">
              <a:avLst/>
            </a:prstGeom>
            <a:solidFill>
              <a:srgbClr val="068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dirty="0">
                  <a:solidFill>
                    <a:schemeClr val="bg1"/>
                  </a:solidFill>
                  <a:latin typeface="思源黑体 Light" panose="020B0300000000000000" pitchFamily="34" charset="-122"/>
                  <a:ea typeface="思源黑体 Light" panose="020B0300000000000000" pitchFamily="34" charset="-122"/>
                </a:rPr>
                <a:t>04</a:t>
              </a:r>
              <a:endParaRPr lang="en-US" altLang="zh-CN" sz="1400" dirty="0">
                <a:solidFill>
                  <a:schemeClr val="bg1"/>
                </a:solidFill>
                <a:latin typeface="思源黑体 Light" panose="020B0300000000000000" pitchFamily="34" charset="-122"/>
                <a:ea typeface="思源黑体 Light" panose="020B0300000000000000" pitchFamily="34" charset="-122"/>
              </a:endParaRPr>
            </a:p>
          </p:txBody>
        </p:sp>
        <p:sp>
          <p:nvSpPr>
            <p:cNvPr id="34" name="文本框 33"/>
            <p:cNvSpPr txBox="1"/>
            <p:nvPr/>
          </p:nvSpPr>
          <p:spPr>
            <a:xfrm>
              <a:off x="1845786" y="145915"/>
              <a:ext cx="3259613" cy="668621"/>
            </a:xfrm>
            <a:prstGeom prst="rect">
              <a:avLst/>
            </a:prstGeom>
            <a:noFill/>
            <a:effectLst/>
          </p:spPr>
          <p:txBody>
            <a:bodyPr wrap="square" numCol="1" rtlCol="0">
              <a:spAutoFit/>
            </a:bodyPr>
            <a:p>
              <a:pPr algn="dist"/>
              <a:r>
                <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rPr>
                <a:t>输入标题内容</a:t>
              </a:r>
              <a:endParaRPr lang="zh-CN" altLang="en-US" sz="2800" b="1" dirty="0">
                <a:solidFill>
                  <a:srgbClr val="058DA0"/>
                </a:solidFill>
                <a:latin typeface="思源黑体" panose="020B0400000000000000" pitchFamily="34" charset="-122"/>
                <a:ea typeface="思源黑体" panose="020B0400000000000000" pitchFamily="34" charset="-122"/>
                <a:cs typeface="字魂59号-创粗黑" panose="00000500000000000000" charset="-122"/>
              </a:endParaRPr>
            </a:p>
          </p:txBody>
        </p:sp>
        <p:sp>
          <p:nvSpPr>
            <p:cNvPr id="35" name="矩形 34"/>
            <p:cNvSpPr/>
            <p:nvPr/>
          </p:nvSpPr>
          <p:spPr>
            <a:xfrm>
              <a:off x="1845787" y="679130"/>
              <a:ext cx="3488213" cy="530342"/>
            </a:xfrm>
            <a:prstGeom prst="rect">
              <a:avLst/>
            </a:prstGeom>
          </p:spPr>
          <p:txBody>
            <a:bodyPr wrap="square" numCol="1">
              <a:spAutoFit/>
            </a:bodyPr>
            <a:p>
              <a:pPr algn="just">
                <a:lnSpc>
                  <a:spcPct val="150000"/>
                </a:lnSpc>
              </a:pPr>
              <a:r>
                <a:rPr lang="en-US" altLang="zh-CN" sz="1400" dirty="0">
                  <a:solidFill>
                    <a:srgbClr val="058DA0"/>
                  </a:solidFill>
                  <a:latin typeface="思源黑体 Regular" panose="020B0500000000000000" pitchFamily="34" charset="-122"/>
                  <a:ea typeface="思源黑体 Regular" panose="020B0500000000000000" pitchFamily="34" charset="-122"/>
                  <a:sym typeface="+mn-ea"/>
                </a:rPr>
                <a:t>An Overview Of The Annual Work </a:t>
              </a:r>
              <a:endParaRPr lang="en-US" altLang="zh-CN" sz="1400" dirty="0">
                <a:solidFill>
                  <a:srgbClr val="058DA0"/>
                </a:solidFill>
                <a:latin typeface="思源黑体 Regular" panose="020B0500000000000000" pitchFamily="34" charset="-122"/>
                <a:ea typeface="思源黑体 Regular" panose="020B0500000000000000" pitchFamily="34" charset="-122"/>
                <a:cs typeface="字魂59号-创粗黑" panose="00000500000000000000" charset="-122"/>
                <a:sym typeface="+mn-ea"/>
              </a:endParaRPr>
            </a:p>
          </p:txBody>
        </p:sp>
      </p:grpSp>
      <p:graphicFrame>
        <p:nvGraphicFramePr>
          <p:cNvPr id="9" name="图表 8"/>
          <p:cNvGraphicFramePr/>
          <p:nvPr/>
        </p:nvGraphicFramePr>
        <p:xfrm>
          <a:off x="918072" y="2709365"/>
          <a:ext cx="5128627" cy="3414508"/>
        </p:xfrm>
        <a:graphic>
          <a:graphicData uri="http://schemas.openxmlformats.org/drawingml/2006/chart">
            <c:chart xmlns:c="http://schemas.openxmlformats.org/drawingml/2006/chart" xmlns:r="http://schemas.openxmlformats.org/officeDocument/2006/relationships" r:id="rId1"/>
          </a:graphicData>
        </a:graphic>
      </p:graphicFrame>
      <p:sp>
        <p:nvSpPr>
          <p:cNvPr id="10" name="PA-文本框 6"/>
          <p:cNvSpPr txBox="1"/>
          <p:nvPr>
            <p:custDataLst>
              <p:tags r:id="rId2"/>
            </p:custDataLst>
          </p:nvPr>
        </p:nvSpPr>
        <p:spPr>
          <a:xfrm>
            <a:off x="1456360" y="3763200"/>
            <a:ext cx="1034892" cy="369332"/>
          </a:xfrm>
          <a:prstGeom prst="rect">
            <a:avLst/>
          </a:prstGeom>
          <a:noFill/>
        </p:spPr>
        <p:txBody>
          <a:bodyPr wrap="square" rtlCol="0">
            <a:spAutoFit/>
          </a:bodyPr>
          <a:lstStyle/>
          <a:p>
            <a:pPr algn="ctr"/>
            <a:r>
              <a:rPr lang="en-US" altLang="zh-CN" sz="1800" b="1" dirty="0">
                <a:solidFill>
                  <a:schemeClr val="tx1">
                    <a:lumMod val="75000"/>
                    <a:lumOff val="25000"/>
                  </a:schemeClr>
                </a:solidFill>
                <a:latin typeface="思源黑体 CN Normal" panose="020B0400000000000000" pitchFamily="34" charset="-122"/>
                <a:ea typeface="思源黑体 CN Normal" panose="020B0400000000000000" pitchFamily="34" charset="-122"/>
                <a:sym typeface="微软雅黑" panose="020B0503020204020204" charset="-122"/>
              </a:rPr>
              <a:t>2018</a:t>
            </a:r>
            <a:endParaRPr lang="en-US" sz="1800" b="1" dirty="0">
              <a:solidFill>
                <a:schemeClr val="tx1">
                  <a:lumMod val="75000"/>
                  <a:lumOff val="25000"/>
                </a:schemeClr>
              </a:solidFill>
              <a:latin typeface="思源黑体 CN Normal" panose="020B0400000000000000" pitchFamily="34" charset="-122"/>
              <a:ea typeface="思源黑体 CN Normal" panose="020B0400000000000000" pitchFamily="34" charset="-122"/>
              <a:sym typeface="微软雅黑" panose="020B0503020204020204" charset="-122"/>
            </a:endParaRPr>
          </a:p>
        </p:txBody>
      </p:sp>
      <p:sp>
        <p:nvSpPr>
          <p:cNvPr id="11" name="PA-文本框 6"/>
          <p:cNvSpPr txBox="1"/>
          <p:nvPr>
            <p:custDataLst>
              <p:tags r:id="rId3"/>
            </p:custDataLst>
          </p:nvPr>
        </p:nvSpPr>
        <p:spPr>
          <a:xfrm>
            <a:off x="2681025" y="3087242"/>
            <a:ext cx="1034892" cy="369332"/>
          </a:xfrm>
          <a:prstGeom prst="rect">
            <a:avLst/>
          </a:prstGeom>
          <a:noFill/>
        </p:spPr>
        <p:txBody>
          <a:bodyPr wrap="square" rtlCol="0">
            <a:spAutoFit/>
          </a:bodyPr>
          <a:lstStyle/>
          <a:p>
            <a:pPr algn="ctr"/>
            <a:r>
              <a:rPr lang="en-US" altLang="zh-CN" sz="1800" b="1" dirty="0">
                <a:solidFill>
                  <a:schemeClr val="tx1">
                    <a:lumMod val="75000"/>
                    <a:lumOff val="25000"/>
                  </a:schemeClr>
                </a:solidFill>
                <a:latin typeface="思源黑体 CN Normal" panose="020B0400000000000000" pitchFamily="34" charset="-122"/>
                <a:ea typeface="思源黑体 CN Normal" panose="020B0400000000000000" pitchFamily="34" charset="-122"/>
                <a:sym typeface="微软雅黑" panose="020B0503020204020204" charset="-122"/>
              </a:rPr>
              <a:t>2019</a:t>
            </a:r>
            <a:endParaRPr lang="en-US" sz="1800" b="1" dirty="0">
              <a:solidFill>
                <a:schemeClr val="tx1">
                  <a:lumMod val="75000"/>
                  <a:lumOff val="25000"/>
                </a:schemeClr>
              </a:solidFill>
              <a:latin typeface="思源黑体 CN Normal" panose="020B0400000000000000" pitchFamily="34" charset="-122"/>
              <a:ea typeface="思源黑体 CN Normal" panose="020B0400000000000000" pitchFamily="34" charset="-122"/>
              <a:sym typeface="微软雅黑" panose="020B0503020204020204" charset="-122"/>
            </a:endParaRPr>
          </a:p>
        </p:txBody>
      </p:sp>
      <p:sp>
        <p:nvSpPr>
          <p:cNvPr id="13" name="PA-文本框 6"/>
          <p:cNvSpPr txBox="1"/>
          <p:nvPr>
            <p:custDataLst>
              <p:tags r:id="rId4"/>
            </p:custDataLst>
          </p:nvPr>
        </p:nvSpPr>
        <p:spPr>
          <a:xfrm>
            <a:off x="5011808" y="2634922"/>
            <a:ext cx="1034892" cy="369332"/>
          </a:xfrm>
          <a:prstGeom prst="rect">
            <a:avLst/>
          </a:prstGeom>
          <a:noFill/>
        </p:spPr>
        <p:txBody>
          <a:bodyPr wrap="square" rtlCol="0">
            <a:spAutoFit/>
          </a:bodyPr>
          <a:lstStyle/>
          <a:p>
            <a:pPr algn="ctr"/>
            <a:r>
              <a:rPr lang="en-US" altLang="zh-CN" sz="1800" b="1" dirty="0">
                <a:solidFill>
                  <a:schemeClr val="tx1">
                    <a:lumMod val="75000"/>
                    <a:lumOff val="25000"/>
                  </a:schemeClr>
                </a:solidFill>
                <a:latin typeface="思源黑体 CN Normal" panose="020B0400000000000000" pitchFamily="34" charset="-122"/>
                <a:ea typeface="思源黑体 CN Normal" panose="020B0400000000000000" pitchFamily="34" charset="-122"/>
                <a:sym typeface="微软雅黑" panose="020B0503020204020204" charset="-122"/>
              </a:rPr>
              <a:t>2020</a:t>
            </a:r>
            <a:endParaRPr lang="en-US" sz="1800" b="1" dirty="0">
              <a:solidFill>
                <a:schemeClr val="tx1">
                  <a:lumMod val="75000"/>
                  <a:lumOff val="25000"/>
                </a:schemeClr>
              </a:solidFill>
              <a:latin typeface="思源黑体 CN Normal" panose="020B0400000000000000" pitchFamily="34" charset="-122"/>
              <a:ea typeface="思源黑体 CN Normal" panose="020B0400000000000000" pitchFamily="34" charset="-122"/>
              <a:sym typeface="微软雅黑" panose="020B0503020204020204" charset="-122"/>
            </a:endParaRPr>
          </a:p>
        </p:txBody>
      </p:sp>
      <p:grpSp>
        <p:nvGrpSpPr>
          <p:cNvPr id="14" name="组合 13"/>
          <p:cNvGrpSpPr/>
          <p:nvPr/>
        </p:nvGrpSpPr>
        <p:grpSpPr>
          <a:xfrm>
            <a:off x="6626703" y="3176034"/>
            <a:ext cx="4647224" cy="2768116"/>
            <a:chOff x="6096000" y="2032179"/>
            <a:chExt cx="5034756" cy="2998949"/>
          </a:xfrm>
        </p:grpSpPr>
        <p:sp>
          <p:nvSpPr>
            <p:cNvPr id="15" name="Freeform 8"/>
            <p:cNvSpPr/>
            <p:nvPr/>
          </p:nvSpPr>
          <p:spPr bwMode="auto">
            <a:xfrm>
              <a:off x="9315450" y="2705279"/>
              <a:ext cx="508000" cy="1014413"/>
            </a:xfrm>
            <a:custGeom>
              <a:avLst/>
              <a:gdLst>
                <a:gd name="T0" fmla="*/ 0 w 640"/>
                <a:gd name="T1" fmla="*/ 0 h 1278"/>
                <a:gd name="T2" fmla="*/ 640 w 640"/>
                <a:gd name="T3" fmla="*/ 638 h 1278"/>
                <a:gd name="T4" fmla="*/ 0 w 640"/>
                <a:gd name="T5" fmla="*/ 1278 h 1278"/>
                <a:gd name="T6" fmla="*/ 0 w 640"/>
                <a:gd name="T7" fmla="*/ 0 h 1278"/>
              </a:gdLst>
              <a:ahLst/>
              <a:cxnLst>
                <a:cxn ang="0">
                  <a:pos x="T0" y="T1"/>
                </a:cxn>
                <a:cxn ang="0">
                  <a:pos x="T2" y="T3"/>
                </a:cxn>
                <a:cxn ang="0">
                  <a:pos x="T4" y="T5"/>
                </a:cxn>
                <a:cxn ang="0">
                  <a:pos x="T6" y="T7"/>
                </a:cxn>
              </a:cxnLst>
              <a:rect l="0" t="0" r="r" b="b"/>
              <a:pathLst>
                <a:path w="640" h="1278">
                  <a:moveTo>
                    <a:pt x="0" y="0"/>
                  </a:moveTo>
                  <a:lnTo>
                    <a:pt x="640" y="638"/>
                  </a:lnTo>
                  <a:lnTo>
                    <a:pt x="0" y="1278"/>
                  </a:lnTo>
                  <a:lnTo>
                    <a:pt x="0" y="0"/>
                  </a:lnTo>
                  <a:close/>
                </a:path>
              </a:pathLst>
            </a:custGeom>
            <a:solidFill>
              <a:srgbClr val="068D9D"/>
            </a:solidFill>
            <a:ln>
              <a:noFill/>
            </a:ln>
          </p:spPr>
          <p:txBody>
            <a:bodyPr vert="horz" wrap="square" lIns="45720" tIns="22860" rIns="45720" bIns="22860" numCol="1" anchor="t" anchorCtr="0" compatLnSpc="1"/>
            <a:lstStyle/>
            <a:p>
              <a:pPr defTabSz="914400"/>
              <a:endParaRPr lang="en-US">
                <a:solidFill>
                  <a:srgbClr val="233348"/>
                </a:solidFill>
                <a:latin typeface="Calibri" panose="020F0502020204030204"/>
              </a:endParaRPr>
            </a:p>
          </p:txBody>
        </p:sp>
        <p:sp>
          <p:nvSpPr>
            <p:cNvPr id="16" name="Rectangle 9"/>
            <p:cNvSpPr>
              <a:spLocks noChangeArrowheads="1"/>
            </p:cNvSpPr>
            <p:nvPr/>
          </p:nvSpPr>
          <p:spPr bwMode="auto">
            <a:xfrm>
              <a:off x="6096000" y="2876729"/>
              <a:ext cx="3219450" cy="671513"/>
            </a:xfrm>
            <a:prstGeom prst="rect">
              <a:avLst/>
            </a:prstGeom>
            <a:solidFill>
              <a:srgbClr val="068D9D"/>
            </a:solidFill>
            <a:ln>
              <a:noFill/>
            </a:ln>
          </p:spPr>
          <p:txBody>
            <a:bodyPr vert="horz" wrap="square" lIns="45720" tIns="22860" rIns="45720" bIns="22860" numCol="1" anchor="t" anchorCtr="0" compatLnSpc="1"/>
            <a:lstStyle/>
            <a:p>
              <a:pPr defTabSz="914400"/>
              <a:endParaRPr lang="en-US">
                <a:solidFill>
                  <a:srgbClr val="233348"/>
                </a:solidFill>
                <a:latin typeface="Calibri" panose="020F0502020204030204"/>
              </a:endParaRPr>
            </a:p>
          </p:txBody>
        </p:sp>
        <p:sp>
          <p:nvSpPr>
            <p:cNvPr id="17" name="Freeform 10"/>
            <p:cNvSpPr/>
            <p:nvPr/>
          </p:nvSpPr>
          <p:spPr bwMode="auto">
            <a:xfrm>
              <a:off x="7782719" y="2032179"/>
              <a:ext cx="508000" cy="1016000"/>
            </a:xfrm>
            <a:custGeom>
              <a:avLst/>
              <a:gdLst>
                <a:gd name="T0" fmla="*/ 0 w 640"/>
                <a:gd name="T1" fmla="*/ 0 h 1280"/>
                <a:gd name="T2" fmla="*/ 640 w 640"/>
                <a:gd name="T3" fmla="*/ 640 h 1280"/>
                <a:gd name="T4" fmla="*/ 0 w 640"/>
                <a:gd name="T5" fmla="*/ 1280 h 1280"/>
                <a:gd name="T6" fmla="*/ 0 w 640"/>
                <a:gd name="T7" fmla="*/ 0 h 1280"/>
              </a:gdLst>
              <a:ahLst/>
              <a:cxnLst>
                <a:cxn ang="0">
                  <a:pos x="T0" y="T1"/>
                </a:cxn>
                <a:cxn ang="0">
                  <a:pos x="T2" y="T3"/>
                </a:cxn>
                <a:cxn ang="0">
                  <a:pos x="T4" y="T5"/>
                </a:cxn>
                <a:cxn ang="0">
                  <a:pos x="T6" y="T7"/>
                </a:cxn>
              </a:cxnLst>
              <a:rect l="0" t="0" r="r" b="b"/>
              <a:pathLst>
                <a:path w="640" h="1280">
                  <a:moveTo>
                    <a:pt x="0" y="0"/>
                  </a:moveTo>
                  <a:lnTo>
                    <a:pt x="640" y="640"/>
                  </a:lnTo>
                  <a:lnTo>
                    <a:pt x="0" y="1280"/>
                  </a:lnTo>
                  <a:lnTo>
                    <a:pt x="0" y="0"/>
                  </a:lnTo>
                  <a:close/>
                </a:path>
              </a:pathLst>
            </a:custGeom>
            <a:solidFill>
              <a:srgbClr val="64B8C2"/>
            </a:solidFill>
            <a:ln>
              <a:noFill/>
            </a:ln>
          </p:spPr>
          <p:txBody>
            <a:bodyPr vert="horz" wrap="square" lIns="45720" tIns="22860" rIns="45720" bIns="22860" numCol="1" anchor="t" anchorCtr="0" compatLnSpc="1"/>
            <a:lstStyle/>
            <a:p>
              <a:pPr defTabSz="914400"/>
              <a:endParaRPr lang="en-US">
                <a:solidFill>
                  <a:srgbClr val="233348"/>
                </a:solidFill>
                <a:latin typeface="Calibri" panose="020F0502020204030204"/>
              </a:endParaRPr>
            </a:p>
          </p:txBody>
        </p:sp>
        <p:sp>
          <p:nvSpPr>
            <p:cNvPr id="18" name="Rectangle 11"/>
            <p:cNvSpPr>
              <a:spLocks noChangeArrowheads="1"/>
            </p:cNvSpPr>
            <p:nvPr/>
          </p:nvSpPr>
          <p:spPr bwMode="auto">
            <a:xfrm>
              <a:off x="6096000" y="2205216"/>
              <a:ext cx="1693069" cy="671513"/>
            </a:xfrm>
            <a:prstGeom prst="rect">
              <a:avLst/>
            </a:prstGeom>
            <a:solidFill>
              <a:srgbClr val="64B8C2"/>
            </a:solidFill>
            <a:ln>
              <a:noFill/>
            </a:ln>
          </p:spPr>
          <p:txBody>
            <a:bodyPr vert="horz" wrap="square" lIns="45720" tIns="22860" rIns="45720" bIns="22860" numCol="1" anchor="t" anchorCtr="0" compatLnSpc="1"/>
            <a:lstStyle/>
            <a:p>
              <a:pPr defTabSz="914400"/>
              <a:endParaRPr lang="en-US">
                <a:solidFill>
                  <a:srgbClr val="233348"/>
                </a:solidFill>
                <a:latin typeface="Calibri" panose="020F0502020204030204"/>
              </a:endParaRPr>
            </a:p>
          </p:txBody>
        </p:sp>
        <p:sp>
          <p:nvSpPr>
            <p:cNvPr id="19" name="Rectangle 12"/>
            <p:cNvSpPr>
              <a:spLocks noChangeArrowheads="1"/>
            </p:cNvSpPr>
            <p:nvPr/>
          </p:nvSpPr>
          <p:spPr bwMode="auto">
            <a:xfrm>
              <a:off x="6096000" y="3531734"/>
              <a:ext cx="2478088" cy="669131"/>
            </a:xfrm>
            <a:prstGeom prst="rect">
              <a:avLst/>
            </a:prstGeom>
            <a:solidFill>
              <a:srgbClr val="64B8C2"/>
            </a:solidFill>
            <a:ln>
              <a:noFill/>
            </a:ln>
          </p:spPr>
          <p:txBody>
            <a:bodyPr vert="horz" wrap="square" lIns="45720" tIns="22860" rIns="45720" bIns="22860" numCol="1" anchor="t" anchorCtr="0" compatLnSpc="1"/>
            <a:lstStyle/>
            <a:p>
              <a:pPr defTabSz="914400"/>
              <a:endParaRPr lang="en-US">
                <a:solidFill>
                  <a:srgbClr val="233348"/>
                </a:solidFill>
                <a:latin typeface="Calibri" panose="020F0502020204030204"/>
              </a:endParaRPr>
            </a:p>
          </p:txBody>
        </p:sp>
        <p:sp>
          <p:nvSpPr>
            <p:cNvPr id="20" name="Freeform 13"/>
            <p:cNvSpPr/>
            <p:nvPr/>
          </p:nvSpPr>
          <p:spPr bwMode="auto">
            <a:xfrm>
              <a:off x="10622756" y="4015128"/>
              <a:ext cx="508000" cy="1016000"/>
            </a:xfrm>
            <a:custGeom>
              <a:avLst/>
              <a:gdLst>
                <a:gd name="T0" fmla="*/ 0 w 640"/>
                <a:gd name="T1" fmla="*/ 0 h 1280"/>
                <a:gd name="T2" fmla="*/ 640 w 640"/>
                <a:gd name="T3" fmla="*/ 640 h 1280"/>
                <a:gd name="T4" fmla="*/ 0 w 640"/>
                <a:gd name="T5" fmla="*/ 1280 h 1280"/>
                <a:gd name="T6" fmla="*/ 0 w 640"/>
                <a:gd name="T7" fmla="*/ 0 h 1280"/>
              </a:gdLst>
              <a:ahLst/>
              <a:cxnLst>
                <a:cxn ang="0">
                  <a:pos x="T0" y="T1"/>
                </a:cxn>
                <a:cxn ang="0">
                  <a:pos x="T2" y="T3"/>
                </a:cxn>
                <a:cxn ang="0">
                  <a:pos x="T4" y="T5"/>
                </a:cxn>
                <a:cxn ang="0">
                  <a:pos x="T6" y="T7"/>
                </a:cxn>
              </a:cxnLst>
              <a:rect l="0" t="0" r="r" b="b"/>
              <a:pathLst>
                <a:path w="640" h="1280">
                  <a:moveTo>
                    <a:pt x="0" y="0"/>
                  </a:moveTo>
                  <a:lnTo>
                    <a:pt x="640" y="640"/>
                  </a:lnTo>
                  <a:lnTo>
                    <a:pt x="0" y="1280"/>
                  </a:lnTo>
                  <a:lnTo>
                    <a:pt x="0" y="0"/>
                  </a:lnTo>
                  <a:close/>
                </a:path>
              </a:pathLst>
            </a:custGeom>
            <a:solidFill>
              <a:srgbClr val="068D9D"/>
            </a:solidFill>
            <a:ln>
              <a:noFill/>
            </a:ln>
          </p:spPr>
          <p:txBody>
            <a:bodyPr vert="horz" wrap="square" lIns="45720" tIns="22860" rIns="45720" bIns="22860" numCol="1" anchor="t" anchorCtr="0" compatLnSpc="1"/>
            <a:lstStyle/>
            <a:p>
              <a:pPr defTabSz="914400"/>
              <a:endParaRPr lang="en-US">
                <a:solidFill>
                  <a:srgbClr val="233348"/>
                </a:solidFill>
                <a:latin typeface="Calibri" panose="020F0502020204030204"/>
              </a:endParaRPr>
            </a:p>
          </p:txBody>
        </p:sp>
        <p:sp>
          <p:nvSpPr>
            <p:cNvPr id="21" name="Rectangle 14"/>
            <p:cNvSpPr>
              <a:spLocks noChangeArrowheads="1"/>
            </p:cNvSpPr>
            <p:nvPr/>
          </p:nvSpPr>
          <p:spPr bwMode="auto">
            <a:xfrm>
              <a:off x="6096000" y="4188165"/>
              <a:ext cx="4526756" cy="671513"/>
            </a:xfrm>
            <a:prstGeom prst="rect">
              <a:avLst/>
            </a:prstGeom>
            <a:solidFill>
              <a:srgbClr val="068D9D"/>
            </a:solidFill>
            <a:ln>
              <a:noFill/>
            </a:ln>
          </p:spPr>
          <p:txBody>
            <a:bodyPr vert="horz" wrap="square" lIns="45720" tIns="22860" rIns="45720" bIns="22860" numCol="1" anchor="t" anchorCtr="0" compatLnSpc="1"/>
            <a:lstStyle/>
            <a:p>
              <a:pPr defTabSz="914400"/>
              <a:endParaRPr lang="en-US">
                <a:solidFill>
                  <a:srgbClr val="233348"/>
                </a:solidFill>
                <a:latin typeface="Calibri" panose="020F0502020204030204"/>
              </a:endParaRPr>
            </a:p>
          </p:txBody>
        </p:sp>
        <p:sp>
          <p:nvSpPr>
            <p:cNvPr id="22" name="Freeform 15"/>
            <p:cNvSpPr/>
            <p:nvPr/>
          </p:nvSpPr>
          <p:spPr bwMode="auto">
            <a:xfrm>
              <a:off x="8566438" y="3358552"/>
              <a:ext cx="527660" cy="1015418"/>
            </a:xfrm>
            <a:custGeom>
              <a:avLst/>
              <a:gdLst>
                <a:gd name="T0" fmla="*/ 0 w 640"/>
                <a:gd name="T1" fmla="*/ 0 h 1279"/>
                <a:gd name="T2" fmla="*/ 640 w 640"/>
                <a:gd name="T3" fmla="*/ 640 h 1279"/>
                <a:gd name="T4" fmla="*/ 0 w 640"/>
                <a:gd name="T5" fmla="*/ 1279 h 1279"/>
                <a:gd name="T6" fmla="*/ 0 w 640"/>
                <a:gd name="T7" fmla="*/ 0 h 1279"/>
              </a:gdLst>
              <a:ahLst/>
              <a:cxnLst>
                <a:cxn ang="0">
                  <a:pos x="T0" y="T1"/>
                </a:cxn>
                <a:cxn ang="0">
                  <a:pos x="T2" y="T3"/>
                </a:cxn>
                <a:cxn ang="0">
                  <a:pos x="T4" y="T5"/>
                </a:cxn>
                <a:cxn ang="0">
                  <a:pos x="T6" y="T7"/>
                </a:cxn>
              </a:cxnLst>
              <a:rect l="0" t="0" r="r" b="b"/>
              <a:pathLst>
                <a:path w="640" h="1279">
                  <a:moveTo>
                    <a:pt x="0" y="0"/>
                  </a:moveTo>
                  <a:lnTo>
                    <a:pt x="640" y="640"/>
                  </a:lnTo>
                  <a:lnTo>
                    <a:pt x="0" y="1279"/>
                  </a:lnTo>
                  <a:lnTo>
                    <a:pt x="0" y="0"/>
                  </a:lnTo>
                  <a:close/>
                </a:path>
              </a:pathLst>
            </a:custGeom>
            <a:solidFill>
              <a:srgbClr val="64B8C2"/>
            </a:solidFill>
            <a:ln>
              <a:noFill/>
            </a:ln>
          </p:spPr>
          <p:txBody>
            <a:bodyPr vert="horz" wrap="square" lIns="45720" tIns="22860" rIns="45720" bIns="22860" numCol="1" anchor="t" anchorCtr="0" compatLnSpc="1"/>
            <a:lstStyle/>
            <a:p>
              <a:pPr defTabSz="914400"/>
              <a:endParaRPr lang="en-US">
                <a:solidFill>
                  <a:srgbClr val="233348"/>
                </a:solidFill>
                <a:latin typeface="Calibri" panose="020F0502020204030204"/>
              </a:endParaRPr>
            </a:p>
          </p:txBody>
        </p:sp>
        <p:sp>
          <p:nvSpPr>
            <p:cNvPr id="23" name="Rectangle 16"/>
            <p:cNvSpPr>
              <a:spLocks noChangeArrowheads="1"/>
            </p:cNvSpPr>
            <p:nvPr/>
          </p:nvSpPr>
          <p:spPr bwMode="auto">
            <a:xfrm>
              <a:off x="6292056" y="2388989"/>
              <a:ext cx="285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2000">
                  <a:solidFill>
                    <a:srgbClr val="FEFFFF"/>
                  </a:solidFill>
                  <a:latin typeface="Source Han Sans CN" panose="020B0500000000000000" pitchFamily="34" charset="-128"/>
                  <a:ea typeface="Source Han Sans CN" panose="020B0500000000000000" pitchFamily="34" charset="-128"/>
                </a:rPr>
                <a:t>01</a:t>
              </a:r>
              <a:endParaRPr lang="en-US" altLang="en-US" sz="2000">
                <a:solidFill>
                  <a:srgbClr val="FEFFFF"/>
                </a:solidFill>
                <a:latin typeface="Source Han Sans CN" panose="020B0500000000000000" pitchFamily="34" charset="-128"/>
                <a:ea typeface="Source Han Sans CN" panose="020B0500000000000000" pitchFamily="34" charset="-128"/>
              </a:endParaRPr>
            </a:p>
          </p:txBody>
        </p:sp>
        <p:sp>
          <p:nvSpPr>
            <p:cNvPr id="24" name="Rectangle 17"/>
            <p:cNvSpPr>
              <a:spLocks noChangeArrowheads="1"/>
            </p:cNvSpPr>
            <p:nvPr/>
          </p:nvSpPr>
          <p:spPr bwMode="auto">
            <a:xfrm>
              <a:off x="6292056" y="3068439"/>
              <a:ext cx="285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2000" dirty="0">
                  <a:solidFill>
                    <a:schemeClr val="bg1"/>
                  </a:solidFill>
                  <a:latin typeface="Source Han Sans CN" panose="020B0500000000000000" pitchFamily="34" charset="-128"/>
                  <a:ea typeface="Source Han Sans CN" panose="020B0500000000000000" pitchFamily="34" charset="-128"/>
                </a:rPr>
                <a:t>02</a:t>
              </a:r>
              <a:endParaRPr lang="en-US" altLang="en-US" sz="2000" dirty="0">
                <a:solidFill>
                  <a:schemeClr val="bg1"/>
                </a:solidFill>
                <a:latin typeface="Source Han Sans CN" panose="020B0500000000000000" pitchFamily="34" charset="-128"/>
                <a:ea typeface="Source Han Sans CN" panose="020B0500000000000000" pitchFamily="34" charset="-128"/>
              </a:endParaRPr>
            </a:p>
          </p:txBody>
        </p:sp>
        <p:sp>
          <p:nvSpPr>
            <p:cNvPr id="25" name="Rectangle 18"/>
            <p:cNvSpPr>
              <a:spLocks noChangeArrowheads="1"/>
            </p:cNvSpPr>
            <p:nvPr/>
          </p:nvSpPr>
          <p:spPr bwMode="auto">
            <a:xfrm>
              <a:off x="6292056" y="3722650"/>
              <a:ext cx="285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2000">
                  <a:solidFill>
                    <a:srgbClr val="FEFFFF"/>
                  </a:solidFill>
                  <a:latin typeface="Source Han Sans CN" panose="020B0500000000000000" pitchFamily="34" charset="-128"/>
                  <a:ea typeface="Source Han Sans CN" panose="020B0500000000000000" pitchFamily="34" charset="-128"/>
                </a:rPr>
                <a:t>03</a:t>
              </a:r>
              <a:endParaRPr lang="en-US" altLang="en-US" sz="2000">
                <a:solidFill>
                  <a:srgbClr val="FEFFFF"/>
                </a:solidFill>
                <a:latin typeface="Source Han Sans CN" panose="020B0500000000000000" pitchFamily="34" charset="-128"/>
                <a:ea typeface="Source Han Sans CN" panose="020B0500000000000000" pitchFamily="34" charset="-128"/>
              </a:endParaRPr>
            </a:p>
          </p:txBody>
        </p:sp>
        <p:sp>
          <p:nvSpPr>
            <p:cNvPr id="26" name="Rectangle 19"/>
            <p:cNvSpPr>
              <a:spLocks noChangeArrowheads="1"/>
            </p:cNvSpPr>
            <p:nvPr/>
          </p:nvSpPr>
          <p:spPr bwMode="auto">
            <a:xfrm>
              <a:off x="6292056" y="4400512"/>
              <a:ext cx="285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2000">
                  <a:solidFill>
                    <a:schemeClr val="bg1"/>
                  </a:solidFill>
                  <a:latin typeface="Source Han Sans CN" panose="020B0500000000000000" pitchFamily="34" charset="-128"/>
                  <a:ea typeface="Source Han Sans CN" panose="020B0500000000000000" pitchFamily="34" charset="-128"/>
                </a:rPr>
                <a:t>04</a:t>
              </a:r>
              <a:endParaRPr lang="en-US" altLang="en-US" sz="2000">
                <a:solidFill>
                  <a:schemeClr val="bg1"/>
                </a:solidFill>
                <a:latin typeface="Source Han Sans CN" panose="020B0500000000000000" pitchFamily="34" charset="-128"/>
                <a:ea typeface="Source Han Sans CN" panose="020B0500000000000000" pitchFamily="34" charset="-128"/>
              </a:endParaRPr>
            </a:p>
          </p:txBody>
        </p:sp>
      </p:grpSp>
      <p:sp>
        <p:nvSpPr>
          <p:cNvPr id="38" name="PA-文本框 9"/>
          <p:cNvSpPr txBox="1"/>
          <p:nvPr>
            <p:custDataLst>
              <p:tags r:id="rId5"/>
            </p:custDataLst>
          </p:nvPr>
        </p:nvSpPr>
        <p:spPr>
          <a:xfrm>
            <a:off x="6452757" y="1335787"/>
            <a:ext cx="4962956" cy="1189172"/>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latin typeface="思源黑体 CN Normal" panose="020B0400000000000000" pitchFamily="34" charset="-122"/>
                <a:ea typeface="思源黑体 CN Normal" panose="020B0400000000000000"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endParaRPr lang="zh-CN" altLang="en-US" sz="1400" dirty="0">
              <a:latin typeface="思源黑体 CN Normal" panose="020B0400000000000000" pitchFamily="34" charset="-122"/>
              <a:ea typeface="思源黑体 CN Normal" panose="020B0400000000000000" pitchFamily="34" charset="-122"/>
            </a:endParaRPr>
          </a:p>
        </p:txBody>
      </p:sp>
      <p:sp>
        <p:nvSpPr>
          <p:cNvPr id="39" name="TextBox 7"/>
          <p:cNvSpPr txBox="1"/>
          <p:nvPr/>
        </p:nvSpPr>
        <p:spPr>
          <a:xfrm>
            <a:off x="1741388" y="1468966"/>
            <a:ext cx="3057247" cy="523220"/>
          </a:xfrm>
          <a:prstGeom prst="rect">
            <a:avLst/>
          </a:prstGeom>
          <a:noFill/>
        </p:spPr>
        <p:txBody>
          <a:bodyPr wrap="none" rtlCol="0">
            <a:spAutoFit/>
          </a:bodyPr>
          <a:lstStyle/>
          <a:p>
            <a:pPr algn="l"/>
            <a:r>
              <a:rPr lang="zh-CN" altLang="en-US" sz="2800" dirty="0">
                <a:latin typeface="思源黑体 CN Normal" panose="020B0400000000000000" pitchFamily="34" charset="-122"/>
                <a:ea typeface="思源黑体 CN Normal" panose="020B0400000000000000" pitchFamily="34" charset="-122"/>
              </a:rPr>
              <a:t>添加页面标题内容</a:t>
            </a:r>
            <a:endParaRPr lang="zh-CN" altLang="en-US" sz="2800" dirty="0">
              <a:latin typeface="思源黑体 CN Normal" panose="020B0400000000000000" pitchFamily="34" charset="-122"/>
              <a:ea typeface="思源黑体 CN Normal" panose="020B0400000000000000" pitchFamily="34" charset="-122"/>
            </a:endParaRPr>
          </a:p>
        </p:txBody>
      </p:sp>
      <p:sp>
        <p:nvSpPr>
          <p:cNvPr id="40" name="TextBox 7"/>
          <p:cNvSpPr txBox="1"/>
          <p:nvPr/>
        </p:nvSpPr>
        <p:spPr>
          <a:xfrm>
            <a:off x="1751549" y="2024863"/>
            <a:ext cx="3047086" cy="369332"/>
          </a:xfrm>
          <a:prstGeom prst="rect">
            <a:avLst/>
          </a:prstGeom>
          <a:noFill/>
        </p:spPr>
        <p:txBody>
          <a:bodyPr wrap="square" rtlCol="0">
            <a:spAutoFit/>
          </a:bodyPr>
          <a:lstStyle/>
          <a:p>
            <a:pPr algn="dist"/>
            <a:r>
              <a:rPr lang="en-US" altLang="zh-CN" sz="1800" dirty="0">
                <a:solidFill>
                  <a:schemeClr val="bg1">
                    <a:lumMod val="50000"/>
                  </a:schemeClr>
                </a:solidFill>
                <a:latin typeface="思源黑体 CN Normal" panose="020B0400000000000000" pitchFamily="34" charset="-122"/>
                <a:ea typeface="思源黑体 CN Normal" panose="020B0400000000000000" pitchFamily="34" charset="-122"/>
              </a:rPr>
              <a:t>PUT YOUR TITLE HERE</a:t>
            </a:r>
            <a:endParaRPr lang="zh-CN" altLang="en-US" sz="1800" dirty="0">
              <a:solidFill>
                <a:schemeClr val="bg1">
                  <a:lumMod val="50000"/>
                </a:schemeClr>
              </a:solidFill>
              <a:latin typeface="思源黑体 CN Normal" panose="020B0400000000000000" pitchFamily="34" charset="-122"/>
              <a:ea typeface="思源黑体 CN Normal" panose="020B0400000000000000"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2" presetClass="entr" presetSubtype="1" fill="hold" grpId="0" nodeType="withEffect">
                                  <p:stCondLst>
                                    <p:cond delay="1500"/>
                                  </p:stCondLst>
                                  <p:childTnLst>
                                    <p:set>
                                      <p:cBhvr>
                                        <p:cTn id="10" dur="1" fill="hold">
                                          <p:stCondLst>
                                            <p:cond delay="0"/>
                                          </p:stCondLst>
                                        </p:cTn>
                                        <p:tgtEl>
                                          <p:spTgt spid="38"/>
                                        </p:tgtEl>
                                        <p:attrNameLst>
                                          <p:attrName>style.visibility</p:attrName>
                                        </p:attrNameLst>
                                      </p:cBhvr>
                                      <p:to>
                                        <p:strVal val="visible"/>
                                      </p:to>
                                    </p:set>
                                    <p:animEffect transition="in" filter="wipe(up)">
                                      <p:cBhvr>
                                        <p:cTn id="1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3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稻壳儿春秋广告/盗版必究        原创来源：http://chn.docer.com/works?userid=199329941#!/work_time"/>
          <p:cNvSpPr/>
          <p:nvPr/>
        </p:nvSpPr>
        <p:spPr>
          <a:xfrm rot="16200000" flipH="1">
            <a:off x="9734210" y="4400212"/>
            <a:ext cx="2334113" cy="2581466"/>
          </a:xfrm>
          <a:custGeom>
            <a:avLst/>
            <a:gdLst>
              <a:gd name="connsiteX0" fmla="*/ 1396829 w 2469270"/>
              <a:gd name="connsiteY0" fmla="*/ 1038 h 1004360"/>
              <a:gd name="connsiteX1" fmla="*/ 2469270 w 2469270"/>
              <a:gd name="connsiteY1" fmla="*/ 162486 h 1004360"/>
              <a:gd name="connsiteX2" fmla="*/ 2469270 w 2469270"/>
              <a:gd name="connsiteY2" fmla="*/ 1004360 h 1004360"/>
              <a:gd name="connsiteX3" fmla="*/ 65 w 2469270"/>
              <a:gd name="connsiteY3" fmla="*/ 1004360 h 1004360"/>
              <a:gd name="connsiteX4" fmla="*/ 636526 w 2469270"/>
              <a:gd name="connsiteY4" fmla="*/ 81988 h 1004360"/>
              <a:gd name="connsiteX5" fmla="*/ 1396829 w 2469270"/>
              <a:gd name="connsiteY5" fmla="*/ 1038 h 100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9270" h="1004360">
                <a:moveTo>
                  <a:pt x="1396829" y="1038"/>
                </a:moveTo>
                <a:cubicBezTo>
                  <a:pt x="1817657" y="11290"/>
                  <a:pt x="2213103" y="95404"/>
                  <a:pt x="2469270" y="162486"/>
                </a:cubicBezTo>
                <a:cubicBezTo>
                  <a:pt x="2469270" y="1004360"/>
                  <a:pt x="2469270" y="1004360"/>
                  <a:pt x="2469270" y="1004360"/>
                </a:cubicBezTo>
                <a:lnTo>
                  <a:pt x="65" y="1004360"/>
                </a:lnTo>
                <a:cubicBezTo>
                  <a:pt x="65" y="1004360"/>
                  <a:pt x="-19929" y="256400"/>
                  <a:pt x="636526" y="81988"/>
                </a:cubicBezTo>
                <a:cubicBezTo>
                  <a:pt x="882697" y="15326"/>
                  <a:pt x="1144332" y="-5113"/>
                  <a:pt x="1396829" y="1038"/>
                </a:cubicBezTo>
                <a:close/>
              </a:path>
            </a:pathLst>
          </a:custGeom>
          <a:solidFill>
            <a:srgbClr val="64B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稻壳儿春秋广告/盗版必究        原创来源：http://chn.docer.com/works?userid=199329941#!/work_time"/>
          <p:cNvSpPr/>
          <p:nvPr/>
        </p:nvSpPr>
        <p:spPr bwMode="auto">
          <a:xfrm flipV="1">
            <a:off x="0" y="0"/>
            <a:ext cx="3320415" cy="2715260"/>
          </a:xfrm>
          <a:custGeom>
            <a:avLst/>
            <a:gdLst>
              <a:gd name="T0" fmla="*/ 0 w 830"/>
              <a:gd name="T1" fmla="*/ 0 h 678"/>
              <a:gd name="T2" fmla="*/ 349 w 830"/>
              <a:gd name="T3" fmla="*/ 164 h 678"/>
              <a:gd name="T4" fmla="*/ 641 w 830"/>
              <a:gd name="T5" fmla="*/ 678 h 678"/>
              <a:gd name="T6" fmla="*/ 0 w 830"/>
              <a:gd name="T7" fmla="*/ 678 h 678"/>
              <a:gd name="T8" fmla="*/ 0 w 830"/>
              <a:gd name="T9" fmla="*/ 0 h 678"/>
            </a:gdLst>
            <a:ahLst/>
            <a:cxnLst>
              <a:cxn ang="0">
                <a:pos x="T0" y="T1"/>
              </a:cxn>
              <a:cxn ang="0">
                <a:pos x="T2" y="T3"/>
              </a:cxn>
              <a:cxn ang="0">
                <a:pos x="T4" y="T5"/>
              </a:cxn>
              <a:cxn ang="0">
                <a:pos x="T6" y="T7"/>
              </a:cxn>
              <a:cxn ang="0">
                <a:pos x="T8" y="T9"/>
              </a:cxn>
            </a:cxnLst>
            <a:rect l="0" t="0" r="r" b="b"/>
            <a:pathLst>
              <a:path w="830" h="678">
                <a:moveTo>
                  <a:pt x="0" y="0"/>
                </a:moveTo>
                <a:cubicBezTo>
                  <a:pt x="0" y="0"/>
                  <a:pt x="83" y="194"/>
                  <a:pt x="349" y="164"/>
                </a:cubicBezTo>
                <a:cubicBezTo>
                  <a:pt x="655" y="129"/>
                  <a:pt x="830" y="379"/>
                  <a:pt x="641" y="678"/>
                </a:cubicBezTo>
                <a:cubicBezTo>
                  <a:pt x="0" y="678"/>
                  <a:pt x="0" y="678"/>
                  <a:pt x="0" y="678"/>
                </a:cubicBezTo>
                <a:lnTo>
                  <a:pt x="0" y="0"/>
                </a:lnTo>
                <a:close/>
              </a:path>
            </a:pathLst>
          </a:custGeom>
          <a:solidFill>
            <a:srgbClr val="068D9D"/>
          </a:solidFill>
          <a:ln>
            <a:noFill/>
          </a:ln>
        </p:spPr>
        <p:txBody>
          <a:bodyPr vert="horz" wrap="square" lIns="91440" tIns="45720" rIns="91440" bIns="45720" numCol="1" anchor="t" anchorCtr="0" compatLnSpc="1"/>
          <a:p>
            <a:endParaRPr lang="zh-CN" altLang="en-US"/>
          </a:p>
        </p:txBody>
      </p:sp>
      <p:sp>
        <p:nvSpPr>
          <p:cNvPr id="4" name="稻壳儿春秋广告/盗版必究        原创来源：http://chn.docer.com/works?userid=199329941#!/work_time"/>
          <p:cNvSpPr/>
          <p:nvPr/>
        </p:nvSpPr>
        <p:spPr bwMode="auto">
          <a:xfrm flipV="1">
            <a:off x="0" y="0"/>
            <a:ext cx="2080895" cy="1701800"/>
          </a:xfrm>
          <a:custGeom>
            <a:avLst/>
            <a:gdLst>
              <a:gd name="T0" fmla="*/ 0 w 830"/>
              <a:gd name="T1" fmla="*/ 0 h 678"/>
              <a:gd name="T2" fmla="*/ 349 w 830"/>
              <a:gd name="T3" fmla="*/ 164 h 678"/>
              <a:gd name="T4" fmla="*/ 641 w 830"/>
              <a:gd name="T5" fmla="*/ 678 h 678"/>
              <a:gd name="T6" fmla="*/ 0 w 830"/>
              <a:gd name="T7" fmla="*/ 678 h 678"/>
              <a:gd name="T8" fmla="*/ 0 w 830"/>
              <a:gd name="T9" fmla="*/ 0 h 678"/>
            </a:gdLst>
            <a:ahLst/>
            <a:cxnLst>
              <a:cxn ang="0">
                <a:pos x="T0" y="T1"/>
              </a:cxn>
              <a:cxn ang="0">
                <a:pos x="T2" y="T3"/>
              </a:cxn>
              <a:cxn ang="0">
                <a:pos x="T4" y="T5"/>
              </a:cxn>
              <a:cxn ang="0">
                <a:pos x="T6" y="T7"/>
              </a:cxn>
              <a:cxn ang="0">
                <a:pos x="T8" y="T9"/>
              </a:cxn>
            </a:cxnLst>
            <a:rect l="0" t="0" r="r" b="b"/>
            <a:pathLst>
              <a:path w="830" h="678">
                <a:moveTo>
                  <a:pt x="0" y="0"/>
                </a:moveTo>
                <a:cubicBezTo>
                  <a:pt x="0" y="0"/>
                  <a:pt x="83" y="194"/>
                  <a:pt x="349" y="164"/>
                </a:cubicBezTo>
                <a:cubicBezTo>
                  <a:pt x="655" y="129"/>
                  <a:pt x="830" y="379"/>
                  <a:pt x="641" y="678"/>
                </a:cubicBezTo>
                <a:cubicBezTo>
                  <a:pt x="0" y="678"/>
                  <a:pt x="0" y="678"/>
                  <a:pt x="0" y="678"/>
                </a:cubicBezTo>
                <a:lnTo>
                  <a:pt x="0" y="0"/>
                </a:lnTo>
                <a:close/>
              </a:path>
            </a:pathLst>
          </a:custGeom>
          <a:solidFill>
            <a:srgbClr val="64B8C2"/>
          </a:solidFill>
          <a:ln>
            <a:noFill/>
          </a:ln>
        </p:spPr>
        <p:txBody>
          <a:bodyPr vert="horz" wrap="square" lIns="91440" tIns="45720" rIns="91440" bIns="45720" numCol="1" anchor="t" anchorCtr="0" compatLnSpc="1"/>
          <a:p>
            <a:endParaRPr lang="zh-CN" altLang="en-US"/>
          </a:p>
        </p:txBody>
      </p:sp>
      <p:grpSp>
        <p:nvGrpSpPr>
          <p:cNvPr id="7" name="组合 6"/>
          <p:cNvGrpSpPr/>
          <p:nvPr/>
        </p:nvGrpSpPr>
        <p:grpSpPr>
          <a:xfrm>
            <a:off x="1459046" y="2381036"/>
            <a:ext cx="10010719" cy="3685788"/>
            <a:chOff x="1224899" y="1851098"/>
            <a:chExt cx="10010719" cy="3685788"/>
          </a:xfrm>
        </p:grpSpPr>
        <p:grpSp>
          <p:nvGrpSpPr>
            <p:cNvPr id="8" name="组合 7"/>
            <p:cNvGrpSpPr/>
            <p:nvPr/>
          </p:nvGrpSpPr>
          <p:grpSpPr>
            <a:xfrm>
              <a:off x="1224899" y="1851098"/>
              <a:ext cx="10010719" cy="2671640"/>
              <a:chOff x="738736" y="1807642"/>
              <a:chExt cx="10010719" cy="2671640"/>
            </a:xfrm>
          </p:grpSpPr>
          <p:sp>
            <p:nvSpPr>
              <p:cNvPr id="10" name="文本框 9"/>
              <p:cNvSpPr txBox="1"/>
              <p:nvPr/>
            </p:nvSpPr>
            <p:spPr>
              <a:xfrm>
                <a:off x="870420" y="1807642"/>
                <a:ext cx="9747354" cy="1322070"/>
              </a:xfrm>
              <a:prstGeom prst="rect">
                <a:avLst/>
              </a:prstGeom>
              <a:noFill/>
            </p:spPr>
            <p:txBody>
              <a:bodyPr wrap="square" rtlCol="0" anchor="ctr">
                <a:spAutoFit/>
              </a:bodyPr>
              <a:lstStyle/>
              <a:p>
                <a:pPr algn="ctr"/>
                <a:r>
                  <a:rPr lang="zh-CN" altLang="en-US" sz="8000" dirty="0">
                    <a:latin typeface="微软雅黑" panose="020B0503020204020204" charset="-122"/>
                    <a:ea typeface="微软雅黑" panose="020B0503020204020204" charset="-122"/>
                    <a:sym typeface="+mn-ea"/>
                  </a:rPr>
                  <a:t>感谢聆听</a:t>
                </a:r>
                <a:endParaRPr lang="zh-CN" altLang="en-US" sz="8000" dirty="0">
                  <a:latin typeface="微软雅黑" panose="020B0503020204020204" charset="-122"/>
                  <a:ea typeface="微软雅黑" panose="020B0503020204020204" charset="-122"/>
                  <a:sym typeface="+mn-ea"/>
                </a:endParaRPr>
              </a:p>
            </p:txBody>
          </p:sp>
          <p:sp>
            <p:nvSpPr>
              <p:cNvPr id="11" name="文本框 10"/>
              <p:cNvSpPr txBox="1"/>
              <p:nvPr/>
            </p:nvSpPr>
            <p:spPr>
              <a:xfrm>
                <a:off x="738736" y="3526147"/>
                <a:ext cx="10010719" cy="953135"/>
              </a:xfrm>
              <a:prstGeom prst="rect">
                <a:avLst/>
              </a:prstGeom>
              <a:noFill/>
            </p:spPr>
            <p:txBody>
              <a:bodyPr wrap="square" rtlCol="0" anchor="ctr">
                <a:spAutoFit/>
              </a:bodyPr>
              <a:lstStyle/>
              <a:p>
                <a:pPr algn="ctr">
                  <a:lnSpc>
                    <a:spcPct val="200000"/>
                  </a:lnSpc>
                </a:pPr>
                <a:r>
                  <a:rPr lang="en-US" altLang="zh-CN" sz="1400" dirty="0">
                    <a:latin typeface="思源黑体 Regular" panose="020B0500000000000000" pitchFamily="34" charset="-122"/>
                    <a:ea typeface="思源黑体 Regular" panose="020B0500000000000000" pitchFamily="34" charset="-122"/>
                    <a:sym typeface="+mn-ea"/>
                  </a:rPr>
                  <a:t>Please enter your contents Please enter your contents Please enter your contents Please enter your contents Please enter your contents Please enter your contents Please enter </a:t>
                </a:r>
                <a:endParaRPr lang="zh-CN" altLang="en-US" sz="1400" dirty="0">
                  <a:latin typeface="思源黑体 Regular" panose="020B0500000000000000" pitchFamily="34" charset="-122"/>
                  <a:ea typeface="思源黑体 Regular" panose="020B0500000000000000" pitchFamily="34" charset="-122"/>
                  <a:sym typeface="+mn-ea"/>
                </a:endParaRPr>
              </a:p>
            </p:txBody>
          </p:sp>
        </p:grpSp>
        <p:sp>
          <p:nvSpPr>
            <p:cNvPr id="9" name="矩形: 圆角 8"/>
            <p:cNvSpPr/>
            <p:nvPr/>
          </p:nvSpPr>
          <p:spPr>
            <a:xfrm>
              <a:off x="5115833" y="5114398"/>
              <a:ext cx="2228850" cy="422488"/>
            </a:xfrm>
            <a:prstGeom prst="roundRect">
              <a:avLst/>
            </a:prstGeom>
            <a:noFill/>
            <a:ln w="25400">
              <a:solidFill>
                <a:srgbClr val="068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000" dirty="0">
                  <a:solidFill>
                    <a:schemeClr val="tx1"/>
                  </a:solidFill>
                  <a:latin typeface="思源黑体 Regular" panose="020B0500000000000000" pitchFamily="34" charset="-122"/>
                  <a:ea typeface="思源黑体 Regular" panose="020B0500000000000000" pitchFamily="34" charset="-122"/>
                </a:rPr>
                <a:t>汇报人：</a:t>
              </a:r>
              <a:r>
                <a:rPr lang="en-US" altLang="zh-CN" sz="2000" dirty="0">
                  <a:solidFill>
                    <a:schemeClr val="tx1"/>
                  </a:solidFill>
                  <a:latin typeface="思源黑体 Regular" panose="020B0500000000000000" pitchFamily="34" charset="-122"/>
                  <a:ea typeface="思源黑体 Regular" panose="020B0500000000000000" pitchFamily="34" charset="-122"/>
                </a:rPr>
                <a:t>xx</a:t>
              </a:r>
              <a:endParaRPr lang="en-US" altLang="zh-CN" sz="2000" dirty="0">
                <a:solidFill>
                  <a:schemeClr val="tx1"/>
                </a:solidFill>
                <a:latin typeface="思源黑体 Regular" panose="020B0500000000000000" pitchFamily="34" charset="-122"/>
                <a:ea typeface="思源黑体 Regular" panose="020B0500000000000000" pitchFamily="34" charset="-122"/>
              </a:endParaRPr>
            </a:p>
          </p:txBody>
        </p:sp>
      </p:grpSp>
      <p:grpSp>
        <p:nvGrpSpPr>
          <p:cNvPr id="16" name="组合 15"/>
          <p:cNvGrpSpPr/>
          <p:nvPr/>
        </p:nvGrpSpPr>
        <p:grpSpPr>
          <a:xfrm>
            <a:off x="1945474" y="3929571"/>
            <a:ext cx="9392194" cy="55689"/>
            <a:chOff x="1796127" y="3338030"/>
            <a:chExt cx="9247444" cy="90970"/>
          </a:xfrm>
        </p:grpSpPr>
        <p:cxnSp>
          <p:nvCxnSpPr>
            <p:cNvPr id="14" name="直接连接符 13"/>
            <p:cNvCxnSpPr/>
            <p:nvPr/>
          </p:nvCxnSpPr>
          <p:spPr>
            <a:xfrm>
              <a:off x="1796127" y="3338030"/>
              <a:ext cx="9247444" cy="0"/>
            </a:xfrm>
            <a:prstGeom prst="line">
              <a:avLst/>
            </a:prstGeom>
            <a:ln w="31750">
              <a:solidFill>
                <a:srgbClr val="94C5C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796127" y="3429000"/>
              <a:ext cx="9247444" cy="0"/>
            </a:xfrm>
            <a:prstGeom prst="line">
              <a:avLst/>
            </a:prstGeom>
            <a:ln w="12700">
              <a:solidFill>
                <a:srgbClr val="94C5C1"/>
              </a:solidFill>
            </a:ln>
          </p:spPr>
          <p:style>
            <a:lnRef idx="1">
              <a:schemeClr val="accent1"/>
            </a:lnRef>
            <a:fillRef idx="0">
              <a:schemeClr val="accent1"/>
            </a:fillRef>
            <a:effectRef idx="0">
              <a:schemeClr val="accent1"/>
            </a:effectRef>
            <a:fontRef idx="minor">
              <a:schemeClr val="tx1"/>
            </a:fontRef>
          </p:style>
        </p:cxnSp>
      </p:grpSp>
      <p:pic>
        <p:nvPicPr>
          <p:cNvPr id="5" name="图片 4" descr="logo"/>
          <p:cNvPicPr>
            <a:picLocks noChangeAspect="1"/>
          </p:cNvPicPr>
          <p:nvPr/>
        </p:nvPicPr>
        <p:blipFill>
          <a:blip r:embed="rId1"/>
          <a:stretch>
            <a:fillRect/>
          </a:stretch>
        </p:blipFill>
        <p:spPr>
          <a:xfrm>
            <a:off x="10029825" y="0"/>
            <a:ext cx="1971675" cy="476250"/>
          </a:xfrm>
          <a:prstGeom prst="rect">
            <a:avLst/>
          </a:prstGeom>
        </p:spPr>
      </p:pic>
    </p:spTree>
  </p:cSld>
  <p:clrMapOvr>
    <a:masterClrMapping/>
  </p:clrMapOvr>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5.1.2"/>
</p:tagLst>
</file>

<file path=ppt/tags/tag6.xml><?xml version="1.0" encoding="utf-8"?>
<p:tagLst xmlns:p="http://schemas.openxmlformats.org/presentationml/2006/main">
  <p:tag name="PA" val="v5.1.2"/>
</p:tagLst>
</file>

<file path=ppt/tags/tag7.xml><?xml version="1.0" encoding="utf-8"?>
<p:tagLst xmlns:p="http://schemas.openxmlformats.org/presentationml/2006/main">
  <p:tag name="PA" val="v5.1.2"/>
</p:tagLst>
</file>

<file path=ppt/tags/tag8.xml><?xml version="1.0" encoding="utf-8"?>
<p:tagLst xmlns:p="http://schemas.openxmlformats.org/presentationml/2006/main">
  <p:tag name="PA" val="v5.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7501</Words>
  <Application>WPS 演示</Application>
  <PresentationFormat>宽屏</PresentationFormat>
  <Paragraphs>288</Paragraphs>
  <Slides>20</Slides>
  <Notes>0</Notes>
  <HiddenSlides>0</HiddenSlides>
  <MMClips>0</MMClips>
  <ScaleCrop>false</ScaleCrop>
  <HeadingPairs>
    <vt:vector size="6" baseType="variant">
      <vt:variant>
        <vt:lpstr>已用的字体</vt:lpstr>
      </vt:variant>
      <vt:variant>
        <vt:i4>32</vt:i4>
      </vt:variant>
      <vt:variant>
        <vt:lpstr>主题</vt:lpstr>
      </vt:variant>
      <vt:variant>
        <vt:i4>2</vt:i4>
      </vt:variant>
      <vt:variant>
        <vt:lpstr>幻灯片标题</vt:lpstr>
      </vt:variant>
      <vt:variant>
        <vt:i4>20</vt:i4>
      </vt:variant>
    </vt:vector>
  </HeadingPairs>
  <TitlesOfParts>
    <vt:vector size="54" baseType="lpstr">
      <vt:lpstr>Arial</vt:lpstr>
      <vt:lpstr>宋体</vt:lpstr>
      <vt:lpstr>Wingdings</vt:lpstr>
      <vt:lpstr>思源黑体 Bold</vt:lpstr>
      <vt:lpstr>黑体</vt:lpstr>
      <vt:lpstr>思源黑体 Regular</vt:lpstr>
      <vt:lpstr>思源黑體 Medium</vt:lpstr>
      <vt:lpstr>字魂59号-创粗黑</vt:lpstr>
      <vt:lpstr>思源黑體 Light</vt:lpstr>
      <vt:lpstr>思源黑体</vt:lpstr>
      <vt:lpstr>思源黑体 Light</vt:lpstr>
      <vt:lpstr>思源黑體 Bold</vt:lpstr>
      <vt:lpstr>Calibri</vt:lpstr>
      <vt:lpstr>微软雅黑</vt:lpstr>
      <vt:lpstr>Arial Unicode MS</vt:lpstr>
      <vt:lpstr>等线 Light</vt:lpstr>
      <vt:lpstr>等线</vt:lpstr>
      <vt:lpstr>微软雅黑 Light</vt:lpstr>
      <vt:lpstr>Calibri Light</vt:lpstr>
      <vt:lpstr>Calibri</vt:lpstr>
      <vt:lpstr>Lato regular</vt:lpstr>
      <vt:lpstr>linea-basic-10</vt:lpstr>
      <vt:lpstr>思源黑体 CN Normal</vt:lpstr>
      <vt:lpstr>FZHei-B01S</vt:lpstr>
      <vt:lpstr>Open Sans</vt:lpstr>
      <vt:lpstr>Source Han Sans HC</vt:lpstr>
      <vt:lpstr>Source Han Sans SC</vt:lpstr>
      <vt:lpstr>Noto Sans S Chinese</vt:lpstr>
      <vt:lpstr>Source Han Sans CN</vt:lpstr>
      <vt:lpstr>Source Han Sans CN Normal</vt:lpstr>
      <vt:lpstr>华文细黑</vt:lpstr>
      <vt:lpstr>Mongolian Baiti</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c:creator>
  <cp:lastModifiedBy>罗祉璇</cp:lastModifiedBy>
  <cp:revision>38</cp:revision>
  <dcterms:created xsi:type="dcterms:W3CDTF">2020-02-26T04:25:00Z</dcterms:created>
  <dcterms:modified xsi:type="dcterms:W3CDTF">2020-02-28T08:01:15Z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2052-11.1.0.9513</vt:lpwstr>
  </property>
</Properties>
</file>